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9"/>
  </p:notesMasterIdLst>
  <p:sldIdLst>
    <p:sldId id="260" r:id="rId2"/>
    <p:sldId id="256" r:id="rId3"/>
    <p:sldId id="259" r:id="rId4"/>
    <p:sldId id="257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2AF05-E689-4BD8-A5E2-FBD94589A86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70E52-D81A-4B27-8C13-594BB2DE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1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70E52-D81A-4B27-8C13-594BB2DE13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508C-D6CB-430C-B134-056F848EDDCD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39E169-520E-4526-9603-CABA0584FE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508C-D6CB-430C-B134-056F848EDDCD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E169-520E-4526-9603-CABA0584F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508C-D6CB-430C-B134-056F848EDDCD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E169-520E-4526-9603-CABA0584F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508C-D6CB-430C-B134-056F848EDDCD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E169-520E-4526-9603-CABA0584F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508C-D6CB-430C-B134-056F848EDDCD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E169-520E-4526-9603-CABA0584F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508C-D6CB-430C-B134-056F848EDDCD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E169-520E-4526-9603-CABA0584FE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508C-D6CB-430C-B134-056F848EDDCD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E169-520E-4526-9603-CABA0584FE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508C-D6CB-430C-B134-056F848EDDCD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E169-520E-4526-9603-CABA0584F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508C-D6CB-430C-B134-056F848EDDCD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E169-520E-4526-9603-CABA0584F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508C-D6CB-430C-B134-056F848EDDCD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E169-520E-4526-9603-CABA0584F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508C-D6CB-430C-B134-056F848EDDCD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E169-520E-4526-9603-CABA0584F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705508C-D6CB-430C-B134-056F848EDDCD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639E169-520E-4526-9603-CABA0584FE2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The Smart Shop???</a:t>
            </a:r>
            <a:endParaRPr lang="en-US" dirty="0"/>
          </a:p>
        </p:txBody>
      </p:sp>
      <p:pic>
        <p:nvPicPr>
          <p:cNvPr id="1026" name="Picture 2" descr="C:\Users\Buddhika\Desktop\IJTS WEBPROJECT\OnlineBuyingCard\web\imag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600"/>
            <a:ext cx="4260671" cy="1145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69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3048000" cy="925497"/>
          </a:xfrm>
        </p:spPr>
        <p:txBody>
          <a:bodyPr>
            <a:normAutofit/>
          </a:bodyPr>
          <a:lstStyle/>
          <a:p>
            <a:r>
              <a:rPr lang="en-US" dirty="0" smtClean="0"/>
              <a:t>Smart 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2945167"/>
          </a:xfrm>
        </p:spPr>
        <p:txBody>
          <a:bodyPr/>
          <a:lstStyle/>
          <a:p>
            <a:r>
              <a:rPr lang="en-US" dirty="0" smtClean="0"/>
              <a:t>Smart Shop Is a Online </a:t>
            </a:r>
            <a:r>
              <a:rPr lang="en-US" dirty="0" smtClean="0"/>
              <a:t>Get Scratch </a:t>
            </a:r>
            <a:r>
              <a:rPr lang="en-US" dirty="0" smtClean="0"/>
              <a:t>Card Shop Like As Communication.</a:t>
            </a:r>
          </a:p>
          <a:p>
            <a:r>
              <a:rPr lang="en-US" dirty="0" smtClean="0"/>
              <a:t>You Can Buy scratch </a:t>
            </a:r>
            <a:r>
              <a:rPr lang="en-US" dirty="0"/>
              <a:t>c</a:t>
            </a:r>
            <a:r>
              <a:rPr lang="en-US" dirty="0" smtClean="0"/>
              <a:t>ard </a:t>
            </a:r>
            <a:r>
              <a:rPr lang="en-US" dirty="0" smtClean="0"/>
              <a:t>on </a:t>
            </a:r>
            <a:r>
              <a:rPr lang="en-US" dirty="0" smtClean="0"/>
              <a:t>your phone.</a:t>
            </a:r>
          </a:p>
          <a:p>
            <a:r>
              <a:rPr lang="en-US" dirty="0" smtClean="0"/>
              <a:t>Fully Secured And Easy steps.</a:t>
            </a:r>
          </a:p>
          <a:p>
            <a:r>
              <a:rPr lang="en-US" dirty="0" smtClean="0"/>
              <a:t>You can pay your payments using PAYPAL</a:t>
            </a:r>
          </a:p>
          <a:p>
            <a:r>
              <a:rPr lang="en-US" dirty="0" smtClean="0"/>
              <a:t>This is the srilankan’s first online shop in stored </a:t>
            </a:r>
            <a:r>
              <a:rPr lang="en-US" smtClean="0"/>
              <a:t>Scratch </a:t>
            </a:r>
            <a:r>
              <a:rPr lang="en-US" smtClean="0"/>
              <a:t>card.</a:t>
            </a:r>
            <a:endParaRPr lang="en-US" dirty="0"/>
          </a:p>
        </p:txBody>
      </p:sp>
      <p:pic>
        <p:nvPicPr>
          <p:cNvPr id="4098" name="Picture 2" descr="C:\Users\Buddhika\Pictures\paypal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42058"/>
            <a:ext cx="27336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3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315200" cy="1154097"/>
          </a:xfrm>
        </p:spPr>
        <p:txBody>
          <a:bodyPr/>
          <a:lstStyle/>
          <a:p>
            <a:r>
              <a:rPr lang="en-US" dirty="0" smtClean="0"/>
              <a:t>Mind Map</a:t>
            </a:r>
            <a:endParaRPr lang="en-US" dirty="0"/>
          </a:p>
        </p:txBody>
      </p:sp>
      <p:pic>
        <p:nvPicPr>
          <p:cNvPr id="2050" name="Picture 2" descr="C:\Users\Buddhika\Pictures\e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7162800" cy="420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8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49187"/>
            <a:ext cx="3352800" cy="793812"/>
          </a:xfrm>
        </p:spPr>
        <p:txBody>
          <a:bodyPr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5400000">
            <a:off x="2400300" y="1333500"/>
            <a:ext cx="2286000" cy="19050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16200000" flipH="1">
            <a:off x="4381500" y="1257300"/>
            <a:ext cx="2286000" cy="20574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0200" y="3429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Application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3890" y="3505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Standalone  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0200" y="384066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User+Admin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73940" y="3840665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Admin</a:t>
            </a:r>
          </a:p>
        </p:txBody>
      </p:sp>
      <p:cxnSp>
        <p:nvCxnSpPr>
          <p:cNvPr id="14" name="Elbow Connector 13"/>
          <p:cNvCxnSpPr/>
          <p:nvPr/>
        </p:nvCxnSpPr>
        <p:spPr>
          <a:xfrm rot="5400000">
            <a:off x="1152499" y="4276698"/>
            <a:ext cx="1047803" cy="9144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2028799" y="4314798"/>
            <a:ext cx="1047803" cy="838199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</p:cNvCxnSpPr>
          <p:nvPr/>
        </p:nvCxnSpPr>
        <p:spPr>
          <a:xfrm>
            <a:off x="6769290" y="4209997"/>
            <a:ext cx="0" cy="8954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5377934"/>
            <a:ext cx="38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Scratch Card       Get Reload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9800" y="524217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Activities</a:t>
            </a:r>
          </a:p>
        </p:txBody>
      </p:sp>
    </p:spTree>
    <p:extLst>
      <p:ext uri="{BB962C8B-B14F-4D97-AF65-F5344CB8AC3E}">
        <p14:creationId xmlns:p14="http://schemas.microsoft.com/office/powerpoint/2010/main" val="14203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Secured</a:t>
            </a:r>
            <a:endParaRPr lang="en-US" dirty="0"/>
          </a:p>
          <a:p>
            <a:r>
              <a:rPr lang="en-US" dirty="0" smtClean="0"/>
              <a:t>Email Sending</a:t>
            </a:r>
          </a:p>
          <a:p>
            <a:r>
              <a:rPr lang="en-US" dirty="0" smtClean="0"/>
              <a:t>Easy Login</a:t>
            </a:r>
          </a:p>
          <a:p>
            <a:r>
              <a:rPr lang="en-US" dirty="0" smtClean="0"/>
              <a:t>Connect PayPal</a:t>
            </a:r>
          </a:p>
          <a:p>
            <a:r>
              <a:rPr lang="en-US" dirty="0" smtClean="0"/>
              <a:t>Admin Can manage His App on SE or EE App</a:t>
            </a:r>
          </a:p>
          <a:p>
            <a:r>
              <a:rPr lang="en-US" dirty="0" smtClean="0"/>
              <a:t>User Friendly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:</a:t>
            </a:r>
            <a:r>
              <a:rPr lang="en-US" dirty="0" smtClean="0">
                <a:sym typeface="Wingdings" pitchFamily="2" charset="2"/>
              </a:rPr>
              <a:t> (Reload &amp; Get Scratch Card)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4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 coming Subprojects In Smart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Version in Smart Web App And SE App</a:t>
            </a:r>
          </a:p>
          <a:p>
            <a:pPr lvl="1"/>
            <a:r>
              <a:rPr lang="en-US" dirty="0" smtClean="0"/>
              <a:t>After Fix the </a:t>
            </a:r>
            <a:r>
              <a:rPr lang="en-US" smtClean="0"/>
              <a:t>Reload Panel, search </a:t>
            </a:r>
            <a:r>
              <a:rPr lang="en-US" dirty="0" smtClean="0"/>
              <a:t>Bar And Customer Comments</a:t>
            </a:r>
          </a:p>
          <a:p>
            <a:pPr lvl="1"/>
            <a:r>
              <a:rPr lang="en-US" dirty="0" smtClean="0"/>
              <a:t>For Mobile</a:t>
            </a:r>
          </a:p>
          <a:p>
            <a:pPr lvl="2"/>
            <a:r>
              <a:rPr lang="en-US" dirty="0" smtClean="0"/>
              <a:t>Android &amp; J2ME App For Admin And User</a:t>
            </a:r>
          </a:p>
          <a:p>
            <a:pPr marL="502920" lvl="2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9538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94</TotalTime>
  <Words>140</Words>
  <Application>Microsoft Office PowerPoint</Application>
  <PresentationFormat>On-screen Show (4:3)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Perspective</vt:lpstr>
      <vt:lpstr>Good Morning</vt:lpstr>
      <vt:lpstr>PowerPoint Presentation</vt:lpstr>
      <vt:lpstr>Smart Shop</vt:lpstr>
      <vt:lpstr>Mind Map</vt:lpstr>
      <vt:lpstr>Application</vt:lpstr>
      <vt:lpstr>Features</vt:lpstr>
      <vt:lpstr>Up coming Subprojects In Smart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Buddhika</dc:creator>
  <cp:lastModifiedBy>DRZ</cp:lastModifiedBy>
  <cp:revision>10</cp:revision>
  <dcterms:created xsi:type="dcterms:W3CDTF">2015-02-18T06:04:35Z</dcterms:created>
  <dcterms:modified xsi:type="dcterms:W3CDTF">2015-08-27T17:37:27Z</dcterms:modified>
</cp:coreProperties>
</file>