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</p:sldIdLst>
  <p:sldSz cx="7772400" cy="10058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32807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35593" b="0"/>
          </a:stretch>
        </p:blipFill>
        <p:spPr>
          <a:xfrm>
            <a:off x="254000" y="254000"/>
            <a:ext cx="1498600" cy="736600"/>
          </a:xfrm>
          <a:prstGeom prst="rect">
            <a:avLst/>
          </a:prstGeom>
        </p:spPr>
      </p:pic>
      <p:sp>
        <p:nvSpPr>
          <p:cNvPr id="1895353031" name="Line"/>
          <p:cNvSpPr>
            <a:spLocks noGrp="1"/>
          </p:cNvSpPr>
          <p:nvPr/>
        </p:nvSpPr>
        <p:spPr>
          <a:xfrm flipV="1">
            <a:off x="254000" y="977900"/>
            <a:ext cx="72644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2472104" name="Text">
    </p:cNvPr>
          <p:cNvSpPr>
            <a:spLocks noGrp="1"/>
          </p:cNvSpPr>
          <p:nvPr/>
        </p:nvSpPr>
        <p:spPr>
          <a:xfrm rot="0">
            <a:off x="6248400" y="254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Friday 05 July 2019</a:t>
            </a:r>
          </a:p>
        </p:txBody>
      </p:sp>
      <p:sp>
        <p:nvSpPr>
          <p:cNvPr id="1014127253" name="Text">
    </p:cNvPr>
          <p:cNvSpPr>
            <a:spLocks noGrp="1"/>
          </p:cNvSpPr>
          <p:nvPr/>
        </p:nvSpPr>
        <p:spPr>
          <a:xfrm rot="0">
            <a:off x="254000" y="990600"/>
            <a:ext cx="7264400" cy="24130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 b="1">
</a:rPr>
              <a:t>Riders Details</a:t>
            </a:r>
          </a:p>
        </p:txBody>
      </p:sp>
      <p:sp>
        <p:nvSpPr>
          <p:cNvPr id="2006518579" name="Line"/>
          <p:cNvSpPr>
            <a:spLocks noGrp="1"/>
          </p:cNvSpPr>
          <p:nvPr/>
        </p:nvSpPr>
        <p:spPr>
          <a:xfrm flipV="1">
            <a:off x="254000" y="1231900"/>
            <a:ext cx="72644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2048412" name="Text">
    </p:cNvPr>
          <p:cNvSpPr>
            <a:spLocks noGrp="1"/>
          </p:cNvSpPr>
          <p:nvPr/>
        </p:nvSpPr>
        <p:spPr>
          <a:xfrm rot="0">
            <a:off x="279400" y="1282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User-ID</a:t>
            </a:r>
          </a:p>
        </p:txBody>
      </p:sp>
      <p:sp>
        <p:nvSpPr>
          <p:cNvPr id="1610245466" name="Text">
    </p:cNvPr>
          <p:cNvSpPr>
            <a:spLocks noGrp="1"/>
          </p:cNvSpPr>
          <p:nvPr/>
        </p:nvSpPr>
        <p:spPr>
          <a:xfrm rot="0">
            <a:off x="774700" y="128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FirstName</a:t>
            </a:r>
          </a:p>
        </p:txBody>
      </p:sp>
      <p:sp>
        <p:nvSpPr>
          <p:cNvPr id="806627568" name="Text">
    </p:cNvPr>
          <p:cNvSpPr>
            <a:spLocks noGrp="1"/>
          </p:cNvSpPr>
          <p:nvPr/>
        </p:nvSpPr>
        <p:spPr>
          <a:xfrm rot="0">
            <a:off x="2044700" y="128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LastName</a:t>
            </a:r>
          </a:p>
        </p:txBody>
      </p:sp>
      <p:sp>
        <p:nvSpPr>
          <p:cNvPr id="2072755512" name="Text">
    </p:cNvPr>
          <p:cNvSpPr>
            <a:spLocks noGrp="1"/>
          </p:cNvSpPr>
          <p:nvPr/>
        </p:nvSpPr>
        <p:spPr>
          <a:xfrm rot="0">
            <a:off x="3314700" y="128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E-Mail</a:t>
            </a:r>
          </a:p>
        </p:txBody>
      </p:sp>
      <p:sp>
        <p:nvSpPr>
          <p:cNvPr id="322168550" name="Text">
    </p:cNvPr>
          <p:cNvSpPr>
            <a:spLocks noGrp="1"/>
          </p:cNvSpPr>
          <p:nvPr/>
        </p:nvSpPr>
        <p:spPr>
          <a:xfrm rot="0">
            <a:off x="4584700" y="1282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Phone</a:t>
            </a:r>
          </a:p>
        </p:txBody>
      </p:sp>
      <p:sp>
        <p:nvSpPr>
          <p:cNvPr id="880545763" name="Text">
    </p:cNvPr>
          <p:cNvSpPr>
            <a:spLocks noGrp="1"/>
          </p:cNvSpPr>
          <p:nvPr/>
        </p:nvSpPr>
        <p:spPr>
          <a:xfrm rot="0">
            <a:off x="5854700" y="1282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Address</a:t>
            </a:r>
          </a:p>
        </p:txBody>
      </p:sp>
      <p:sp>
        <p:nvSpPr>
          <p:cNvPr id="51231813" name="Line"/>
          <p:cNvSpPr>
            <a:spLocks noGrp="1"/>
          </p:cNvSpPr>
          <p:nvPr/>
        </p:nvSpPr>
        <p:spPr>
          <a:xfrm flipV="1">
            <a:off x="279400" y="1562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9622291" name="Text">
    </p:cNvPr>
          <p:cNvSpPr>
            <a:spLocks noGrp="1"/>
          </p:cNvSpPr>
          <p:nvPr/>
        </p:nvSpPr>
        <p:spPr>
          <a:xfrm rot="0">
            <a:off x="279400" y="1574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</a:t>
            </a:r>
          </a:p>
        </p:txBody>
      </p:sp>
      <p:sp>
        <p:nvSpPr>
          <p:cNvPr id="782938844" name="Text">
    </p:cNvPr>
          <p:cNvSpPr>
            <a:spLocks noGrp="1"/>
          </p:cNvSpPr>
          <p:nvPr/>
        </p:nvSpPr>
        <p:spPr>
          <a:xfrm rot="0">
            <a:off x="774700" y="1574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admin</a:t>
            </a:r>
          </a:p>
        </p:txBody>
      </p:sp>
      <p:sp>
        <p:nvSpPr>
          <p:cNvPr id="1698933335" name="Text">
    </p:cNvPr>
          <p:cNvSpPr>
            <a:spLocks noGrp="1"/>
          </p:cNvSpPr>
          <p:nvPr/>
        </p:nvSpPr>
        <p:spPr>
          <a:xfrm rot="0">
            <a:off x="2044700" y="1574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29990833" name="Text">
    </p:cNvPr>
          <p:cNvSpPr>
            <a:spLocks noGrp="1"/>
          </p:cNvSpPr>
          <p:nvPr/>
        </p:nvSpPr>
        <p:spPr>
          <a:xfrm rot="0">
            <a:off x="3314700" y="1574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info@roooz.com.au</a:t>
            </a:r>
          </a:p>
        </p:txBody>
      </p:sp>
      <p:sp>
        <p:nvSpPr>
          <p:cNvPr id="190251764" name="Text">
    </p:cNvPr>
          <p:cNvSpPr>
            <a:spLocks noGrp="1"/>
          </p:cNvSpPr>
          <p:nvPr/>
        </p:nvSpPr>
        <p:spPr>
          <a:xfrm rot="0">
            <a:off x="4584700" y="1574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105730812" name="Text">
    </p:cNvPr>
          <p:cNvSpPr>
            <a:spLocks noGrp="1"/>
          </p:cNvSpPr>
          <p:nvPr/>
        </p:nvSpPr>
        <p:spPr>
          <a:xfrm rot="0">
            <a:off x="5854700" y="1574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487254724" name="Line"/>
          <p:cNvSpPr>
            <a:spLocks noGrp="1"/>
          </p:cNvSpPr>
          <p:nvPr/>
        </p:nvSpPr>
        <p:spPr>
          <a:xfrm flipV="1">
            <a:off x="279400" y="1828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5000257" name="Text">
    </p:cNvPr>
          <p:cNvSpPr>
            <a:spLocks noGrp="1"/>
          </p:cNvSpPr>
          <p:nvPr/>
        </p:nvSpPr>
        <p:spPr>
          <a:xfrm rot="0">
            <a:off x="279400" y="1841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</a:t>
            </a:r>
          </a:p>
        </p:txBody>
      </p:sp>
      <p:sp>
        <p:nvSpPr>
          <p:cNvPr id="1411474300" name="Text">
    </p:cNvPr>
          <p:cNvSpPr>
            <a:spLocks noGrp="1"/>
          </p:cNvSpPr>
          <p:nvPr/>
        </p:nvSpPr>
        <p:spPr>
          <a:xfrm rot="0">
            <a:off x="774700" y="1841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 Sagar</a:t>
            </a:r>
          </a:p>
        </p:txBody>
      </p:sp>
      <p:sp>
        <p:nvSpPr>
          <p:cNvPr id="1544195338" name="Text">
    </p:cNvPr>
          <p:cNvSpPr>
            <a:spLocks noGrp="1"/>
          </p:cNvSpPr>
          <p:nvPr/>
        </p:nvSpPr>
        <p:spPr>
          <a:xfrm rot="0">
            <a:off x="2044700" y="1841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Radadiya</a:t>
            </a:r>
          </a:p>
        </p:txBody>
      </p:sp>
      <p:sp>
        <p:nvSpPr>
          <p:cNvPr id="951171771" name="Text">
    </p:cNvPr>
          <p:cNvSpPr>
            <a:spLocks noGrp="1"/>
          </p:cNvSpPr>
          <p:nvPr/>
        </p:nvSpPr>
        <p:spPr>
          <a:xfrm rot="0">
            <a:off x="3314700" y="1841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sagar@muve.lk</a:t>
            </a:r>
          </a:p>
        </p:txBody>
      </p:sp>
      <p:sp>
        <p:nvSpPr>
          <p:cNvPr id="475686929" name="Text">
    </p:cNvPr>
          <p:cNvSpPr>
            <a:spLocks noGrp="1"/>
          </p:cNvSpPr>
          <p:nvPr/>
        </p:nvSpPr>
        <p:spPr>
          <a:xfrm rot="0">
            <a:off x="4584700" y="1841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0111111111</a:t>
            </a:r>
          </a:p>
        </p:txBody>
      </p:sp>
      <p:sp>
        <p:nvSpPr>
          <p:cNvPr id="1050710839" name="Text">
    </p:cNvPr>
          <p:cNvSpPr>
            <a:spLocks noGrp="1"/>
          </p:cNvSpPr>
          <p:nvPr/>
        </p:nvSpPr>
        <p:spPr>
          <a:xfrm rot="0">
            <a:off x="5854700" y="1841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467 Colombo - Galle Main Rd, Dehiwala-Mount Lavinia</a:t>
            </a:r>
          </a:p>
        </p:txBody>
      </p:sp>
      <p:sp>
        <p:nvSpPr>
          <p:cNvPr id="539041792" name="Line"/>
          <p:cNvSpPr>
            <a:spLocks noGrp="1"/>
          </p:cNvSpPr>
          <p:nvPr/>
        </p:nvSpPr>
        <p:spPr>
          <a:xfrm flipV="1">
            <a:off x="279400" y="2095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89375098" name="Text">
    </p:cNvPr>
          <p:cNvSpPr>
            <a:spLocks noGrp="1"/>
          </p:cNvSpPr>
          <p:nvPr/>
        </p:nvSpPr>
        <p:spPr>
          <a:xfrm rot="0">
            <a:off x="279400" y="2108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</a:t>
            </a:r>
          </a:p>
        </p:txBody>
      </p:sp>
      <p:sp>
        <p:nvSpPr>
          <p:cNvPr id="78187053" name="Text">
    </p:cNvPr>
          <p:cNvSpPr>
            <a:spLocks noGrp="1"/>
          </p:cNvSpPr>
          <p:nvPr/>
        </p:nvSpPr>
        <p:spPr>
          <a:xfrm rot="0">
            <a:off x="774700" y="210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STAGINGNirav</a:t>
            </a:r>
          </a:p>
        </p:txBody>
      </p:sp>
      <p:sp>
        <p:nvSpPr>
          <p:cNvPr id="1977291454" name="Text">
    </p:cNvPr>
          <p:cNvSpPr>
            <a:spLocks noGrp="1"/>
          </p:cNvSpPr>
          <p:nvPr/>
        </p:nvSpPr>
        <p:spPr>
          <a:xfrm rot="0">
            <a:off x="2044700" y="210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Vadiya</a:t>
            </a:r>
          </a:p>
        </p:txBody>
      </p:sp>
      <p:sp>
        <p:nvSpPr>
          <p:cNvPr id="28030053" name="Text">
    </p:cNvPr>
          <p:cNvSpPr>
            <a:spLocks noGrp="1"/>
          </p:cNvSpPr>
          <p:nvPr/>
        </p:nvSpPr>
        <p:spPr>
          <a:xfrm rot="0">
            <a:off x="3314700" y="210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nirav@muve.lk</a:t>
            </a:r>
          </a:p>
        </p:txBody>
      </p:sp>
      <p:sp>
        <p:nvSpPr>
          <p:cNvPr id="802182078" name="Text">
    </p:cNvPr>
          <p:cNvSpPr>
            <a:spLocks noGrp="1"/>
          </p:cNvSpPr>
          <p:nvPr/>
        </p:nvSpPr>
        <p:spPr>
          <a:xfrm rot="0">
            <a:off x="4584700" y="210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0222222222</a:t>
            </a:r>
          </a:p>
        </p:txBody>
      </p:sp>
      <p:sp>
        <p:nvSpPr>
          <p:cNvPr id="371849080" name="Text">
    </p:cNvPr>
          <p:cNvSpPr>
            <a:spLocks noGrp="1"/>
          </p:cNvSpPr>
          <p:nvPr/>
        </p:nvSpPr>
        <p:spPr>
          <a:xfrm rot="0">
            <a:off x="5854700" y="2108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Kadawatha, Sri Lanka</a:t>
            </a:r>
          </a:p>
        </p:txBody>
      </p:sp>
      <p:sp>
        <p:nvSpPr>
          <p:cNvPr id="490074790" name="Line"/>
          <p:cNvSpPr>
            <a:spLocks noGrp="1"/>
          </p:cNvSpPr>
          <p:nvPr/>
        </p:nvSpPr>
        <p:spPr>
          <a:xfrm flipV="1">
            <a:off x="279400" y="2362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7209285" name="Text">
    </p:cNvPr>
          <p:cNvSpPr>
            <a:spLocks noGrp="1"/>
          </p:cNvSpPr>
          <p:nvPr/>
        </p:nvSpPr>
        <p:spPr>
          <a:xfrm rot="0">
            <a:off x="279400" y="2374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</a:t>
            </a:r>
          </a:p>
        </p:txBody>
      </p:sp>
      <p:sp>
        <p:nvSpPr>
          <p:cNvPr id="1935584319" name="Text">
    </p:cNvPr>
          <p:cNvSpPr>
            <a:spLocks noGrp="1"/>
          </p:cNvSpPr>
          <p:nvPr/>
        </p:nvSpPr>
        <p:spPr>
          <a:xfrm rot="0">
            <a:off x="774700" y="237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283364677" name="Text">
    </p:cNvPr>
          <p:cNvSpPr>
            <a:spLocks noGrp="1"/>
          </p:cNvSpPr>
          <p:nvPr/>
        </p:nvSpPr>
        <p:spPr>
          <a:xfrm rot="0">
            <a:off x="2044700" y="237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HUAWEIPRO</a:t>
            </a:r>
          </a:p>
        </p:txBody>
      </p:sp>
      <p:sp>
        <p:nvSpPr>
          <p:cNvPr id="184375871" name="Text">
    </p:cNvPr>
          <p:cNvSpPr>
            <a:spLocks noGrp="1"/>
          </p:cNvSpPr>
          <p:nvPr/>
        </p:nvSpPr>
        <p:spPr>
          <a:xfrm rot="0">
            <a:off x="3314700" y="237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huaweiy6pro@gmail.com</a:t>
            </a:r>
          </a:p>
        </p:txBody>
      </p:sp>
      <p:sp>
        <p:nvSpPr>
          <p:cNvPr id="2133844923" name="Text">
    </p:cNvPr>
          <p:cNvSpPr>
            <a:spLocks noGrp="1"/>
          </p:cNvSpPr>
          <p:nvPr/>
        </p:nvSpPr>
        <p:spPr>
          <a:xfrm rot="0">
            <a:off x="4584700" y="237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0711111111</a:t>
            </a:r>
          </a:p>
        </p:txBody>
      </p:sp>
      <p:sp>
        <p:nvSpPr>
          <p:cNvPr id="554715961" name="Text">
    </p:cNvPr>
          <p:cNvSpPr>
            <a:spLocks noGrp="1"/>
          </p:cNvSpPr>
          <p:nvPr/>
        </p:nvSpPr>
        <p:spPr>
          <a:xfrm rot="0">
            <a:off x="5854700" y="2374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884644900" name="Line"/>
          <p:cNvSpPr>
            <a:spLocks noGrp="1"/>
          </p:cNvSpPr>
          <p:nvPr/>
        </p:nvSpPr>
        <p:spPr>
          <a:xfrm flipV="1">
            <a:off x="279400" y="2628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7546119" name="Text">
    </p:cNvPr>
          <p:cNvSpPr>
            <a:spLocks noGrp="1"/>
          </p:cNvSpPr>
          <p:nvPr/>
        </p:nvSpPr>
        <p:spPr>
          <a:xfrm rot="0">
            <a:off x="279400" y="2641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</a:t>
            </a:r>
          </a:p>
        </p:txBody>
      </p:sp>
      <p:sp>
        <p:nvSpPr>
          <p:cNvPr id="940882349" name="Text">
    </p:cNvPr>
          <p:cNvSpPr>
            <a:spLocks noGrp="1"/>
          </p:cNvSpPr>
          <p:nvPr/>
        </p:nvSpPr>
        <p:spPr>
          <a:xfrm rot="0">
            <a:off x="7747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487546782" name="Text">
    </p:cNvPr>
          <p:cNvSpPr>
            <a:spLocks noGrp="1"/>
          </p:cNvSpPr>
          <p:nvPr/>
        </p:nvSpPr>
        <p:spPr>
          <a:xfrm rot="0">
            <a:off x="20447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SAMSUNG GALAXY M TEN</a:t>
            </a:r>
          </a:p>
        </p:txBody>
      </p:sp>
      <p:sp>
        <p:nvSpPr>
          <p:cNvPr id="194146700" name="Text">
    </p:cNvPr>
          <p:cNvSpPr>
            <a:spLocks noGrp="1"/>
          </p:cNvSpPr>
          <p:nvPr/>
        </p:nvSpPr>
        <p:spPr>
          <a:xfrm rot="0">
            <a:off x="33147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galaxym10one@gmail.com</a:t>
            </a:r>
          </a:p>
        </p:txBody>
      </p:sp>
      <p:sp>
        <p:nvSpPr>
          <p:cNvPr id="995927107" name="Text">
    </p:cNvPr>
          <p:cNvSpPr>
            <a:spLocks noGrp="1"/>
          </p:cNvSpPr>
          <p:nvPr/>
        </p:nvSpPr>
        <p:spPr>
          <a:xfrm rot="0">
            <a:off x="4584700" y="264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0710342252</a:t>
            </a:r>
          </a:p>
        </p:txBody>
      </p:sp>
      <p:sp>
        <p:nvSpPr>
          <p:cNvPr id="1059342631" name="Text">
    </p:cNvPr>
          <p:cNvSpPr>
            <a:spLocks noGrp="1"/>
          </p:cNvSpPr>
          <p:nvPr/>
        </p:nvSpPr>
        <p:spPr>
          <a:xfrm rot="0">
            <a:off x="5854700" y="2641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732165587" name="Line"/>
          <p:cNvSpPr>
            <a:spLocks noGrp="1"/>
          </p:cNvSpPr>
          <p:nvPr/>
        </p:nvSpPr>
        <p:spPr>
          <a:xfrm flipV="1">
            <a:off x="279400" y="2895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8701977" name="Text">
    </p:cNvPr>
          <p:cNvSpPr>
            <a:spLocks noGrp="1"/>
          </p:cNvSpPr>
          <p:nvPr/>
        </p:nvSpPr>
        <p:spPr>
          <a:xfrm rot="0">
            <a:off x="279400" y="2908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</a:t>
            </a:r>
          </a:p>
        </p:txBody>
      </p:sp>
      <p:sp>
        <p:nvSpPr>
          <p:cNvPr id="988452059" name="Text">
    </p:cNvPr>
          <p:cNvSpPr>
            <a:spLocks noGrp="1"/>
          </p:cNvSpPr>
          <p:nvPr/>
        </p:nvSpPr>
        <p:spPr>
          <a:xfrm rot="0">
            <a:off x="774700" y="290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2127746068" name="Text">
    </p:cNvPr>
          <p:cNvSpPr>
            <a:spLocks noGrp="1"/>
          </p:cNvSpPr>
          <p:nvPr/>
        </p:nvSpPr>
        <p:spPr>
          <a:xfrm rot="0">
            <a:off x="2044700" y="290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OPPOAs</a:t>
            </a:r>
          </a:p>
        </p:txBody>
      </p:sp>
      <p:sp>
        <p:nvSpPr>
          <p:cNvPr id="1130475032" name="Text">
    </p:cNvPr>
          <p:cNvSpPr>
            <a:spLocks noGrp="1"/>
          </p:cNvSpPr>
          <p:nvPr/>
        </p:nvSpPr>
        <p:spPr>
          <a:xfrm rot="0">
            <a:off x="3314700" y="290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OPPOAs@gmail.com</a:t>
            </a:r>
          </a:p>
        </p:txBody>
      </p:sp>
      <p:sp>
        <p:nvSpPr>
          <p:cNvPr id="1106037815" name="Text">
    </p:cNvPr>
          <p:cNvSpPr>
            <a:spLocks noGrp="1"/>
          </p:cNvSpPr>
          <p:nvPr/>
        </p:nvSpPr>
        <p:spPr>
          <a:xfrm rot="0">
            <a:off x="4584700" y="290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0712222222</a:t>
            </a:r>
          </a:p>
        </p:txBody>
      </p:sp>
      <p:sp>
        <p:nvSpPr>
          <p:cNvPr id="559108273" name="Text">
    </p:cNvPr>
          <p:cNvSpPr>
            <a:spLocks noGrp="1"/>
          </p:cNvSpPr>
          <p:nvPr/>
        </p:nvSpPr>
        <p:spPr>
          <a:xfrm rot="0">
            <a:off x="5854700" y="2908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691788686" name="Line"/>
          <p:cNvSpPr>
            <a:spLocks noGrp="1"/>
          </p:cNvSpPr>
          <p:nvPr/>
        </p:nvSpPr>
        <p:spPr>
          <a:xfrm flipV="1">
            <a:off x="279400" y="3162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8959322" name="Text">
    </p:cNvPr>
          <p:cNvSpPr>
            <a:spLocks noGrp="1"/>
          </p:cNvSpPr>
          <p:nvPr/>
        </p:nvSpPr>
        <p:spPr>
          <a:xfrm rot="0">
            <a:off x="279400" y="3175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7</a:t>
            </a:r>
          </a:p>
        </p:txBody>
      </p:sp>
      <p:sp>
        <p:nvSpPr>
          <p:cNvPr id="1636540587" name="Text">
    </p:cNvPr>
          <p:cNvSpPr>
            <a:spLocks noGrp="1"/>
          </p:cNvSpPr>
          <p:nvPr/>
        </p:nvSpPr>
        <p:spPr>
          <a:xfrm rot="0">
            <a:off x="774700" y="317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367094933" name="Text">
    </p:cNvPr>
          <p:cNvSpPr>
            <a:spLocks noGrp="1"/>
          </p:cNvSpPr>
          <p:nvPr/>
        </p:nvSpPr>
        <p:spPr>
          <a:xfrm rot="0">
            <a:off x="2044700" y="317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Six</a:t>
            </a:r>
          </a:p>
        </p:txBody>
      </p:sp>
      <p:sp>
        <p:nvSpPr>
          <p:cNvPr id="269786514" name="Text">
    </p:cNvPr>
          <p:cNvSpPr>
            <a:spLocks noGrp="1"/>
          </p:cNvSpPr>
          <p:nvPr/>
        </p:nvSpPr>
        <p:spPr>
          <a:xfrm rot="0">
            <a:off x="3314700" y="317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iPhoneSix@gmail.com</a:t>
            </a:r>
          </a:p>
        </p:txBody>
      </p:sp>
      <p:sp>
        <p:nvSpPr>
          <p:cNvPr id="963961981" name="Text">
    </p:cNvPr>
          <p:cNvSpPr>
            <a:spLocks noGrp="1"/>
          </p:cNvSpPr>
          <p:nvPr/>
        </p:nvSpPr>
        <p:spPr>
          <a:xfrm rot="0">
            <a:off x="4584700" y="317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0779999999</a:t>
            </a:r>
          </a:p>
        </p:txBody>
      </p:sp>
      <p:sp>
        <p:nvSpPr>
          <p:cNvPr id="692381699" name="Text">
    </p:cNvPr>
          <p:cNvSpPr>
            <a:spLocks noGrp="1"/>
          </p:cNvSpPr>
          <p:nvPr/>
        </p:nvSpPr>
        <p:spPr>
          <a:xfrm rot="0">
            <a:off x="5854700" y="3175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Moratuwa, Sri Lanka</a:t>
            </a:r>
          </a:p>
        </p:txBody>
      </p:sp>
      <p:sp>
        <p:nvSpPr>
          <p:cNvPr id="1792815647" name="Line"/>
          <p:cNvSpPr>
            <a:spLocks noGrp="1"/>
          </p:cNvSpPr>
          <p:nvPr/>
        </p:nvSpPr>
        <p:spPr>
          <a:xfrm flipV="1">
            <a:off x="279400" y="3429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9528072" name="Text">
    </p:cNvPr>
          <p:cNvSpPr>
            <a:spLocks noGrp="1"/>
          </p:cNvSpPr>
          <p:nvPr/>
        </p:nvSpPr>
        <p:spPr>
          <a:xfrm rot="0">
            <a:off x="279400" y="3441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</a:t>
            </a:r>
          </a:p>
        </p:txBody>
      </p:sp>
      <p:sp>
        <p:nvSpPr>
          <p:cNvPr id="1621005515" name="Text">
    </p:cNvPr>
          <p:cNvSpPr>
            <a:spLocks noGrp="1"/>
          </p:cNvSpPr>
          <p:nvPr/>
        </p:nvSpPr>
        <p:spPr>
          <a:xfrm rot="0">
            <a:off x="774700" y="344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262144763" name="Text">
    </p:cNvPr>
          <p:cNvSpPr>
            <a:spLocks noGrp="1"/>
          </p:cNvSpPr>
          <p:nvPr/>
        </p:nvSpPr>
        <p:spPr>
          <a:xfrm rot="0">
            <a:off x="2044700" y="344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iPhoneX</a:t>
            </a:r>
          </a:p>
        </p:txBody>
      </p:sp>
      <p:sp>
        <p:nvSpPr>
          <p:cNvPr id="23566675" name="Text">
    </p:cNvPr>
          <p:cNvSpPr>
            <a:spLocks noGrp="1"/>
          </p:cNvSpPr>
          <p:nvPr/>
        </p:nvSpPr>
        <p:spPr>
          <a:xfrm rot="0">
            <a:off x="3314700" y="344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iPhoneX@gmail.com</a:t>
            </a:r>
          </a:p>
        </p:txBody>
      </p:sp>
      <p:sp>
        <p:nvSpPr>
          <p:cNvPr id="948115677" name="Text">
    </p:cNvPr>
          <p:cNvSpPr>
            <a:spLocks noGrp="1"/>
          </p:cNvSpPr>
          <p:nvPr/>
        </p:nvSpPr>
        <p:spPr>
          <a:xfrm rot="0">
            <a:off x="4584700" y="344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0710342917</a:t>
            </a:r>
          </a:p>
        </p:txBody>
      </p:sp>
      <p:sp>
        <p:nvSpPr>
          <p:cNvPr id="651522599" name="Text">
    </p:cNvPr>
          <p:cNvSpPr>
            <a:spLocks noGrp="1"/>
          </p:cNvSpPr>
          <p:nvPr/>
        </p:nvSpPr>
        <p:spPr>
          <a:xfrm rot="0">
            <a:off x="5854700" y="3441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Moratuwa, Sri Lanka</a:t>
            </a:r>
          </a:p>
        </p:txBody>
      </p:sp>
      <p:sp>
        <p:nvSpPr>
          <p:cNvPr id="121205340" name="Line"/>
          <p:cNvSpPr>
            <a:spLocks noGrp="1"/>
          </p:cNvSpPr>
          <p:nvPr/>
        </p:nvSpPr>
        <p:spPr>
          <a:xfrm flipV="1">
            <a:off x="279400" y="3695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3652024" name="Text">
    </p:cNvPr>
          <p:cNvSpPr>
            <a:spLocks noGrp="1"/>
          </p:cNvSpPr>
          <p:nvPr/>
        </p:nvSpPr>
        <p:spPr>
          <a:xfrm rot="0">
            <a:off x="279400" y="3708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</a:t>
            </a:r>
          </a:p>
        </p:txBody>
      </p:sp>
      <p:sp>
        <p:nvSpPr>
          <p:cNvPr id="718849606" name="Text">
    </p:cNvPr>
          <p:cNvSpPr>
            <a:spLocks noGrp="1"/>
          </p:cNvSpPr>
          <p:nvPr/>
        </p:nvSpPr>
        <p:spPr>
          <a:xfrm rot="0">
            <a:off x="774700" y="370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2109813667" name="Text">
    </p:cNvPr>
          <p:cNvSpPr>
            <a:spLocks noGrp="1"/>
          </p:cNvSpPr>
          <p:nvPr/>
        </p:nvSpPr>
        <p:spPr>
          <a:xfrm rot="0">
            <a:off x="2044700" y="370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VIVO</a:t>
            </a:r>
          </a:p>
        </p:txBody>
      </p:sp>
      <p:sp>
        <p:nvSpPr>
          <p:cNvPr id="388322005" name="Text">
    </p:cNvPr>
          <p:cNvSpPr>
            <a:spLocks noGrp="1"/>
          </p:cNvSpPr>
          <p:nvPr/>
        </p:nvSpPr>
        <p:spPr>
          <a:xfrm rot="0">
            <a:off x="3314700" y="370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vivo@gmail.com</a:t>
            </a:r>
          </a:p>
        </p:txBody>
      </p:sp>
      <p:sp>
        <p:nvSpPr>
          <p:cNvPr id="325134802" name="Text">
    </p:cNvPr>
          <p:cNvSpPr>
            <a:spLocks noGrp="1"/>
          </p:cNvSpPr>
          <p:nvPr/>
        </p:nvSpPr>
        <p:spPr>
          <a:xfrm rot="0">
            <a:off x="4584700" y="370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0710344323</a:t>
            </a:r>
          </a:p>
        </p:txBody>
      </p:sp>
      <p:sp>
        <p:nvSpPr>
          <p:cNvPr id="1342219246" name="Text">
    </p:cNvPr>
          <p:cNvSpPr>
            <a:spLocks noGrp="1"/>
          </p:cNvSpPr>
          <p:nvPr/>
        </p:nvSpPr>
        <p:spPr>
          <a:xfrm rot="0">
            <a:off x="5854700" y="3708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510639434" name="Line"/>
          <p:cNvSpPr>
            <a:spLocks noGrp="1"/>
          </p:cNvSpPr>
          <p:nvPr/>
        </p:nvSpPr>
        <p:spPr>
          <a:xfrm flipV="1">
            <a:off x="279400" y="3962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65292404" name="Text">
    </p:cNvPr>
          <p:cNvSpPr>
            <a:spLocks noGrp="1"/>
          </p:cNvSpPr>
          <p:nvPr/>
        </p:nvSpPr>
        <p:spPr>
          <a:xfrm rot="0">
            <a:off x="279400" y="3975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10</a:t>
            </a:r>
          </a:p>
        </p:txBody>
      </p:sp>
      <p:sp>
        <p:nvSpPr>
          <p:cNvPr id="1782850723" name="Text">
    </p:cNvPr>
          <p:cNvSpPr>
            <a:spLocks noGrp="1"/>
          </p:cNvSpPr>
          <p:nvPr/>
        </p:nvSpPr>
        <p:spPr>
          <a:xfrm rot="0">
            <a:off x="774700" y="397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532774870" name="Text">
    </p:cNvPr>
          <p:cNvSpPr>
            <a:spLocks noGrp="1"/>
          </p:cNvSpPr>
          <p:nvPr/>
        </p:nvSpPr>
        <p:spPr>
          <a:xfrm rot="0">
            <a:off x="2044700" y="397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Galaxy S Eight</a:t>
            </a:r>
          </a:p>
        </p:txBody>
      </p:sp>
      <p:sp>
        <p:nvSpPr>
          <p:cNvPr id="1487915747" name="Text">
    </p:cNvPr>
          <p:cNvSpPr>
            <a:spLocks noGrp="1"/>
          </p:cNvSpPr>
          <p:nvPr/>
        </p:nvSpPr>
        <p:spPr>
          <a:xfrm rot="0">
            <a:off x="3314700" y="397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GalaxySeight@gmail.com</a:t>
            </a:r>
          </a:p>
        </p:txBody>
      </p:sp>
      <p:sp>
        <p:nvSpPr>
          <p:cNvPr id="2100374161" name="Text">
    </p:cNvPr>
          <p:cNvSpPr>
            <a:spLocks noGrp="1"/>
          </p:cNvSpPr>
          <p:nvPr/>
        </p:nvSpPr>
        <p:spPr>
          <a:xfrm rot="0">
            <a:off x="4584700" y="397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0718888888</a:t>
            </a:r>
          </a:p>
        </p:txBody>
      </p:sp>
      <p:sp>
        <p:nvSpPr>
          <p:cNvPr id="652334541" name="Text">
    </p:cNvPr>
          <p:cNvSpPr>
            <a:spLocks noGrp="1"/>
          </p:cNvSpPr>
          <p:nvPr/>
        </p:nvSpPr>
        <p:spPr>
          <a:xfrm rot="0">
            <a:off x="5854700" y="3975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Dehiwala-Mount Lavinia, Sri Lanka</a:t>
            </a:r>
          </a:p>
        </p:txBody>
      </p:sp>
      <p:sp>
        <p:nvSpPr>
          <p:cNvPr id="882612652" name="Line"/>
          <p:cNvSpPr>
            <a:spLocks noGrp="1"/>
          </p:cNvSpPr>
          <p:nvPr/>
        </p:nvSpPr>
        <p:spPr>
          <a:xfrm flipV="1">
            <a:off x="279400" y="4229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1292335" name="Text">
    </p:cNvPr>
          <p:cNvSpPr>
            <a:spLocks noGrp="1"/>
          </p:cNvSpPr>
          <p:nvPr/>
        </p:nvSpPr>
        <p:spPr>
          <a:xfrm rot="0">
            <a:off x="279400" y="4241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11</a:t>
            </a:r>
          </a:p>
        </p:txBody>
      </p:sp>
      <p:sp>
        <p:nvSpPr>
          <p:cNvPr id="67117696" name="Text">
    </p:cNvPr>
          <p:cNvSpPr>
            <a:spLocks noGrp="1"/>
          </p:cNvSpPr>
          <p:nvPr/>
        </p:nvSpPr>
        <p:spPr>
          <a:xfrm rot="0">
            <a:off x="7747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618201997" name="Text">
    </p:cNvPr>
          <p:cNvSpPr>
            <a:spLocks noGrp="1"/>
          </p:cNvSpPr>
          <p:nvPr/>
        </p:nvSpPr>
        <p:spPr>
          <a:xfrm rot="0">
            <a:off x="20447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SEVEN</a:t>
            </a:r>
          </a:p>
        </p:txBody>
      </p:sp>
      <p:sp>
        <p:nvSpPr>
          <p:cNvPr id="595079393" name="Text">
    </p:cNvPr>
          <p:cNvSpPr>
            <a:spLocks noGrp="1"/>
          </p:cNvSpPr>
          <p:nvPr/>
        </p:nvSpPr>
        <p:spPr>
          <a:xfrm rot="0">
            <a:off x="33147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iphone7@gmail.com</a:t>
            </a:r>
          </a:p>
        </p:txBody>
      </p:sp>
      <p:sp>
        <p:nvSpPr>
          <p:cNvPr id="668014072" name="Text">
    </p:cNvPr>
          <p:cNvSpPr>
            <a:spLocks noGrp="1"/>
          </p:cNvSpPr>
          <p:nvPr/>
        </p:nvSpPr>
        <p:spPr>
          <a:xfrm rot="0">
            <a:off x="4584700" y="424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0716666666</a:t>
            </a:r>
          </a:p>
        </p:txBody>
      </p:sp>
      <p:sp>
        <p:nvSpPr>
          <p:cNvPr id="268001588" name="Text">
    </p:cNvPr>
          <p:cNvSpPr>
            <a:spLocks noGrp="1"/>
          </p:cNvSpPr>
          <p:nvPr/>
        </p:nvSpPr>
        <p:spPr>
          <a:xfrm rot="0">
            <a:off x="5854700" y="4241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224146020" name="Line"/>
          <p:cNvSpPr>
            <a:spLocks noGrp="1"/>
          </p:cNvSpPr>
          <p:nvPr/>
        </p:nvSpPr>
        <p:spPr>
          <a:xfrm flipV="1">
            <a:off x="279400" y="4495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5841302" name="Text">
    </p:cNvPr>
          <p:cNvSpPr>
            <a:spLocks noGrp="1"/>
          </p:cNvSpPr>
          <p:nvPr/>
        </p:nvSpPr>
        <p:spPr>
          <a:xfrm rot="0">
            <a:off x="279400" y="4508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12</a:t>
            </a:r>
          </a:p>
        </p:txBody>
      </p:sp>
      <p:sp>
        <p:nvSpPr>
          <p:cNvPr id="1485830843" name="Text">
    </p:cNvPr>
          <p:cNvSpPr>
            <a:spLocks noGrp="1"/>
          </p:cNvSpPr>
          <p:nvPr/>
        </p:nvSpPr>
        <p:spPr>
          <a:xfrm rot="0">
            <a:off x="7747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419130985" name="Text">
    </p:cNvPr>
          <p:cNvSpPr>
            <a:spLocks noGrp="1"/>
          </p:cNvSpPr>
          <p:nvPr/>
        </p:nvSpPr>
        <p:spPr>
          <a:xfrm rot="0">
            <a:off x="20447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NOKIA PLUS</a:t>
            </a:r>
          </a:p>
        </p:txBody>
      </p:sp>
      <p:sp>
        <p:nvSpPr>
          <p:cNvPr id="1381081313" name="Text">
    </p:cNvPr>
          <p:cNvSpPr>
            <a:spLocks noGrp="1"/>
          </p:cNvSpPr>
          <p:nvPr/>
        </p:nvSpPr>
        <p:spPr>
          <a:xfrm rot="0">
            <a:off x="33147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nokiaplus@gmail.com</a:t>
            </a:r>
          </a:p>
        </p:txBody>
      </p:sp>
      <p:sp>
        <p:nvSpPr>
          <p:cNvPr id="1830370815" name="Text">
    </p:cNvPr>
          <p:cNvSpPr>
            <a:spLocks noGrp="1"/>
          </p:cNvSpPr>
          <p:nvPr/>
        </p:nvSpPr>
        <p:spPr>
          <a:xfrm rot="0">
            <a:off x="4584700" y="450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0710343080</a:t>
            </a:r>
          </a:p>
        </p:txBody>
      </p:sp>
      <p:sp>
        <p:nvSpPr>
          <p:cNvPr id="339044430" name="Text">
    </p:cNvPr>
          <p:cNvSpPr>
            <a:spLocks noGrp="1"/>
          </p:cNvSpPr>
          <p:nvPr/>
        </p:nvSpPr>
        <p:spPr>
          <a:xfrm rot="0">
            <a:off x="5854700" y="4508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045619519" name="Line"/>
          <p:cNvSpPr>
            <a:spLocks noGrp="1"/>
          </p:cNvSpPr>
          <p:nvPr/>
        </p:nvSpPr>
        <p:spPr>
          <a:xfrm flipV="1">
            <a:off x="279400" y="4762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8572432" name="Text">
    </p:cNvPr>
          <p:cNvSpPr>
            <a:spLocks noGrp="1"/>
          </p:cNvSpPr>
          <p:nvPr/>
        </p:nvSpPr>
        <p:spPr>
          <a:xfrm rot="0">
            <a:off x="279400" y="4775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13</a:t>
            </a:r>
          </a:p>
        </p:txBody>
      </p:sp>
      <p:sp>
        <p:nvSpPr>
          <p:cNvPr id="1650515965" name="Text">
    </p:cNvPr>
          <p:cNvSpPr>
            <a:spLocks noGrp="1"/>
          </p:cNvSpPr>
          <p:nvPr/>
        </p:nvSpPr>
        <p:spPr>
          <a:xfrm rot="0">
            <a:off x="7747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Viduranga</a:t>
            </a:r>
          </a:p>
        </p:txBody>
      </p:sp>
      <p:sp>
        <p:nvSpPr>
          <p:cNvPr id="1175555456" name="Text">
    </p:cNvPr>
          <p:cNvSpPr>
            <a:spLocks noGrp="1"/>
          </p:cNvSpPr>
          <p:nvPr/>
        </p:nvSpPr>
        <p:spPr>
          <a:xfrm rot="0">
            <a:off x="20447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Karunarathna</a:t>
            </a:r>
          </a:p>
        </p:txBody>
      </p:sp>
      <p:sp>
        <p:nvSpPr>
          <p:cNvPr id="710996592" name="Text">
    </p:cNvPr>
          <p:cNvSpPr>
            <a:spLocks noGrp="1"/>
          </p:cNvSpPr>
          <p:nvPr/>
        </p:nvSpPr>
        <p:spPr>
          <a:xfrm rot="0">
            <a:off x="33147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Vidurangarulz2013@gmail.com</a:t>
            </a:r>
          </a:p>
        </p:txBody>
      </p:sp>
      <p:sp>
        <p:nvSpPr>
          <p:cNvPr id="1120709836" name="Text">
    </p:cNvPr>
          <p:cNvSpPr>
            <a:spLocks noGrp="1"/>
          </p:cNvSpPr>
          <p:nvPr/>
        </p:nvSpPr>
        <p:spPr>
          <a:xfrm rot="0">
            <a:off x="4584700" y="477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0754095221</a:t>
            </a:r>
          </a:p>
        </p:txBody>
      </p:sp>
      <p:sp>
        <p:nvSpPr>
          <p:cNvPr id="2099660440" name="Text">
    </p:cNvPr>
          <p:cNvSpPr>
            <a:spLocks noGrp="1"/>
          </p:cNvSpPr>
          <p:nvPr/>
        </p:nvSpPr>
        <p:spPr>
          <a:xfrm rot="0">
            <a:off x="5854700" y="4775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41727576" name="Line"/>
          <p:cNvSpPr>
            <a:spLocks noGrp="1"/>
          </p:cNvSpPr>
          <p:nvPr/>
        </p:nvSpPr>
        <p:spPr>
          <a:xfrm flipV="1">
            <a:off x="279400" y="5029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7685130" name="Text">
    </p:cNvPr>
          <p:cNvSpPr>
            <a:spLocks noGrp="1"/>
          </p:cNvSpPr>
          <p:nvPr/>
        </p:nvSpPr>
        <p:spPr>
          <a:xfrm rot="0">
            <a:off x="279400" y="5041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14</a:t>
            </a:r>
          </a:p>
        </p:txBody>
      </p:sp>
      <p:sp>
        <p:nvSpPr>
          <p:cNvPr id="572014979" name="Text">
    </p:cNvPr>
          <p:cNvSpPr>
            <a:spLocks noGrp="1"/>
          </p:cNvSpPr>
          <p:nvPr/>
        </p:nvSpPr>
        <p:spPr>
          <a:xfrm rot="0">
            <a:off x="774700" y="504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718948081" name="Text">
    </p:cNvPr>
          <p:cNvSpPr>
            <a:spLocks noGrp="1"/>
          </p:cNvSpPr>
          <p:nvPr/>
        </p:nvSpPr>
        <p:spPr>
          <a:xfrm rot="0">
            <a:off x="2044700" y="504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Eight</a:t>
            </a:r>
          </a:p>
        </p:txBody>
      </p:sp>
      <p:sp>
        <p:nvSpPr>
          <p:cNvPr id="262894276" name="Text">
    </p:cNvPr>
          <p:cNvSpPr>
            <a:spLocks noGrp="1"/>
          </p:cNvSpPr>
          <p:nvPr/>
        </p:nvSpPr>
        <p:spPr>
          <a:xfrm rot="0">
            <a:off x="3314700" y="504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iPhoneEight@gmail.com</a:t>
            </a:r>
          </a:p>
        </p:txBody>
      </p:sp>
      <p:sp>
        <p:nvSpPr>
          <p:cNvPr id="1090234853" name="Text">
    </p:cNvPr>
          <p:cNvSpPr>
            <a:spLocks noGrp="1"/>
          </p:cNvSpPr>
          <p:nvPr/>
        </p:nvSpPr>
        <p:spPr>
          <a:xfrm rot="0">
            <a:off x="4584700" y="504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0776666666</a:t>
            </a:r>
          </a:p>
        </p:txBody>
      </p:sp>
      <p:sp>
        <p:nvSpPr>
          <p:cNvPr id="1246698167" name="Text">
    </p:cNvPr>
          <p:cNvSpPr>
            <a:spLocks noGrp="1"/>
          </p:cNvSpPr>
          <p:nvPr/>
        </p:nvSpPr>
        <p:spPr>
          <a:xfrm rot="0">
            <a:off x="5854700" y="5041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Soysapura Road, Moratuwa, Sri Lanka</a:t>
            </a:r>
          </a:p>
        </p:txBody>
      </p:sp>
      <p:sp>
        <p:nvSpPr>
          <p:cNvPr id="258148990" name="Line"/>
          <p:cNvSpPr>
            <a:spLocks noGrp="1"/>
          </p:cNvSpPr>
          <p:nvPr/>
        </p:nvSpPr>
        <p:spPr>
          <a:xfrm flipV="1">
            <a:off x="279400" y="5295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3107990" name="Text">
    </p:cNvPr>
          <p:cNvSpPr>
            <a:spLocks noGrp="1"/>
          </p:cNvSpPr>
          <p:nvPr/>
        </p:nvSpPr>
        <p:spPr>
          <a:xfrm rot="0">
            <a:off x="279400" y="5308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16</a:t>
            </a:r>
          </a:p>
        </p:txBody>
      </p:sp>
      <p:sp>
        <p:nvSpPr>
          <p:cNvPr id="334991001" name="Text">
    </p:cNvPr>
          <p:cNvSpPr>
            <a:spLocks noGrp="1"/>
          </p:cNvSpPr>
          <p:nvPr/>
        </p:nvSpPr>
        <p:spPr>
          <a:xfrm rot="0">
            <a:off x="774700" y="530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639115020" name="Text">
    </p:cNvPr>
          <p:cNvSpPr>
            <a:spLocks noGrp="1"/>
          </p:cNvSpPr>
          <p:nvPr/>
        </p:nvSpPr>
        <p:spPr>
          <a:xfrm rot="0">
            <a:off x="2044700" y="530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REDMI SIX A</a:t>
            </a:r>
          </a:p>
        </p:txBody>
      </p:sp>
      <p:sp>
        <p:nvSpPr>
          <p:cNvPr id="685917424" name="Text">
    </p:cNvPr>
          <p:cNvSpPr>
            <a:spLocks noGrp="1"/>
          </p:cNvSpPr>
          <p:nvPr/>
        </p:nvSpPr>
        <p:spPr>
          <a:xfrm rot="0">
            <a:off x="3314700" y="530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redmi6a@gmail.com</a:t>
            </a:r>
          </a:p>
        </p:txBody>
      </p:sp>
      <p:sp>
        <p:nvSpPr>
          <p:cNvPr id="521928072" name="Text">
    </p:cNvPr>
          <p:cNvSpPr>
            <a:spLocks noGrp="1"/>
          </p:cNvSpPr>
          <p:nvPr/>
        </p:nvSpPr>
        <p:spPr>
          <a:xfrm rot="0">
            <a:off x="4584700" y="530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0712233114</a:t>
            </a:r>
          </a:p>
        </p:txBody>
      </p:sp>
      <p:sp>
        <p:nvSpPr>
          <p:cNvPr id="1721891756" name="Text">
    </p:cNvPr>
          <p:cNvSpPr>
            <a:spLocks noGrp="1"/>
          </p:cNvSpPr>
          <p:nvPr/>
        </p:nvSpPr>
        <p:spPr>
          <a:xfrm rot="0">
            <a:off x="5854700" y="5308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345116120" name="Line"/>
          <p:cNvSpPr>
            <a:spLocks noGrp="1"/>
          </p:cNvSpPr>
          <p:nvPr/>
        </p:nvSpPr>
        <p:spPr>
          <a:xfrm flipV="1">
            <a:off x="279400" y="5562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98293" name="Text">
    </p:cNvPr>
          <p:cNvSpPr>
            <a:spLocks noGrp="1"/>
          </p:cNvSpPr>
          <p:nvPr/>
        </p:nvSpPr>
        <p:spPr>
          <a:xfrm rot="0">
            <a:off x="279400" y="5575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17</a:t>
            </a:r>
          </a:p>
        </p:txBody>
      </p:sp>
      <p:sp>
        <p:nvSpPr>
          <p:cNvPr id="166111163" name="Text">
    </p:cNvPr>
          <p:cNvSpPr>
            <a:spLocks noGrp="1"/>
          </p:cNvSpPr>
          <p:nvPr/>
        </p:nvSpPr>
        <p:spPr>
          <a:xfrm rot="0">
            <a:off x="774700" y="557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01575441" name="Text">
    </p:cNvPr>
          <p:cNvSpPr>
            <a:spLocks noGrp="1"/>
          </p:cNvSpPr>
          <p:nvPr/>
        </p:nvSpPr>
        <p:spPr>
          <a:xfrm rot="0">
            <a:off x="2044700" y="557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 SAMSUNG GALAXY M TEN TWO</a:t>
            </a:r>
          </a:p>
        </p:txBody>
      </p:sp>
      <p:sp>
        <p:nvSpPr>
          <p:cNvPr id="2076421169" name="Text">
    </p:cNvPr>
          <p:cNvSpPr>
            <a:spLocks noGrp="1"/>
          </p:cNvSpPr>
          <p:nvPr/>
        </p:nvSpPr>
        <p:spPr>
          <a:xfrm rot="0">
            <a:off x="3314700" y="557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galaxym10two@gmail.com</a:t>
            </a:r>
          </a:p>
        </p:txBody>
      </p:sp>
      <p:sp>
        <p:nvSpPr>
          <p:cNvPr id="1801323633" name="Text">
    </p:cNvPr>
          <p:cNvSpPr>
            <a:spLocks noGrp="1"/>
          </p:cNvSpPr>
          <p:nvPr/>
        </p:nvSpPr>
        <p:spPr>
          <a:xfrm rot="0">
            <a:off x="4584700" y="557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0712233569</a:t>
            </a:r>
          </a:p>
        </p:txBody>
      </p:sp>
      <p:sp>
        <p:nvSpPr>
          <p:cNvPr id="1769328072" name="Text">
    </p:cNvPr>
          <p:cNvSpPr>
            <a:spLocks noGrp="1"/>
          </p:cNvSpPr>
          <p:nvPr/>
        </p:nvSpPr>
        <p:spPr>
          <a:xfrm rot="0">
            <a:off x="5854700" y="5575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890846095" name="Line"/>
          <p:cNvSpPr>
            <a:spLocks noGrp="1"/>
          </p:cNvSpPr>
          <p:nvPr/>
        </p:nvSpPr>
        <p:spPr>
          <a:xfrm flipV="1">
            <a:off x="279400" y="5829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4331781" name="Text">
    </p:cNvPr>
          <p:cNvSpPr>
            <a:spLocks noGrp="1"/>
          </p:cNvSpPr>
          <p:nvPr/>
        </p:nvSpPr>
        <p:spPr>
          <a:xfrm rot="0">
            <a:off x="279400" y="5842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18</a:t>
            </a:r>
          </a:p>
        </p:txBody>
      </p:sp>
      <p:sp>
        <p:nvSpPr>
          <p:cNvPr id="1959099827" name="Text">
    </p:cNvPr>
          <p:cNvSpPr>
            <a:spLocks noGrp="1"/>
          </p:cNvSpPr>
          <p:nvPr/>
        </p:nvSpPr>
        <p:spPr>
          <a:xfrm rot="0">
            <a:off x="774700" y="584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371516585" name="Text">
    </p:cNvPr>
          <p:cNvSpPr>
            <a:spLocks noGrp="1"/>
          </p:cNvSpPr>
          <p:nvPr/>
        </p:nvSpPr>
        <p:spPr>
          <a:xfrm rot="0">
            <a:off x="2044700" y="584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NOKIA Six</a:t>
            </a:r>
          </a:p>
        </p:txBody>
      </p:sp>
      <p:sp>
        <p:nvSpPr>
          <p:cNvPr id="2137260844" name="Text">
    </p:cNvPr>
          <p:cNvSpPr>
            <a:spLocks noGrp="1"/>
          </p:cNvSpPr>
          <p:nvPr/>
        </p:nvSpPr>
        <p:spPr>
          <a:xfrm rot="0">
            <a:off x="3314700" y="584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NokiaSix@gmail.com</a:t>
            </a:r>
          </a:p>
        </p:txBody>
      </p:sp>
      <p:sp>
        <p:nvSpPr>
          <p:cNvPr id="2131525386" name="Text">
    </p:cNvPr>
          <p:cNvSpPr>
            <a:spLocks noGrp="1"/>
          </p:cNvSpPr>
          <p:nvPr/>
        </p:nvSpPr>
        <p:spPr>
          <a:xfrm rot="0">
            <a:off x="4584700" y="584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0775555554</a:t>
            </a:r>
          </a:p>
        </p:txBody>
      </p:sp>
      <p:sp>
        <p:nvSpPr>
          <p:cNvPr id="224963248" name="Text">
    </p:cNvPr>
          <p:cNvSpPr>
            <a:spLocks noGrp="1"/>
          </p:cNvSpPr>
          <p:nvPr/>
        </p:nvSpPr>
        <p:spPr>
          <a:xfrm rot="0">
            <a:off x="5854700" y="5842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Colombo</a:t>
            </a:r>
          </a:p>
        </p:txBody>
      </p:sp>
      <p:sp>
        <p:nvSpPr>
          <p:cNvPr id="119019056" name="Line"/>
          <p:cNvSpPr>
            <a:spLocks noGrp="1"/>
          </p:cNvSpPr>
          <p:nvPr/>
        </p:nvSpPr>
        <p:spPr>
          <a:xfrm flipV="1">
            <a:off x="279400" y="6096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5998835" name="Text">
    </p:cNvPr>
          <p:cNvSpPr>
            <a:spLocks noGrp="1"/>
          </p:cNvSpPr>
          <p:nvPr/>
        </p:nvSpPr>
        <p:spPr>
          <a:xfrm rot="0">
            <a:off x="279400" y="6108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19</a:t>
            </a:r>
          </a:p>
        </p:txBody>
      </p:sp>
      <p:sp>
        <p:nvSpPr>
          <p:cNvPr id="801285503" name="Text">
    </p:cNvPr>
          <p:cNvSpPr>
            <a:spLocks noGrp="1"/>
          </p:cNvSpPr>
          <p:nvPr/>
        </p:nvSpPr>
        <p:spPr>
          <a:xfrm rot="0">
            <a:off x="774700" y="610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335498584" name="Text">
    </p:cNvPr>
          <p:cNvSpPr>
            <a:spLocks noGrp="1"/>
          </p:cNvSpPr>
          <p:nvPr/>
        </p:nvSpPr>
        <p:spPr>
          <a:xfrm rot="0">
            <a:off x="2044700" y="610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HTC</a:t>
            </a:r>
          </a:p>
        </p:txBody>
      </p:sp>
      <p:sp>
        <p:nvSpPr>
          <p:cNvPr id="1580127913" name="Text">
    </p:cNvPr>
          <p:cNvSpPr>
            <a:spLocks noGrp="1"/>
          </p:cNvSpPr>
          <p:nvPr/>
        </p:nvSpPr>
        <p:spPr>
          <a:xfrm rot="0">
            <a:off x="3314700" y="610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HTC@gmail.com</a:t>
            </a:r>
          </a:p>
        </p:txBody>
      </p:sp>
      <p:sp>
        <p:nvSpPr>
          <p:cNvPr id="1427054989" name="Text">
    </p:cNvPr>
          <p:cNvSpPr>
            <a:spLocks noGrp="1"/>
          </p:cNvSpPr>
          <p:nvPr/>
        </p:nvSpPr>
        <p:spPr>
          <a:xfrm rot="0">
            <a:off x="4584700" y="610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0712233568</a:t>
            </a:r>
          </a:p>
        </p:txBody>
      </p:sp>
      <p:sp>
        <p:nvSpPr>
          <p:cNvPr id="1415830427" name="Text">
    </p:cNvPr>
          <p:cNvSpPr>
            <a:spLocks noGrp="1"/>
          </p:cNvSpPr>
          <p:nvPr/>
        </p:nvSpPr>
        <p:spPr>
          <a:xfrm rot="0">
            <a:off x="5854700" y="6108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743177829" name="Line"/>
          <p:cNvSpPr>
            <a:spLocks noGrp="1"/>
          </p:cNvSpPr>
          <p:nvPr/>
        </p:nvSpPr>
        <p:spPr>
          <a:xfrm flipV="1">
            <a:off x="279400" y="6362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17859629" name="Text">
    </p:cNvPr>
          <p:cNvSpPr>
            <a:spLocks noGrp="1"/>
          </p:cNvSpPr>
          <p:nvPr/>
        </p:nvSpPr>
        <p:spPr>
          <a:xfrm rot="0">
            <a:off x="279400" y="6375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</a:t>
            </a:r>
          </a:p>
        </p:txBody>
      </p:sp>
      <p:sp>
        <p:nvSpPr>
          <p:cNvPr id="2076329936" name="Text">
    </p:cNvPr>
          <p:cNvSpPr>
            <a:spLocks noGrp="1"/>
          </p:cNvSpPr>
          <p:nvPr/>
        </p:nvSpPr>
        <p:spPr>
          <a:xfrm rot="0">
            <a:off x="774700" y="637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267970602" name="Text">
    </p:cNvPr>
          <p:cNvSpPr>
            <a:spLocks noGrp="1"/>
          </p:cNvSpPr>
          <p:nvPr/>
        </p:nvSpPr>
        <p:spPr>
          <a:xfrm rot="0">
            <a:off x="2044700" y="637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riderBuddhika</a:t>
            </a:r>
          </a:p>
        </p:txBody>
      </p:sp>
      <p:sp>
        <p:nvSpPr>
          <p:cNvPr id="508700055" name="Text">
    </p:cNvPr>
          <p:cNvSpPr>
            <a:spLocks noGrp="1"/>
          </p:cNvSpPr>
          <p:nvPr/>
        </p:nvSpPr>
        <p:spPr>
          <a:xfrm rot="0">
            <a:off x="3314700" y="637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buddhika.lakshan123@gmail.com</a:t>
            </a:r>
          </a:p>
        </p:txBody>
      </p:sp>
      <p:sp>
        <p:nvSpPr>
          <p:cNvPr id="589425678" name="Text">
    </p:cNvPr>
          <p:cNvSpPr>
            <a:spLocks noGrp="1"/>
          </p:cNvSpPr>
          <p:nvPr/>
        </p:nvSpPr>
        <p:spPr>
          <a:xfrm rot="0">
            <a:off x="4584700" y="637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0755996086</a:t>
            </a:r>
          </a:p>
        </p:txBody>
      </p:sp>
      <p:sp>
        <p:nvSpPr>
          <p:cNvPr id="135306535" name="Text">
    </p:cNvPr>
          <p:cNvSpPr>
            <a:spLocks noGrp="1"/>
          </p:cNvSpPr>
          <p:nvPr/>
        </p:nvSpPr>
        <p:spPr>
          <a:xfrm rot="0">
            <a:off x="5854700" y="6375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Gampaha</a:t>
            </a:r>
          </a:p>
        </p:txBody>
      </p:sp>
      <p:sp>
        <p:nvSpPr>
          <p:cNvPr id="2059235219" name="Line"/>
          <p:cNvSpPr>
            <a:spLocks noGrp="1"/>
          </p:cNvSpPr>
          <p:nvPr/>
        </p:nvSpPr>
        <p:spPr>
          <a:xfrm flipV="1">
            <a:off x="279400" y="6629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9870681" name="Text">
    </p:cNvPr>
          <p:cNvSpPr>
            <a:spLocks noGrp="1"/>
          </p:cNvSpPr>
          <p:nvPr/>
        </p:nvSpPr>
        <p:spPr>
          <a:xfrm rot="0">
            <a:off x="279400" y="6642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21</a:t>
            </a:r>
          </a:p>
        </p:txBody>
      </p:sp>
      <p:sp>
        <p:nvSpPr>
          <p:cNvPr id="2091152016" name="Text">
    </p:cNvPr>
          <p:cNvSpPr>
            <a:spLocks noGrp="1"/>
          </p:cNvSpPr>
          <p:nvPr/>
        </p:nvSpPr>
        <p:spPr>
          <a:xfrm rot="0">
            <a:off x="774700" y="664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274566110" name="Text">
    </p:cNvPr>
          <p:cNvSpPr>
            <a:spLocks noGrp="1"/>
          </p:cNvSpPr>
          <p:nvPr/>
        </p:nvSpPr>
        <p:spPr>
          <a:xfrm rot="0">
            <a:off x="2044700" y="664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FIVE ONE</a:t>
            </a:r>
          </a:p>
        </p:txBody>
      </p:sp>
      <p:sp>
        <p:nvSpPr>
          <p:cNvPr id="1837737014" name="Text">
    </p:cNvPr>
          <p:cNvSpPr>
            <a:spLocks noGrp="1"/>
          </p:cNvSpPr>
          <p:nvPr/>
        </p:nvSpPr>
        <p:spPr>
          <a:xfrm rot="0">
            <a:off x="3314700" y="664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iphone5one@gmail.com</a:t>
            </a:r>
          </a:p>
        </p:txBody>
      </p:sp>
      <p:sp>
        <p:nvSpPr>
          <p:cNvPr id="1736183144" name="Text">
    </p:cNvPr>
          <p:cNvSpPr>
            <a:spLocks noGrp="1"/>
          </p:cNvSpPr>
          <p:nvPr/>
        </p:nvSpPr>
        <p:spPr>
          <a:xfrm rot="0">
            <a:off x="4584700" y="664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0714585215</a:t>
            </a:r>
          </a:p>
        </p:txBody>
      </p:sp>
      <p:sp>
        <p:nvSpPr>
          <p:cNvPr id="22305772" name="Text">
    </p:cNvPr>
          <p:cNvSpPr>
            <a:spLocks noGrp="1"/>
          </p:cNvSpPr>
          <p:nvPr/>
        </p:nvSpPr>
        <p:spPr>
          <a:xfrm rot="0">
            <a:off x="5854700" y="6642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230955426" name="Line"/>
          <p:cNvSpPr>
            <a:spLocks noGrp="1"/>
          </p:cNvSpPr>
          <p:nvPr/>
        </p:nvSpPr>
        <p:spPr>
          <a:xfrm flipV="1">
            <a:off x="279400" y="6896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57873231" name="Text">
    </p:cNvPr>
          <p:cNvSpPr>
            <a:spLocks noGrp="1"/>
          </p:cNvSpPr>
          <p:nvPr/>
        </p:nvSpPr>
        <p:spPr>
          <a:xfrm rot="0">
            <a:off x="279400" y="6908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22</a:t>
            </a:r>
          </a:p>
        </p:txBody>
      </p:sp>
      <p:sp>
        <p:nvSpPr>
          <p:cNvPr id="83470436" name="Text">
    </p:cNvPr>
          <p:cNvSpPr>
            <a:spLocks noGrp="1"/>
          </p:cNvSpPr>
          <p:nvPr/>
        </p:nvSpPr>
        <p:spPr>
          <a:xfrm rot="0">
            <a:off x="774700" y="690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580796361" name="Text">
    </p:cNvPr>
          <p:cNvSpPr>
            <a:spLocks noGrp="1"/>
          </p:cNvSpPr>
          <p:nvPr/>
        </p:nvSpPr>
        <p:spPr>
          <a:xfrm rot="0">
            <a:off x="2044700" y="690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 IPHONE FIVE TWO</a:t>
            </a:r>
          </a:p>
        </p:txBody>
      </p:sp>
      <p:sp>
        <p:nvSpPr>
          <p:cNvPr id="1131263712" name="Text">
    </p:cNvPr>
          <p:cNvSpPr>
            <a:spLocks noGrp="1"/>
          </p:cNvSpPr>
          <p:nvPr/>
        </p:nvSpPr>
        <p:spPr>
          <a:xfrm rot="0">
            <a:off x="3314700" y="690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iphone5two@gmail.com</a:t>
            </a:r>
          </a:p>
        </p:txBody>
      </p:sp>
      <p:sp>
        <p:nvSpPr>
          <p:cNvPr id="1476480693" name="Text">
    </p:cNvPr>
          <p:cNvSpPr>
            <a:spLocks noGrp="1"/>
          </p:cNvSpPr>
          <p:nvPr/>
        </p:nvSpPr>
        <p:spPr>
          <a:xfrm rot="0">
            <a:off x="4584700" y="690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0715421652</a:t>
            </a:r>
          </a:p>
        </p:txBody>
      </p:sp>
      <p:sp>
        <p:nvSpPr>
          <p:cNvPr id="1037466166" name="Text">
    </p:cNvPr>
          <p:cNvSpPr>
            <a:spLocks noGrp="1"/>
          </p:cNvSpPr>
          <p:nvPr/>
        </p:nvSpPr>
        <p:spPr>
          <a:xfrm rot="0">
            <a:off x="5854700" y="6908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274121969" name="Line"/>
          <p:cNvSpPr>
            <a:spLocks noGrp="1"/>
          </p:cNvSpPr>
          <p:nvPr/>
        </p:nvSpPr>
        <p:spPr>
          <a:xfrm flipV="1">
            <a:off x="279400" y="7162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8488746" name="Text">
    </p:cNvPr>
          <p:cNvSpPr>
            <a:spLocks noGrp="1"/>
          </p:cNvSpPr>
          <p:nvPr/>
        </p:nvSpPr>
        <p:spPr>
          <a:xfrm rot="0">
            <a:off x="279400" y="7175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23</a:t>
            </a:r>
          </a:p>
        </p:txBody>
      </p:sp>
      <p:sp>
        <p:nvSpPr>
          <p:cNvPr id="1346205586" name="Text">
    </p:cNvPr>
          <p:cNvSpPr>
            <a:spLocks noGrp="1"/>
          </p:cNvSpPr>
          <p:nvPr/>
        </p:nvSpPr>
        <p:spPr>
          <a:xfrm rot="0">
            <a:off x="774700" y="717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937062757" name="Text">
    </p:cNvPr>
          <p:cNvSpPr>
            <a:spLocks noGrp="1"/>
          </p:cNvSpPr>
          <p:nvPr/>
        </p:nvSpPr>
        <p:spPr>
          <a:xfrm rot="0">
            <a:off x="2044700" y="717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 SAMSUNG GALAXY M TEN THREE</a:t>
            </a:r>
          </a:p>
        </p:txBody>
      </p:sp>
      <p:sp>
        <p:nvSpPr>
          <p:cNvPr id="361668379" name="Text">
    </p:cNvPr>
          <p:cNvSpPr>
            <a:spLocks noGrp="1"/>
          </p:cNvSpPr>
          <p:nvPr/>
        </p:nvSpPr>
        <p:spPr>
          <a:xfrm rot="0">
            <a:off x="3314700" y="717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galaxym10three@gmail.com</a:t>
            </a:r>
          </a:p>
        </p:txBody>
      </p:sp>
      <p:sp>
        <p:nvSpPr>
          <p:cNvPr id="1181724843" name="Text">
    </p:cNvPr>
          <p:cNvSpPr>
            <a:spLocks noGrp="1"/>
          </p:cNvSpPr>
          <p:nvPr/>
        </p:nvSpPr>
        <p:spPr>
          <a:xfrm rot="0">
            <a:off x="4584700" y="717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0712548652</a:t>
            </a:r>
          </a:p>
        </p:txBody>
      </p:sp>
      <p:sp>
        <p:nvSpPr>
          <p:cNvPr id="1320668845" name="Text">
    </p:cNvPr>
          <p:cNvSpPr>
            <a:spLocks noGrp="1"/>
          </p:cNvSpPr>
          <p:nvPr/>
        </p:nvSpPr>
        <p:spPr>
          <a:xfrm rot="0">
            <a:off x="5854700" y="7175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90302523" name="Line"/>
          <p:cNvSpPr>
            <a:spLocks noGrp="1"/>
          </p:cNvSpPr>
          <p:nvPr/>
        </p:nvSpPr>
        <p:spPr>
          <a:xfrm flipV="1">
            <a:off x="279400" y="7429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91049279" name="Text">
    </p:cNvPr>
          <p:cNvSpPr>
            <a:spLocks noGrp="1"/>
          </p:cNvSpPr>
          <p:nvPr/>
        </p:nvSpPr>
        <p:spPr>
          <a:xfrm rot="0">
            <a:off x="279400" y="7442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24</a:t>
            </a:r>
          </a:p>
        </p:txBody>
      </p:sp>
      <p:sp>
        <p:nvSpPr>
          <p:cNvPr id="298859709" name="Text">
    </p:cNvPr>
          <p:cNvSpPr>
            <a:spLocks noGrp="1"/>
          </p:cNvSpPr>
          <p:nvPr/>
        </p:nvSpPr>
        <p:spPr>
          <a:xfrm rot="0">
            <a:off x="774700" y="744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navoda</a:t>
            </a:r>
          </a:p>
        </p:txBody>
      </p:sp>
      <p:sp>
        <p:nvSpPr>
          <p:cNvPr id="2118362477" name="Text">
    </p:cNvPr>
          <p:cNvSpPr>
            <a:spLocks noGrp="1"/>
          </p:cNvSpPr>
          <p:nvPr/>
        </p:nvSpPr>
        <p:spPr>
          <a:xfrm rot="0">
            <a:off x="2044700" y="744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86767326" name="Text">
    </p:cNvPr>
          <p:cNvSpPr>
            <a:spLocks noGrp="1"/>
          </p:cNvSpPr>
          <p:nvPr/>
        </p:nvSpPr>
        <p:spPr>
          <a:xfrm rot="0">
            <a:off x="3314700" y="744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navoda108@gmail.com</a:t>
            </a:r>
          </a:p>
        </p:txBody>
      </p:sp>
      <p:sp>
        <p:nvSpPr>
          <p:cNvPr id="1524839815" name="Text">
    </p:cNvPr>
          <p:cNvSpPr>
            <a:spLocks noGrp="1"/>
          </p:cNvSpPr>
          <p:nvPr/>
        </p:nvSpPr>
        <p:spPr>
          <a:xfrm rot="0">
            <a:off x="4584700" y="744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0715217371</a:t>
            </a:r>
          </a:p>
        </p:txBody>
      </p:sp>
      <p:sp>
        <p:nvSpPr>
          <p:cNvPr id="2060411054" name="Text">
    </p:cNvPr>
          <p:cNvSpPr>
            <a:spLocks noGrp="1"/>
          </p:cNvSpPr>
          <p:nvPr/>
        </p:nvSpPr>
        <p:spPr>
          <a:xfrm rot="0">
            <a:off x="5854700" y="7442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Egodawatta Road, Boralesgamuwa, Sri Lanka</a:t>
            </a:r>
          </a:p>
        </p:txBody>
      </p:sp>
      <p:sp>
        <p:nvSpPr>
          <p:cNvPr id="1154776703" name="Line"/>
          <p:cNvSpPr>
            <a:spLocks noGrp="1"/>
          </p:cNvSpPr>
          <p:nvPr/>
        </p:nvSpPr>
        <p:spPr>
          <a:xfrm flipV="1">
            <a:off x="279400" y="7696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2329382" name="Text">
    </p:cNvPr>
          <p:cNvSpPr>
            <a:spLocks noGrp="1"/>
          </p:cNvSpPr>
          <p:nvPr/>
        </p:nvSpPr>
        <p:spPr>
          <a:xfrm rot="0">
            <a:off x="279400" y="7708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26</a:t>
            </a:r>
          </a:p>
        </p:txBody>
      </p:sp>
      <p:sp>
        <p:nvSpPr>
          <p:cNvPr id="669752916" name="Text">
    </p:cNvPr>
          <p:cNvSpPr>
            <a:spLocks noGrp="1"/>
          </p:cNvSpPr>
          <p:nvPr/>
        </p:nvSpPr>
        <p:spPr>
          <a:xfrm rot="0">
            <a:off x="774700" y="770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Amila</a:t>
            </a:r>
          </a:p>
        </p:txBody>
      </p:sp>
      <p:sp>
        <p:nvSpPr>
          <p:cNvPr id="1575465285" name="Text">
    </p:cNvPr>
          <p:cNvSpPr>
            <a:spLocks noGrp="1"/>
          </p:cNvSpPr>
          <p:nvPr/>
        </p:nvSpPr>
        <p:spPr>
          <a:xfrm rot="0">
            <a:off x="2044700" y="770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Welikala</a:t>
            </a:r>
          </a:p>
        </p:txBody>
      </p:sp>
      <p:sp>
        <p:nvSpPr>
          <p:cNvPr id="371677485" name="Text">
    </p:cNvPr>
          <p:cNvSpPr>
            <a:spLocks noGrp="1"/>
          </p:cNvSpPr>
          <p:nvPr/>
        </p:nvSpPr>
        <p:spPr>
          <a:xfrm rot="0">
            <a:off x="3314700" y="770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amilavidurangawelikala@gmail.com</a:t>
            </a:r>
          </a:p>
        </p:txBody>
      </p:sp>
      <p:sp>
        <p:nvSpPr>
          <p:cNvPr id="1901044919" name="Text">
    </p:cNvPr>
          <p:cNvSpPr>
            <a:spLocks noGrp="1"/>
          </p:cNvSpPr>
          <p:nvPr/>
        </p:nvSpPr>
        <p:spPr>
          <a:xfrm rot="0">
            <a:off x="4584700" y="770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0774376478</a:t>
            </a:r>
          </a:p>
        </p:txBody>
      </p:sp>
      <p:sp>
        <p:nvSpPr>
          <p:cNvPr id="600253567" name="Text">
    </p:cNvPr>
          <p:cNvSpPr>
            <a:spLocks noGrp="1"/>
          </p:cNvSpPr>
          <p:nvPr/>
        </p:nvSpPr>
        <p:spPr>
          <a:xfrm rot="0">
            <a:off x="5854700" y="7708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Elvitigala Mawatha, Colombo, Sri Lanka</a:t>
            </a:r>
          </a:p>
        </p:txBody>
      </p:sp>
      <p:sp>
        <p:nvSpPr>
          <p:cNvPr id="1731010610" name="Line"/>
          <p:cNvSpPr>
            <a:spLocks noGrp="1"/>
          </p:cNvSpPr>
          <p:nvPr/>
        </p:nvSpPr>
        <p:spPr>
          <a:xfrm flipV="1">
            <a:off x="279400" y="7962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34356361" name="Text">
    </p:cNvPr>
          <p:cNvSpPr>
            <a:spLocks noGrp="1"/>
          </p:cNvSpPr>
          <p:nvPr/>
        </p:nvSpPr>
        <p:spPr>
          <a:xfrm rot="0">
            <a:off x="279400" y="7975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27</a:t>
            </a:r>
          </a:p>
        </p:txBody>
      </p:sp>
      <p:sp>
        <p:nvSpPr>
          <p:cNvPr id="1915024908" name="Text">
    </p:cNvPr>
          <p:cNvSpPr>
            <a:spLocks noGrp="1"/>
          </p:cNvSpPr>
          <p:nvPr/>
        </p:nvSpPr>
        <p:spPr>
          <a:xfrm rot="0">
            <a:off x="774700" y="797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486211167" name="Text">
    </p:cNvPr>
          <p:cNvSpPr>
            <a:spLocks noGrp="1"/>
          </p:cNvSpPr>
          <p:nvPr/>
        </p:nvSpPr>
        <p:spPr>
          <a:xfrm rot="0">
            <a:off x="2044700" y="797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TEN</a:t>
            </a:r>
          </a:p>
        </p:txBody>
      </p:sp>
      <p:sp>
        <p:nvSpPr>
          <p:cNvPr id="1368785512" name="Text">
    </p:cNvPr>
          <p:cNvSpPr>
            <a:spLocks noGrp="1"/>
          </p:cNvSpPr>
          <p:nvPr/>
        </p:nvSpPr>
        <p:spPr>
          <a:xfrm rot="0">
            <a:off x="3314700" y="797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iphone10@gmail.com</a:t>
            </a:r>
          </a:p>
        </p:txBody>
      </p:sp>
      <p:sp>
        <p:nvSpPr>
          <p:cNvPr id="1333273520" name="Text">
    </p:cNvPr>
          <p:cNvSpPr>
            <a:spLocks noGrp="1"/>
          </p:cNvSpPr>
          <p:nvPr/>
        </p:nvSpPr>
        <p:spPr>
          <a:xfrm rot="0">
            <a:off x="4584700" y="797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0714525856</a:t>
            </a:r>
          </a:p>
        </p:txBody>
      </p:sp>
      <p:sp>
        <p:nvSpPr>
          <p:cNvPr id="1483677842" name="Text">
    </p:cNvPr>
          <p:cNvSpPr>
            <a:spLocks noGrp="1"/>
          </p:cNvSpPr>
          <p:nvPr/>
        </p:nvSpPr>
        <p:spPr>
          <a:xfrm rot="0">
            <a:off x="5854700" y="7975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hfddfhd</a:t>
            </a:r>
          </a:p>
        </p:txBody>
      </p:sp>
      <p:sp>
        <p:nvSpPr>
          <p:cNvPr id="1740865177" name="Line"/>
          <p:cNvSpPr>
            <a:spLocks noGrp="1"/>
          </p:cNvSpPr>
          <p:nvPr/>
        </p:nvSpPr>
        <p:spPr>
          <a:xfrm flipV="1">
            <a:off x="279400" y="8229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3823111" name="Text">
    </p:cNvPr>
          <p:cNvSpPr>
            <a:spLocks noGrp="1"/>
          </p:cNvSpPr>
          <p:nvPr/>
        </p:nvSpPr>
        <p:spPr>
          <a:xfrm rot="0">
            <a:off x="279400" y="8242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28</a:t>
            </a:r>
          </a:p>
        </p:txBody>
      </p:sp>
      <p:sp>
        <p:nvSpPr>
          <p:cNvPr id="1799680635" name="Text">
    </p:cNvPr>
          <p:cNvSpPr>
            <a:spLocks noGrp="1"/>
          </p:cNvSpPr>
          <p:nvPr/>
        </p:nvSpPr>
        <p:spPr>
          <a:xfrm rot="0">
            <a:off x="774700" y="824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2072748097" name="Text">
    </p:cNvPr>
          <p:cNvSpPr>
            <a:spLocks noGrp="1"/>
          </p:cNvSpPr>
          <p:nvPr/>
        </p:nvSpPr>
        <p:spPr>
          <a:xfrm rot="0">
            <a:off x="2044700" y="824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SAMSUNG Galaxy S Eight</a:t>
            </a:r>
          </a:p>
        </p:txBody>
      </p:sp>
      <p:sp>
        <p:nvSpPr>
          <p:cNvPr id="197544645" name="Text">
    </p:cNvPr>
          <p:cNvSpPr>
            <a:spLocks noGrp="1"/>
          </p:cNvSpPr>
          <p:nvPr/>
        </p:nvSpPr>
        <p:spPr>
          <a:xfrm rot="0">
            <a:off x="3314700" y="824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SAMSUNGgalaxyS8@gmail.com</a:t>
            </a:r>
          </a:p>
        </p:txBody>
      </p:sp>
      <p:sp>
        <p:nvSpPr>
          <p:cNvPr id="123130253" name="Text">
    </p:cNvPr>
          <p:cNvSpPr>
            <a:spLocks noGrp="1"/>
          </p:cNvSpPr>
          <p:nvPr/>
        </p:nvSpPr>
        <p:spPr>
          <a:xfrm rot="0">
            <a:off x="4584700" y="824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0712323232</a:t>
            </a:r>
          </a:p>
        </p:txBody>
      </p:sp>
      <p:sp>
        <p:nvSpPr>
          <p:cNvPr id="1423410110" name="Text">
    </p:cNvPr>
          <p:cNvSpPr>
            <a:spLocks noGrp="1"/>
          </p:cNvSpPr>
          <p:nvPr/>
        </p:nvSpPr>
        <p:spPr>
          <a:xfrm rot="0">
            <a:off x="5854700" y="8242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Moratuwa, Sri Lanka</a:t>
            </a:r>
          </a:p>
        </p:txBody>
      </p:sp>
      <p:sp>
        <p:nvSpPr>
          <p:cNvPr id="285891190" name="Line"/>
          <p:cNvSpPr>
            <a:spLocks noGrp="1"/>
          </p:cNvSpPr>
          <p:nvPr/>
        </p:nvSpPr>
        <p:spPr>
          <a:xfrm flipV="1">
            <a:off x="279400" y="8496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2311991" name="Text">
    </p:cNvPr>
          <p:cNvSpPr>
            <a:spLocks noGrp="1"/>
          </p:cNvSpPr>
          <p:nvPr/>
        </p:nvSpPr>
        <p:spPr>
          <a:xfrm rot="0">
            <a:off x="279400" y="8509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29</a:t>
            </a:r>
          </a:p>
        </p:txBody>
      </p:sp>
      <p:sp>
        <p:nvSpPr>
          <p:cNvPr id="1679799692" name="Text">
    </p:cNvPr>
          <p:cNvSpPr>
            <a:spLocks noGrp="1"/>
          </p:cNvSpPr>
          <p:nvPr/>
        </p:nvSpPr>
        <p:spPr>
          <a:xfrm rot="0">
            <a:off x="774700" y="850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573399982" name="Text">
    </p:cNvPr>
          <p:cNvSpPr>
            <a:spLocks noGrp="1"/>
          </p:cNvSpPr>
          <p:nvPr/>
        </p:nvSpPr>
        <p:spPr>
          <a:xfrm rot="0">
            <a:off x="2044700" y="850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 SIX black</a:t>
            </a:r>
          </a:p>
        </p:txBody>
      </p:sp>
      <p:sp>
        <p:nvSpPr>
          <p:cNvPr id="19868316" name="Text">
    </p:cNvPr>
          <p:cNvSpPr>
            <a:spLocks noGrp="1"/>
          </p:cNvSpPr>
          <p:nvPr/>
        </p:nvSpPr>
        <p:spPr>
          <a:xfrm rot="0">
            <a:off x="3314700" y="850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iphone6black@gmail.com</a:t>
            </a:r>
          </a:p>
        </p:txBody>
      </p:sp>
      <p:sp>
        <p:nvSpPr>
          <p:cNvPr id="1066821727" name="Text">
    </p:cNvPr>
          <p:cNvSpPr>
            <a:spLocks noGrp="1"/>
          </p:cNvSpPr>
          <p:nvPr/>
        </p:nvSpPr>
        <p:spPr>
          <a:xfrm rot="0">
            <a:off x="4584700" y="850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0710343007</a:t>
            </a:r>
          </a:p>
        </p:txBody>
      </p:sp>
      <p:sp>
        <p:nvSpPr>
          <p:cNvPr id="731796886" name="Text">
    </p:cNvPr>
          <p:cNvSpPr>
            <a:spLocks noGrp="1"/>
          </p:cNvSpPr>
          <p:nvPr/>
        </p:nvSpPr>
        <p:spPr>
          <a:xfrm rot="0">
            <a:off x="5854700" y="8509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671416633" name="Line"/>
          <p:cNvSpPr>
            <a:spLocks noGrp="1"/>
          </p:cNvSpPr>
          <p:nvPr/>
        </p:nvSpPr>
        <p:spPr>
          <a:xfrm flipV="1">
            <a:off x="279400" y="8763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0269493" name="Text">
    </p:cNvPr>
          <p:cNvSpPr>
            <a:spLocks noGrp="1"/>
          </p:cNvSpPr>
          <p:nvPr/>
        </p:nvSpPr>
        <p:spPr>
          <a:xfrm rot="0">
            <a:off x="279400" y="8775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</a:t>
            </a:r>
          </a:p>
        </p:txBody>
      </p:sp>
      <p:sp>
        <p:nvSpPr>
          <p:cNvPr id="1776724891" name="Text">
    </p:cNvPr>
          <p:cNvSpPr>
            <a:spLocks noGrp="1"/>
          </p:cNvSpPr>
          <p:nvPr/>
        </p:nvSpPr>
        <p:spPr>
          <a:xfrm rot="0">
            <a:off x="774700" y="877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</a:t>
            </a:r>
          </a:p>
        </p:txBody>
      </p:sp>
      <p:sp>
        <p:nvSpPr>
          <p:cNvPr id="655131502" name="Text">
    </p:cNvPr>
          <p:cNvSpPr>
            <a:spLocks noGrp="1"/>
          </p:cNvSpPr>
          <p:nvPr/>
        </p:nvSpPr>
        <p:spPr>
          <a:xfrm rot="0">
            <a:off x="2044700" y="877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646495945" name="Text">
    </p:cNvPr>
          <p:cNvSpPr>
            <a:spLocks noGrp="1"/>
          </p:cNvSpPr>
          <p:nvPr/>
        </p:nvSpPr>
        <p:spPr>
          <a:xfrm rot="0">
            <a:off x="3314700" y="877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muverider1@gmail.com</a:t>
            </a:r>
          </a:p>
        </p:txBody>
      </p:sp>
      <p:sp>
        <p:nvSpPr>
          <p:cNvPr id="1537577442" name="Text">
    </p:cNvPr>
          <p:cNvSpPr>
            <a:spLocks noGrp="1"/>
          </p:cNvSpPr>
          <p:nvPr/>
        </p:nvSpPr>
        <p:spPr>
          <a:xfrm rot="0">
            <a:off x="4584700" y="877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0147258369</a:t>
            </a:r>
          </a:p>
        </p:txBody>
      </p:sp>
      <p:sp>
        <p:nvSpPr>
          <p:cNvPr id="1393343343" name="Text">
    </p:cNvPr>
          <p:cNvSpPr>
            <a:spLocks noGrp="1"/>
          </p:cNvSpPr>
          <p:nvPr/>
        </p:nvSpPr>
        <p:spPr>
          <a:xfrm rot="0">
            <a:off x="5854700" y="8775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59878913" name="Line"/>
          <p:cNvSpPr>
            <a:spLocks noGrp="1"/>
          </p:cNvSpPr>
          <p:nvPr/>
        </p:nvSpPr>
        <p:spPr>
          <a:xfrm flipV="1">
            <a:off x="279400" y="9029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2620660" name="Text">
    </p:cNvPr>
          <p:cNvSpPr>
            <a:spLocks noGrp="1"/>
          </p:cNvSpPr>
          <p:nvPr/>
        </p:nvSpPr>
        <p:spPr>
          <a:xfrm rot="0">
            <a:off x="279400" y="9042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31</a:t>
            </a:r>
          </a:p>
        </p:txBody>
      </p:sp>
      <p:sp>
        <p:nvSpPr>
          <p:cNvPr id="1322462724" name="Text">
    </p:cNvPr>
          <p:cNvSpPr>
            <a:spLocks noGrp="1"/>
          </p:cNvSpPr>
          <p:nvPr/>
        </p:nvSpPr>
        <p:spPr>
          <a:xfrm rot="0">
            <a:off x="774700" y="904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175255818" name="Text">
    </p:cNvPr>
          <p:cNvSpPr>
            <a:spLocks noGrp="1"/>
          </p:cNvSpPr>
          <p:nvPr/>
        </p:nvSpPr>
        <p:spPr>
          <a:xfrm rot="0">
            <a:off x="2044700" y="904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Samsung Galaxy OnSeven Pro</a:t>
            </a:r>
          </a:p>
        </p:txBody>
      </p:sp>
      <p:sp>
        <p:nvSpPr>
          <p:cNvPr id="1324453089" name="Text">
    </p:cNvPr>
          <p:cNvSpPr>
            <a:spLocks noGrp="1"/>
          </p:cNvSpPr>
          <p:nvPr/>
        </p:nvSpPr>
        <p:spPr>
          <a:xfrm rot="0">
            <a:off x="3314700" y="904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samsung7Pro@gmail.com</a:t>
            </a:r>
          </a:p>
        </p:txBody>
      </p:sp>
      <p:sp>
        <p:nvSpPr>
          <p:cNvPr id="1415065668" name="Text">
    </p:cNvPr>
          <p:cNvSpPr>
            <a:spLocks noGrp="1"/>
          </p:cNvSpPr>
          <p:nvPr/>
        </p:nvSpPr>
        <p:spPr>
          <a:xfrm rot="0">
            <a:off x="4584700" y="904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0712323456</a:t>
            </a:r>
          </a:p>
        </p:txBody>
      </p:sp>
      <p:sp>
        <p:nvSpPr>
          <p:cNvPr id="1774775198" name="Text">
    </p:cNvPr>
          <p:cNvSpPr>
            <a:spLocks noGrp="1"/>
          </p:cNvSpPr>
          <p:nvPr/>
        </p:nvSpPr>
        <p:spPr>
          <a:xfrm rot="0">
            <a:off x="5854700" y="9042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Rathmalana, Dehiwala-Mount Lavinia, Sri Lanka</a:t>
            </a:r>
          </a:p>
        </p:txBody>
      </p:sp>
      <p:sp>
        <p:nvSpPr>
          <p:cNvPr id="98895956" name="Line"/>
          <p:cNvSpPr>
            <a:spLocks noGrp="1"/>
          </p:cNvSpPr>
          <p:nvPr/>
        </p:nvSpPr>
        <p:spPr>
          <a:xfrm flipV="1">
            <a:off x="279400" y="9296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39473361" name="Text">
    </p:cNvPr>
          <p:cNvSpPr>
            <a:spLocks noGrp="1"/>
          </p:cNvSpPr>
          <p:nvPr/>
        </p:nvSpPr>
        <p:spPr>
          <a:xfrm rot="0">
            <a:off x="5994400" y="955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1 of</a:t>
            </a:r>
          </a:p>
        </p:txBody>
      </p:sp>
      <p:sp>
        <p:nvSpPr>
          <p:cNvPr id="48234654" name="Text">
    </p:cNvPr>
          <p:cNvSpPr>
            <a:spLocks noGrp="1"/>
          </p:cNvSpPr>
          <p:nvPr/>
        </p:nvSpPr>
        <p:spPr>
          <a:xfrm rot="0">
            <a:off x="7010400" y="955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92959" name="Text">
    </p:cNvPr>
          <p:cNvSpPr>
            <a:spLocks noGrp="1"/>
          </p:cNvSpPr>
          <p:nvPr/>
        </p:nvSpPr>
        <p:spPr>
          <a:xfrm rot="0">
            <a:off x="254000" y="254000"/>
            <a:ext cx="7264400" cy="24130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400" b="1">
</a:rPr>
              <a:t>Riders Details</a:t>
            </a:r>
          </a:p>
        </p:txBody>
      </p:sp>
      <p:sp>
        <p:nvSpPr>
          <p:cNvPr id="1497152218" name="Line"/>
          <p:cNvSpPr>
            <a:spLocks noGrp="1"/>
          </p:cNvSpPr>
          <p:nvPr/>
        </p:nvSpPr>
        <p:spPr>
          <a:xfrm flipV="1">
            <a:off x="254000" y="495300"/>
            <a:ext cx="72644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1436027" name="Text">
    </p:cNvPr>
          <p:cNvSpPr>
            <a:spLocks noGrp="1"/>
          </p:cNvSpPr>
          <p:nvPr/>
        </p:nvSpPr>
        <p:spPr>
          <a:xfrm rot="0">
            <a:off x="279400" y="546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User-ID</a:t>
            </a:r>
          </a:p>
        </p:txBody>
      </p:sp>
      <p:sp>
        <p:nvSpPr>
          <p:cNvPr id="578436405" name="Text">
    </p:cNvPr>
          <p:cNvSpPr>
            <a:spLocks noGrp="1"/>
          </p:cNvSpPr>
          <p:nvPr/>
        </p:nvSpPr>
        <p:spPr>
          <a:xfrm rot="0">
            <a:off x="774700" y="54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FirstName</a:t>
            </a:r>
          </a:p>
        </p:txBody>
      </p:sp>
      <p:sp>
        <p:nvSpPr>
          <p:cNvPr id="122188866" name="Text">
    </p:cNvPr>
          <p:cNvSpPr>
            <a:spLocks noGrp="1"/>
          </p:cNvSpPr>
          <p:nvPr/>
        </p:nvSpPr>
        <p:spPr>
          <a:xfrm rot="0">
            <a:off x="2044700" y="54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LastName</a:t>
            </a:r>
          </a:p>
        </p:txBody>
      </p:sp>
      <p:sp>
        <p:nvSpPr>
          <p:cNvPr id="633904330" name="Text">
    </p:cNvPr>
          <p:cNvSpPr>
            <a:spLocks noGrp="1"/>
          </p:cNvSpPr>
          <p:nvPr/>
        </p:nvSpPr>
        <p:spPr>
          <a:xfrm rot="0">
            <a:off x="3314700" y="54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E-Mail</a:t>
            </a:r>
          </a:p>
        </p:txBody>
      </p:sp>
      <p:sp>
        <p:nvSpPr>
          <p:cNvPr id="363701543" name="Text">
    </p:cNvPr>
          <p:cNvSpPr>
            <a:spLocks noGrp="1"/>
          </p:cNvSpPr>
          <p:nvPr/>
        </p:nvSpPr>
        <p:spPr>
          <a:xfrm rot="0">
            <a:off x="4584700" y="546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Phone</a:t>
            </a:r>
          </a:p>
        </p:txBody>
      </p:sp>
      <p:sp>
        <p:nvSpPr>
          <p:cNvPr id="993373839" name="Text">
    </p:cNvPr>
          <p:cNvSpPr>
            <a:spLocks noGrp="1"/>
          </p:cNvSpPr>
          <p:nvPr/>
        </p:nvSpPr>
        <p:spPr>
          <a:xfrm rot="0">
            <a:off x="5854700" y="546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Address</a:t>
            </a:r>
          </a:p>
        </p:txBody>
      </p:sp>
      <p:sp>
        <p:nvSpPr>
          <p:cNvPr id="1096240295" name="Line"/>
          <p:cNvSpPr>
            <a:spLocks noGrp="1"/>
          </p:cNvSpPr>
          <p:nvPr/>
        </p:nvSpPr>
        <p:spPr>
          <a:xfrm flipV="1">
            <a:off x="279400" y="825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8430452" name="Text">
    </p:cNvPr>
          <p:cNvSpPr>
            <a:spLocks noGrp="1"/>
          </p:cNvSpPr>
          <p:nvPr/>
        </p:nvSpPr>
        <p:spPr>
          <a:xfrm rot="0">
            <a:off x="279400" y="838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32</a:t>
            </a:r>
          </a:p>
        </p:txBody>
      </p:sp>
      <p:sp>
        <p:nvSpPr>
          <p:cNvPr id="1455375574" name="Text">
    </p:cNvPr>
          <p:cNvSpPr>
            <a:spLocks noGrp="1"/>
          </p:cNvSpPr>
          <p:nvPr/>
        </p:nvSpPr>
        <p:spPr>
          <a:xfrm rot="0">
            <a:off x="774700" y="83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</a:t>
            </a:r>
          </a:p>
        </p:txBody>
      </p:sp>
      <p:sp>
        <p:nvSpPr>
          <p:cNvPr id="658532888" name="Text">
    </p:cNvPr>
          <p:cNvSpPr>
            <a:spLocks noGrp="1"/>
          </p:cNvSpPr>
          <p:nvPr/>
        </p:nvSpPr>
        <p:spPr>
          <a:xfrm rot="0">
            <a:off x="2044700" y="83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1979015625" name="Text">
    </p:cNvPr>
          <p:cNvSpPr>
            <a:spLocks noGrp="1"/>
          </p:cNvSpPr>
          <p:nvPr/>
        </p:nvSpPr>
        <p:spPr>
          <a:xfrm rot="0">
            <a:off x="3314700" y="83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muverider2@gmail.com</a:t>
            </a:r>
          </a:p>
        </p:txBody>
      </p:sp>
      <p:sp>
        <p:nvSpPr>
          <p:cNvPr id="1088884639" name="Text">
    </p:cNvPr>
          <p:cNvSpPr>
            <a:spLocks noGrp="1"/>
          </p:cNvSpPr>
          <p:nvPr/>
        </p:nvSpPr>
        <p:spPr>
          <a:xfrm rot="0">
            <a:off x="4584700" y="838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0999999999</a:t>
            </a:r>
          </a:p>
        </p:txBody>
      </p:sp>
      <p:sp>
        <p:nvSpPr>
          <p:cNvPr id="28487939" name="Text">
    </p:cNvPr>
          <p:cNvSpPr>
            <a:spLocks noGrp="1"/>
          </p:cNvSpPr>
          <p:nvPr/>
        </p:nvSpPr>
        <p:spPr>
          <a:xfrm rot="0">
            <a:off x="5854700" y="838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55421139" name="Line"/>
          <p:cNvSpPr>
            <a:spLocks noGrp="1"/>
          </p:cNvSpPr>
          <p:nvPr/>
        </p:nvSpPr>
        <p:spPr>
          <a:xfrm flipV="1">
            <a:off x="279400" y="1092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1137531" name="Text">
    </p:cNvPr>
          <p:cNvSpPr>
            <a:spLocks noGrp="1"/>
          </p:cNvSpPr>
          <p:nvPr/>
        </p:nvSpPr>
        <p:spPr>
          <a:xfrm rot="0">
            <a:off x="279400" y="1104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34</a:t>
            </a:r>
          </a:p>
        </p:txBody>
      </p:sp>
      <p:sp>
        <p:nvSpPr>
          <p:cNvPr id="701727761" name="Text">
    </p:cNvPr>
          <p:cNvSpPr>
            <a:spLocks noGrp="1"/>
          </p:cNvSpPr>
          <p:nvPr/>
        </p:nvSpPr>
        <p:spPr>
          <a:xfrm rot="0">
            <a:off x="774700" y="110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</a:t>
            </a:r>
          </a:p>
        </p:txBody>
      </p:sp>
      <p:sp>
        <p:nvSpPr>
          <p:cNvPr id="2105773450" name="Text">
    </p:cNvPr>
          <p:cNvSpPr>
            <a:spLocks noGrp="1"/>
          </p:cNvSpPr>
          <p:nvPr/>
        </p:nvSpPr>
        <p:spPr>
          <a:xfrm rot="0">
            <a:off x="2044700" y="110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1203871590" name="Text">
    </p:cNvPr>
          <p:cNvSpPr>
            <a:spLocks noGrp="1"/>
          </p:cNvSpPr>
          <p:nvPr/>
        </p:nvSpPr>
        <p:spPr>
          <a:xfrm rot="0">
            <a:off x="3314700" y="110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muverider0@gmail.com</a:t>
            </a:r>
          </a:p>
        </p:txBody>
      </p:sp>
      <p:sp>
        <p:nvSpPr>
          <p:cNvPr id="2026374743" name="Text">
    </p:cNvPr>
          <p:cNvSpPr>
            <a:spLocks noGrp="1"/>
          </p:cNvSpPr>
          <p:nvPr/>
        </p:nvSpPr>
        <p:spPr>
          <a:xfrm rot="0">
            <a:off x="4584700" y="1104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0258258258</a:t>
            </a:r>
          </a:p>
        </p:txBody>
      </p:sp>
      <p:sp>
        <p:nvSpPr>
          <p:cNvPr id="337147828" name="Text">
    </p:cNvPr>
          <p:cNvSpPr>
            <a:spLocks noGrp="1"/>
          </p:cNvSpPr>
          <p:nvPr/>
        </p:nvSpPr>
        <p:spPr>
          <a:xfrm rot="0">
            <a:off x="5854700" y="1104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20 Robert Gunawardena Mawatha, Colombo 00600</a:t>
            </a:r>
          </a:p>
        </p:txBody>
      </p:sp>
      <p:sp>
        <p:nvSpPr>
          <p:cNvPr id="1381684410" name="Line"/>
          <p:cNvSpPr>
            <a:spLocks noGrp="1"/>
          </p:cNvSpPr>
          <p:nvPr/>
        </p:nvSpPr>
        <p:spPr>
          <a:xfrm flipV="1">
            <a:off x="279400" y="1358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9203859" name="Text">
    </p:cNvPr>
          <p:cNvSpPr>
            <a:spLocks noGrp="1"/>
          </p:cNvSpPr>
          <p:nvPr/>
        </p:nvSpPr>
        <p:spPr>
          <a:xfrm rot="0">
            <a:off x="279400" y="1371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35</a:t>
            </a:r>
          </a:p>
        </p:txBody>
      </p:sp>
      <p:sp>
        <p:nvSpPr>
          <p:cNvPr id="436574073" name="Text">
    </p:cNvPr>
          <p:cNvSpPr>
            <a:spLocks noGrp="1"/>
          </p:cNvSpPr>
          <p:nvPr/>
        </p:nvSpPr>
        <p:spPr>
          <a:xfrm rot="0">
            <a:off x="774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hashitha</a:t>
            </a:r>
          </a:p>
        </p:txBody>
      </p:sp>
      <p:sp>
        <p:nvSpPr>
          <p:cNvPr id="1696306759" name="Text">
    </p:cNvPr>
          <p:cNvSpPr>
            <a:spLocks noGrp="1"/>
          </p:cNvSpPr>
          <p:nvPr/>
        </p:nvSpPr>
        <p:spPr>
          <a:xfrm rot="0">
            <a:off x="2044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kushen</a:t>
            </a:r>
          </a:p>
        </p:txBody>
      </p:sp>
      <p:sp>
        <p:nvSpPr>
          <p:cNvPr id="1982284588" name="Text">
    </p:cNvPr>
          <p:cNvSpPr>
            <a:spLocks noGrp="1"/>
          </p:cNvSpPr>
          <p:nvPr/>
        </p:nvSpPr>
        <p:spPr>
          <a:xfrm rot="0">
            <a:off x="3314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kkushen78@gmail.com</a:t>
            </a:r>
          </a:p>
        </p:txBody>
      </p:sp>
      <p:sp>
        <p:nvSpPr>
          <p:cNvPr id="195770958" name="Text">
    </p:cNvPr>
          <p:cNvSpPr>
            <a:spLocks noGrp="1"/>
          </p:cNvSpPr>
          <p:nvPr/>
        </p:nvSpPr>
        <p:spPr>
          <a:xfrm rot="0">
            <a:off x="4584700" y="1371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0775975317</a:t>
            </a:r>
          </a:p>
        </p:txBody>
      </p:sp>
      <p:sp>
        <p:nvSpPr>
          <p:cNvPr id="377543902" name="Text">
    </p:cNvPr>
          <p:cNvSpPr>
            <a:spLocks noGrp="1"/>
          </p:cNvSpPr>
          <p:nvPr/>
        </p:nvSpPr>
        <p:spPr>
          <a:xfrm rot="0">
            <a:off x="5854700" y="1371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13667676" name="Line"/>
          <p:cNvSpPr>
            <a:spLocks noGrp="1"/>
          </p:cNvSpPr>
          <p:nvPr/>
        </p:nvSpPr>
        <p:spPr>
          <a:xfrm flipV="1">
            <a:off x="279400" y="1625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09440615" name="Text">
    </p:cNvPr>
          <p:cNvSpPr>
            <a:spLocks noGrp="1"/>
          </p:cNvSpPr>
          <p:nvPr/>
        </p:nvSpPr>
        <p:spPr>
          <a:xfrm rot="0">
            <a:off x="279400" y="1638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37</a:t>
            </a:r>
          </a:p>
        </p:txBody>
      </p:sp>
      <p:sp>
        <p:nvSpPr>
          <p:cNvPr id="1532186739" name="Text">
    </p:cNvPr>
          <p:cNvSpPr>
            <a:spLocks noGrp="1"/>
          </p:cNvSpPr>
          <p:nvPr/>
        </p:nvSpPr>
        <p:spPr>
          <a:xfrm rot="0">
            <a:off x="774700" y="163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Shanaka</a:t>
            </a:r>
          </a:p>
        </p:txBody>
      </p:sp>
      <p:sp>
        <p:nvSpPr>
          <p:cNvPr id="986111196" name="Text">
    </p:cNvPr>
          <p:cNvSpPr>
            <a:spLocks noGrp="1"/>
          </p:cNvSpPr>
          <p:nvPr/>
        </p:nvSpPr>
        <p:spPr>
          <a:xfrm rot="0">
            <a:off x="2044700" y="163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Nanayakkara</a:t>
            </a:r>
          </a:p>
        </p:txBody>
      </p:sp>
      <p:sp>
        <p:nvSpPr>
          <p:cNvPr id="1439567273" name="Text">
    </p:cNvPr>
          <p:cNvSpPr>
            <a:spLocks noGrp="1"/>
          </p:cNvSpPr>
          <p:nvPr/>
        </p:nvSpPr>
        <p:spPr>
          <a:xfrm rot="0">
            <a:off x="3314700" y="163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shanaka@muve.lk</a:t>
            </a:r>
          </a:p>
        </p:txBody>
      </p:sp>
      <p:sp>
        <p:nvSpPr>
          <p:cNvPr id="1256390209" name="Text">
    </p:cNvPr>
          <p:cNvSpPr>
            <a:spLocks noGrp="1"/>
          </p:cNvSpPr>
          <p:nvPr/>
        </p:nvSpPr>
        <p:spPr>
          <a:xfrm rot="0">
            <a:off x="4584700" y="1638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0771601836</a:t>
            </a:r>
          </a:p>
        </p:txBody>
      </p:sp>
      <p:sp>
        <p:nvSpPr>
          <p:cNvPr id="2091025359" name="Text">
    </p:cNvPr>
          <p:cNvSpPr>
            <a:spLocks noGrp="1"/>
          </p:cNvSpPr>
          <p:nvPr/>
        </p:nvSpPr>
        <p:spPr>
          <a:xfrm rot="0">
            <a:off x="5854700" y="1638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93325558" name="Line"/>
          <p:cNvSpPr>
            <a:spLocks noGrp="1"/>
          </p:cNvSpPr>
          <p:nvPr/>
        </p:nvSpPr>
        <p:spPr>
          <a:xfrm flipV="1">
            <a:off x="279400" y="1892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7683441" name="Text">
    </p:cNvPr>
          <p:cNvSpPr>
            <a:spLocks noGrp="1"/>
          </p:cNvSpPr>
          <p:nvPr/>
        </p:nvSpPr>
        <p:spPr>
          <a:xfrm rot="0">
            <a:off x="279400" y="1905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39</a:t>
            </a:r>
          </a:p>
        </p:txBody>
      </p:sp>
      <p:sp>
        <p:nvSpPr>
          <p:cNvPr id="225872377" name="Text">
    </p:cNvPr>
          <p:cNvSpPr>
            <a:spLocks noGrp="1"/>
          </p:cNvSpPr>
          <p:nvPr/>
        </p:nvSpPr>
        <p:spPr>
          <a:xfrm rot="0">
            <a:off x="774700" y="190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</a:t>
            </a:r>
          </a:p>
        </p:txBody>
      </p:sp>
      <p:sp>
        <p:nvSpPr>
          <p:cNvPr id="1633435990" name="Text">
    </p:cNvPr>
          <p:cNvSpPr>
            <a:spLocks noGrp="1"/>
          </p:cNvSpPr>
          <p:nvPr/>
        </p:nvSpPr>
        <p:spPr>
          <a:xfrm rot="0">
            <a:off x="2044700" y="190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1875224329" name="Text">
    </p:cNvPr>
          <p:cNvSpPr>
            <a:spLocks noGrp="1"/>
          </p:cNvSpPr>
          <p:nvPr/>
        </p:nvSpPr>
        <p:spPr>
          <a:xfrm rot="0">
            <a:off x="3314700" y="190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testRider@gmail.com</a:t>
            </a:r>
          </a:p>
        </p:txBody>
      </p:sp>
      <p:sp>
        <p:nvSpPr>
          <p:cNvPr id="425294131" name="Text">
    </p:cNvPr>
          <p:cNvSpPr>
            <a:spLocks noGrp="1"/>
          </p:cNvSpPr>
          <p:nvPr/>
        </p:nvSpPr>
        <p:spPr>
          <a:xfrm rot="0">
            <a:off x="4584700" y="1905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0789789789</a:t>
            </a:r>
          </a:p>
        </p:txBody>
      </p:sp>
      <p:sp>
        <p:nvSpPr>
          <p:cNvPr id="1092882501" name="Text">
    </p:cNvPr>
          <p:cNvSpPr>
            <a:spLocks noGrp="1"/>
          </p:cNvSpPr>
          <p:nvPr/>
        </p:nvSpPr>
        <p:spPr>
          <a:xfrm rot="0">
            <a:off x="5854700" y="1905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648561516" name="Line"/>
          <p:cNvSpPr>
            <a:spLocks noGrp="1"/>
          </p:cNvSpPr>
          <p:nvPr/>
        </p:nvSpPr>
        <p:spPr>
          <a:xfrm flipV="1">
            <a:off x="279400" y="2159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3890887" name="Text">
    </p:cNvPr>
          <p:cNvSpPr>
            <a:spLocks noGrp="1"/>
          </p:cNvSpPr>
          <p:nvPr/>
        </p:nvSpPr>
        <p:spPr>
          <a:xfrm rot="0">
            <a:off x="279400" y="2171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43</a:t>
            </a:r>
          </a:p>
        </p:txBody>
      </p:sp>
      <p:sp>
        <p:nvSpPr>
          <p:cNvPr id="621521975" name="Text">
    </p:cNvPr>
          <p:cNvSpPr>
            <a:spLocks noGrp="1"/>
          </p:cNvSpPr>
          <p:nvPr/>
        </p:nvSpPr>
        <p:spPr>
          <a:xfrm rot="0">
            <a:off x="7747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Sagar</a:t>
            </a:r>
          </a:p>
        </p:txBody>
      </p:sp>
      <p:sp>
        <p:nvSpPr>
          <p:cNvPr id="559374817" name="Text">
    </p:cNvPr>
          <p:cNvSpPr>
            <a:spLocks noGrp="1"/>
          </p:cNvSpPr>
          <p:nvPr/>
        </p:nvSpPr>
        <p:spPr>
          <a:xfrm rot="0">
            <a:off x="20447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</a:t>
            </a:r>
          </a:p>
        </p:txBody>
      </p:sp>
      <p:sp>
        <p:nvSpPr>
          <p:cNvPr id="1876626400" name="Text">
    </p:cNvPr>
          <p:cNvSpPr>
            <a:spLocks noGrp="1"/>
          </p:cNvSpPr>
          <p:nvPr/>
        </p:nvSpPr>
        <p:spPr>
          <a:xfrm rot="0">
            <a:off x="33147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sagar.sedev@gmail.com</a:t>
            </a:r>
          </a:p>
        </p:txBody>
      </p:sp>
      <p:sp>
        <p:nvSpPr>
          <p:cNvPr id="367581311" name="Text">
    </p:cNvPr>
          <p:cNvSpPr>
            <a:spLocks noGrp="1"/>
          </p:cNvSpPr>
          <p:nvPr/>
        </p:nvSpPr>
        <p:spPr>
          <a:xfrm rot="0">
            <a:off x="4584700" y="2171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0258852258</a:t>
            </a:r>
          </a:p>
        </p:txBody>
      </p:sp>
      <p:sp>
        <p:nvSpPr>
          <p:cNvPr id="1776125205" name="Text">
    </p:cNvPr>
          <p:cNvSpPr>
            <a:spLocks noGrp="1"/>
          </p:cNvSpPr>
          <p:nvPr/>
        </p:nvSpPr>
        <p:spPr>
          <a:xfrm rot="0">
            <a:off x="5854700" y="2171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999366785" name="Line"/>
          <p:cNvSpPr>
            <a:spLocks noGrp="1"/>
          </p:cNvSpPr>
          <p:nvPr/>
        </p:nvSpPr>
        <p:spPr>
          <a:xfrm flipV="1">
            <a:off x="279400" y="2425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0930886" name="Text">
    </p:cNvPr>
          <p:cNvSpPr>
            <a:spLocks noGrp="1"/>
          </p:cNvSpPr>
          <p:nvPr/>
        </p:nvSpPr>
        <p:spPr>
          <a:xfrm rot="0">
            <a:off x="279400" y="2438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46</a:t>
            </a:r>
          </a:p>
        </p:txBody>
      </p:sp>
      <p:sp>
        <p:nvSpPr>
          <p:cNvPr id="1258024717" name="Text">
    </p:cNvPr>
          <p:cNvSpPr>
            <a:spLocks noGrp="1"/>
          </p:cNvSpPr>
          <p:nvPr/>
        </p:nvSpPr>
        <p:spPr>
          <a:xfrm rot="0">
            <a:off x="774700" y="243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Sagar</a:t>
            </a:r>
          </a:p>
        </p:txBody>
      </p:sp>
      <p:sp>
        <p:nvSpPr>
          <p:cNvPr id="1644913904" name="Text">
    </p:cNvPr>
          <p:cNvSpPr>
            <a:spLocks noGrp="1"/>
          </p:cNvSpPr>
          <p:nvPr/>
        </p:nvSpPr>
        <p:spPr>
          <a:xfrm rot="0">
            <a:off x="2044700" y="243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Dev</a:t>
            </a:r>
          </a:p>
        </p:txBody>
      </p:sp>
      <p:sp>
        <p:nvSpPr>
          <p:cNvPr id="1510996697" name="Text">
    </p:cNvPr>
          <p:cNvSpPr>
            <a:spLocks noGrp="1"/>
          </p:cNvSpPr>
          <p:nvPr/>
        </p:nvSpPr>
        <p:spPr>
          <a:xfrm rot="0">
            <a:off x="3314700" y="243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jaydip.mobileappdev@gmail.</a:t>
            </a:r>
          </a:p>
        </p:txBody>
      </p:sp>
      <p:sp>
        <p:nvSpPr>
          <p:cNvPr id="1327360704" name="Text">
    </p:cNvPr>
          <p:cNvSpPr>
            <a:spLocks noGrp="1"/>
          </p:cNvSpPr>
          <p:nvPr/>
        </p:nvSpPr>
        <p:spPr>
          <a:xfrm rot="0">
            <a:off x="4584700" y="2438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0777777777</a:t>
            </a:r>
          </a:p>
        </p:txBody>
      </p:sp>
      <p:sp>
        <p:nvSpPr>
          <p:cNvPr id="891227092" name="Text">
    </p:cNvPr>
          <p:cNvSpPr>
            <a:spLocks noGrp="1"/>
          </p:cNvSpPr>
          <p:nvPr/>
        </p:nvSpPr>
        <p:spPr>
          <a:xfrm rot="0">
            <a:off x="5854700" y="2438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5297419" name="Line"/>
          <p:cNvSpPr>
            <a:spLocks noGrp="1"/>
          </p:cNvSpPr>
          <p:nvPr/>
        </p:nvSpPr>
        <p:spPr>
          <a:xfrm flipV="1">
            <a:off x="279400" y="2692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1090028" name="Text">
    </p:cNvPr>
          <p:cNvSpPr>
            <a:spLocks noGrp="1"/>
          </p:cNvSpPr>
          <p:nvPr/>
        </p:nvSpPr>
        <p:spPr>
          <a:xfrm rot="0">
            <a:off x="279400" y="2705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49</a:t>
            </a:r>
          </a:p>
        </p:txBody>
      </p:sp>
      <p:sp>
        <p:nvSpPr>
          <p:cNvPr id="2146630065" name="Text">
    </p:cNvPr>
          <p:cNvSpPr>
            <a:spLocks noGrp="1"/>
          </p:cNvSpPr>
          <p:nvPr/>
        </p:nvSpPr>
        <p:spPr>
          <a:xfrm rot="0">
            <a:off x="774700" y="270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686232855" name="Text">
    </p:cNvPr>
          <p:cNvSpPr>
            <a:spLocks noGrp="1"/>
          </p:cNvSpPr>
          <p:nvPr/>
        </p:nvSpPr>
        <p:spPr>
          <a:xfrm rot="0">
            <a:off x="2044700" y="270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riviprabha</a:t>
            </a:r>
          </a:p>
        </p:txBody>
      </p:sp>
      <p:sp>
        <p:nvSpPr>
          <p:cNvPr id="1528409595" name="Text">
    </p:cNvPr>
          <p:cNvSpPr>
            <a:spLocks noGrp="1"/>
          </p:cNvSpPr>
          <p:nvPr/>
        </p:nvSpPr>
        <p:spPr>
          <a:xfrm rot="0">
            <a:off x="3314700" y="270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riviprabha@gmail.com</a:t>
            </a:r>
          </a:p>
        </p:txBody>
      </p:sp>
      <p:sp>
        <p:nvSpPr>
          <p:cNvPr id="1928161398" name="Text">
    </p:cNvPr>
          <p:cNvSpPr>
            <a:spLocks noGrp="1"/>
          </p:cNvSpPr>
          <p:nvPr/>
        </p:nvSpPr>
        <p:spPr>
          <a:xfrm rot="0">
            <a:off x="4584700" y="2705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0723780821</a:t>
            </a:r>
          </a:p>
        </p:txBody>
      </p:sp>
      <p:sp>
        <p:nvSpPr>
          <p:cNvPr id="1080382956" name="Text">
    </p:cNvPr>
          <p:cNvSpPr>
            <a:spLocks noGrp="1"/>
          </p:cNvSpPr>
          <p:nvPr/>
        </p:nvSpPr>
        <p:spPr>
          <a:xfrm rot="0">
            <a:off x="5854700" y="2705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22106107" name="Line"/>
          <p:cNvSpPr>
            <a:spLocks noGrp="1"/>
          </p:cNvSpPr>
          <p:nvPr/>
        </p:nvSpPr>
        <p:spPr>
          <a:xfrm flipV="1">
            <a:off x="279400" y="2959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5647996" name="Text">
    </p:cNvPr>
          <p:cNvSpPr>
            <a:spLocks noGrp="1"/>
          </p:cNvSpPr>
          <p:nvPr/>
        </p:nvSpPr>
        <p:spPr>
          <a:xfrm rot="0">
            <a:off x="279400" y="2971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50</a:t>
            </a:r>
          </a:p>
        </p:txBody>
      </p:sp>
      <p:sp>
        <p:nvSpPr>
          <p:cNvPr id="1207749971" name="Text">
    </p:cNvPr>
          <p:cNvSpPr>
            <a:spLocks noGrp="1"/>
          </p:cNvSpPr>
          <p:nvPr/>
        </p:nvSpPr>
        <p:spPr>
          <a:xfrm rot="0">
            <a:off x="774700" y="297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638331153" name="Text">
    </p:cNvPr>
          <p:cNvSpPr>
            <a:spLocks noGrp="1"/>
          </p:cNvSpPr>
          <p:nvPr/>
        </p:nvSpPr>
        <p:spPr>
          <a:xfrm rot="0">
            <a:off x="2044700" y="297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</a:t>
            </a:r>
          </a:p>
        </p:txBody>
      </p:sp>
      <p:sp>
        <p:nvSpPr>
          <p:cNvPr id="1750871706" name="Text">
    </p:cNvPr>
          <p:cNvSpPr>
            <a:spLocks noGrp="1"/>
          </p:cNvSpPr>
          <p:nvPr/>
        </p:nvSpPr>
        <p:spPr>
          <a:xfrm rot="0">
            <a:off x="3314700" y="297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finaltider@gmail.com</a:t>
            </a:r>
          </a:p>
        </p:txBody>
      </p:sp>
      <p:sp>
        <p:nvSpPr>
          <p:cNvPr id="2079831548" name="Text">
    </p:cNvPr>
          <p:cNvSpPr>
            <a:spLocks noGrp="1"/>
          </p:cNvSpPr>
          <p:nvPr/>
        </p:nvSpPr>
        <p:spPr>
          <a:xfrm rot="0">
            <a:off x="4584700" y="2971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0555555555</a:t>
            </a:r>
          </a:p>
        </p:txBody>
      </p:sp>
      <p:sp>
        <p:nvSpPr>
          <p:cNvPr id="1137505017" name="Text">
    </p:cNvPr>
          <p:cNvSpPr>
            <a:spLocks noGrp="1"/>
          </p:cNvSpPr>
          <p:nvPr/>
        </p:nvSpPr>
        <p:spPr>
          <a:xfrm rot="0">
            <a:off x="5854700" y="2971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147395125" name="Line"/>
          <p:cNvSpPr>
            <a:spLocks noGrp="1"/>
          </p:cNvSpPr>
          <p:nvPr/>
        </p:nvSpPr>
        <p:spPr>
          <a:xfrm flipV="1">
            <a:off x="279400" y="3225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14199462" name="Text">
    </p:cNvPr>
          <p:cNvSpPr>
            <a:spLocks noGrp="1"/>
          </p:cNvSpPr>
          <p:nvPr/>
        </p:nvSpPr>
        <p:spPr>
          <a:xfrm rot="0">
            <a:off x="279400" y="3238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51</a:t>
            </a:r>
          </a:p>
        </p:txBody>
      </p:sp>
      <p:sp>
        <p:nvSpPr>
          <p:cNvPr id="1865630173" name="Text">
    </p:cNvPr>
          <p:cNvSpPr>
            <a:spLocks noGrp="1"/>
          </p:cNvSpPr>
          <p:nvPr/>
        </p:nvSpPr>
        <p:spPr>
          <a:xfrm rot="0">
            <a:off x="7747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Kasun</a:t>
            </a:r>
          </a:p>
        </p:txBody>
      </p:sp>
      <p:sp>
        <p:nvSpPr>
          <p:cNvPr id="237587764" name="Text">
    </p:cNvPr>
          <p:cNvSpPr>
            <a:spLocks noGrp="1"/>
          </p:cNvSpPr>
          <p:nvPr/>
        </p:nvSpPr>
        <p:spPr>
          <a:xfrm rot="0">
            <a:off x="20447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</a:t>
            </a:r>
          </a:p>
        </p:txBody>
      </p:sp>
      <p:sp>
        <p:nvSpPr>
          <p:cNvPr id="965449775" name="Text">
    </p:cNvPr>
          <p:cNvSpPr>
            <a:spLocks noGrp="1"/>
          </p:cNvSpPr>
          <p:nvPr/>
        </p:nvSpPr>
        <p:spPr>
          <a:xfrm rot="0">
            <a:off x="33147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kasun@muve.lk</a:t>
            </a:r>
          </a:p>
        </p:txBody>
      </p:sp>
      <p:sp>
        <p:nvSpPr>
          <p:cNvPr id="2075415340" name="Text">
    </p:cNvPr>
          <p:cNvSpPr>
            <a:spLocks noGrp="1"/>
          </p:cNvSpPr>
          <p:nvPr/>
        </p:nvSpPr>
        <p:spPr>
          <a:xfrm rot="0">
            <a:off x="4584700" y="3238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0771771015</a:t>
            </a:r>
          </a:p>
        </p:txBody>
      </p:sp>
      <p:sp>
        <p:nvSpPr>
          <p:cNvPr id="2076224806" name="Text">
    </p:cNvPr>
          <p:cNvSpPr>
            <a:spLocks noGrp="1"/>
          </p:cNvSpPr>
          <p:nvPr/>
        </p:nvSpPr>
        <p:spPr>
          <a:xfrm rot="0">
            <a:off x="5854700" y="3238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Gampaha</a:t>
            </a:r>
          </a:p>
        </p:txBody>
      </p:sp>
      <p:sp>
        <p:nvSpPr>
          <p:cNvPr id="648534339" name="Line"/>
          <p:cNvSpPr>
            <a:spLocks noGrp="1"/>
          </p:cNvSpPr>
          <p:nvPr/>
        </p:nvSpPr>
        <p:spPr>
          <a:xfrm flipV="1">
            <a:off x="279400" y="3492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7127048" name="Text">
    </p:cNvPr>
          <p:cNvSpPr>
            <a:spLocks noGrp="1"/>
          </p:cNvSpPr>
          <p:nvPr/>
        </p:nvSpPr>
        <p:spPr>
          <a:xfrm rot="0">
            <a:off x="279400" y="3505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52</a:t>
            </a:r>
          </a:p>
        </p:txBody>
      </p:sp>
      <p:sp>
        <p:nvSpPr>
          <p:cNvPr id="1045717927" name="Text">
    </p:cNvPr>
          <p:cNvSpPr>
            <a:spLocks noGrp="1"/>
          </p:cNvSpPr>
          <p:nvPr/>
        </p:nvSpPr>
        <p:spPr>
          <a:xfrm rot="0">
            <a:off x="7747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Erick</a:t>
            </a:r>
          </a:p>
        </p:txBody>
      </p:sp>
      <p:sp>
        <p:nvSpPr>
          <p:cNvPr id="375032041" name="Text">
    </p:cNvPr>
          <p:cNvSpPr>
            <a:spLocks noGrp="1"/>
          </p:cNvSpPr>
          <p:nvPr/>
        </p:nvSpPr>
        <p:spPr>
          <a:xfrm rot="0">
            <a:off x="20447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Lopez</a:t>
            </a:r>
          </a:p>
        </p:txBody>
      </p:sp>
      <p:sp>
        <p:nvSpPr>
          <p:cNvPr id="299009142" name="Text">
    </p:cNvPr>
          <p:cNvSpPr>
            <a:spLocks noGrp="1"/>
          </p:cNvSpPr>
          <p:nvPr/>
        </p:nvSpPr>
        <p:spPr>
          <a:xfrm rot="0">
            <a:off x="33147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ericklopezrulz@gmail.com</a:t>
            </a:r>
          </a:p>
        </p:txBody>
      </p:sp>
      <p:sp>
        <p:nvSpPr>
          <p:cNvPr id="334915614" name="Text">
    </p:cNvPr>
          <p:cNvSpPr>
            <a:spLocks noGrp="1"/>
          </p:cNvSpPr>
          <p:nvPr/>
        </p:nvSpPr>
        <p:spPr>
          <a:xfrm rot="0">
            <a:off x="4584700" y="3505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0770371671</a:t>
            </a:r>
          </a:p>
        </p:txBody>
      </p:sp>
      <p:sp>
        <p:nvSpPr>
          <p:cNvPr id="372085711" name="Text">
    </p:cNvPr>
          <p:cNvSpPr>
            <a:spLocks noGrp="1"/>
          </p:cNvSpPr>
          <p:nvPr/>
        </p:nvSpPr>
        <p:spPr>
          <a:xfrm rot="0">
            <a:off x="5854700" y="3505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72164713" name="Line"/>
          <p:cNvSpPr>
            <a:spLocks noGrp="1"/>
          </p:cNvSpPr>
          <p:nvPr/>
        </p:nvSpPr>
        <p:spPr>
          <a:xfrm flipV="1">
            <a:off x="279400" y="3759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1858882" name="Text">
    </p:cNvPr>
          <p:cNvSpPr>
            <a:spLocks noGrp="1"/>
          </p:cNvSpPr>
          <p:nvPr/>
        </p:nvSpPr>
        <p:spPr>
          <a:xfrm rot="0">
            <a:off x="279400" y="3771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53</a:t>
            </a:r>
          </a:p>
        </p:txBody>
      </p:sp>
      <p:sp>
        <p:nvSpPr>
          <p:cNvPr id="1168924782" name="Text">
    </p:cNvPr>
          <p:cNvSpPr>
            <a:spLocks noGrp="1"/>
          </p:cNvSpPr>
          <p:nvPr/>
        </p:nvSpPr>
        <p:spPr>
          <a:xfrm rot="0">
            <a:off x="774700" y="377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Kanishka</a:t>
            </a:r>
          </a:p>
        </p:txBody>
      </p:sp>
      <p:sp>
        <p:nvSpPr>
          <p:cNvPr id="938408318" name="Text">
    </p:cNvPr>
          <p:cNvSpPr>
            <a:spLocks noGrp="1"/>
          </p:cNvSpPr>
          <p:nvPr/>
        </p:nvSpPr>
        <p:spPr>
          <a:xfrm rot="0">
            <a:off x="2044700" y="377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Abeysinghe</a:t>
            </a:r>
          </a:p>
        </p:txBody>
      </p:sp>
      <p:sp>
        <p:nvSpPr>
          <p:cNvPr id="708697058" name="Text">
    </p:cNvPr>
          <p:cNvSpPr>
            <a:spLocks noGrp="1"/>
          </p:cNvSpPr>
          <p:nvPr/>
        </p:nvSpPr>
        <p:spPr>
          <a:xfrm rot="0">
            <a:off x="3314700" y="377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ktabeysinghe@gmail.com</a:t>
            </a:r>
          </a:p>
        </p:txBody>
      </p:sp>
      <p:sp>
        <p:nvSpPr>
          <p:cNvPr id="1127147544" name="Text">
    </p:cNvPr>
          <p:cNvSpPr>
            <a:spLocks noGrp="1"/>
          </p:cNvSpPr>
          <p:nvPr/>
        </p:nvSpPr>
        <p:spPr>
          <a:xfrm rot="0">
            <a:off x="4584700" y="3771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0779737380</a:t>
            </a:r>
          </a:p>
        </p:txBody>
      </p:sp>
      <p:sp>
        <p:nvSpPr>
          <p:cNvPr id="1015521821" name="Text">
    </p:cNvPr>
          <p:cNvSpPr>
            <a:spLocks noGrp="1"/>
          </p:cNvSpPr>
          <p:nvPr/>
        </p:nvSpPr>
        <p:spPr>
          <a:xfrm rot="0">
            <a:off x="5854700" y="3771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Minuwanvila Rd, Polgasowita</a:t>
            </a:r>
          </a:p>
        </p:txBody>
      </p:sp>
      <p:sp>
        <p:nvSpPr>
          <p:cNvPr id="1822702838" name="Line"/>
          <p:cNvSpPr>
            <a:spLocks noGrp="1"/>
          </p:cNvSpPr>
          <p:nvPr/>
        </p:nvSpPr>
        <p:spPr>
          <a:xfrm flipV="1">
            <a:off x="279400" y="4025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2373811" name="Text">
    </p:cNvPr>
          <p:cNvSpPr>
            <a:spLocks noGrp="1"/>
          </p:cNvSpPr>
          <p:nvPr/>
        </p:nvSpPr>
        <p:spPr>
          <a:xfrm rot="0">
            <a:off x="279400" y="4038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54</a:t>
            </a:r>
          </a:p>
        </p:txBody>
      </p:sp>
      <p:sp>
        <p:nvSpPr>
          <p:cNvPr id="1616608209" name="Text">
    </p:cNvPr>
          <p:cNvSpPr>
            <a:spLocks noGrp="1"/>
          </p:cNvSpPr>
          <p:nvPr/>
        </p:nvSpPr>
        <p:spPr>
          <a:xfrm rot="0">
            <a:off x="774700" y="403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Indunil</a:t>
            </a:r>
          </a:p>
        </p:txBody>
      </p:sp>
      <p:sp>
        <p:nvSpPr>
          <p:cNvPr id="371066819" name="Text">
    </p:cNvPr>
          <p:cNvSpPr>
            <a:spLocks noGrp="1"/>
          </p:cNvSpPr>
          <p:nvPr/>
        </p:nvSpPr>
        <p:spPr>
          <a:xfrm rot="0">
            <a:off x="2044700" y="403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Lakshitha</a:t>
            </a:r>
          </a:p>
        </p:txBody>
      </p:sp>
      <p:sp>
        <p:nvSpPr>
          <p:cNvPr id="227516045" name="Text">
    </p:cNvPr>
          <p:cNvSpPr>
            <a:spLocks noGrp="1"/>
          </p:cNvSpPr>
          <p:nvPr/>
        </p:nvSpPr>
        <p:spPr>
          <a:xfrm rot="0">
            <a:off x="3314700" y="403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skgindunil@gmail.com</a:t>
            </a:r>
          </a:p>
        </p:txBody>
      </p:sp>
      <p:sp>
        <p:nvSpPr>
          <p:cNvPr id="1341276655" name="Text">
    </p:cNvPr>
          <p:cNvSpPr>
            <a:spLocks noGrp="1"/>
          </p:cNvSpPr>
          <p:nvPr/>
        </p:nvSpPr>
        <p:spPr>
          <a:xfrm rot="0">
            <a:off x="4584700" y="4038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0714029836</a:t>
            </a:r>
          </a:p>
        </p:txBody>
      </p:sp>
      <p:sp>
        <p:nvSpPr>
          <p:cNvPr id="700898026" name="Text">
    </p:cNvPr>
          <p:cNvSpPr>
            <a:spLocks noGrp="1"/>
          </p:cNvSpPr>
          <p:nvPr/>
        </p:nvSpPr>
        <p:spPr>
          <a:xfrm rot="0">
            <a:off x="5854700" y="4038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45319187" name="Line"/>
          <p:cNvSpPr>
            <a:spLocks noGrp="1"/>
          </p:cNvSpPr>
          <p:nvPr/>
        </p:nvSpPr>
        <p:spPr>
          <a:xfrm flipV="1">
            <a:off x="279400" y="4292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5859802" name="Text">
    </p:cNvPr>
          <p:cNvSpPr>
            <a:spLocks noGrp="1"/>
          </p:cNvSpPr>
          <p:nvPr/>
        </p:nvSpPr>
        <p:spPr>
          <a:xfrm rot="0">
            <a:off x="279400" y="4305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55</a:t>
            </a:r>
          </a:p>
        </p:txBody>
      </p:sp>
      <p:sp>
        <p:nvSpPr>
          <p:cNvPr id="1635508032" name="Text">
    </p:cNvPr>
          <p:cNvSpPr>
            <a:spLocks noGrp="1"/>
          </p:cNvSpPr>
          <p:nvPr/>
        </p:nvSpPr>
        <p:spPr>
          <a:xfrm rot="0">
            <a:off x="774700" y="430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Inl</a:t>
            </a:r>
          </a:p>
        </p:txBody>
      </p:sp>
      <p:sp>
        <p:nvSpPr>
          <p:cNvPr id="192812224" name="Text">
    </p:cNvPr>
          <p:cNvSpPr>
            <a:spLocks noGrp="1"/>
          </p:cNvSpPr>
          <p:nvPr/>
        </p:nvSpPr>
        <p:spPr>
          <a:xfrm rot="0">
            <a:off x="2044700" y="430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Lakshitha</a:t>
            </a:r>
          </a:p>
        </p:txBody>
      </p:sp>
      <p:sp>
        <p:nvSpPr>
          <p:cNvPr id="42225445" name="Text">
    </p:cNvPr>
          <p:cNvSpPr>
            <a:spLocks noGrp="1"/>
          </p:cNvSpPr>
          <p:nvPr/>
        </p:nvSpPr>
        <p:spPr>
          <a:xfrm rot="0">
            <a:off x="3314700" y="430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s.indunil2@gmail.com</a:t>
            </a:r>
          </a:p>
        </p:txBody>
      </p:sp>
      <p:sp>
        <p:nvSpPr>
          <p:cNvPr id="1013450605" name="Text">
    </p:cNvPr>
          <p:cNvSpPr>
            <a:spLocks noGrp="1"/>
          </p:cNvSpPr>
          <p:nvPr/>
        </p:nvSpPr>
        <p:spPr>
          <a:xfrm rot="0">
            <a:off x="4584700" y="4305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0761262279</a:t>
            </a:r>
          </a:p>
        </p:txBody>
      </p:sp>
      <p:sp>
        <p:nvSpPr>
          <p:cNvPr id="1371513878" name="Text">
    </p:cNvPr>
          <p:cNvSpPr>
            <a:spLocks noGrp="1"/>
          </p:cNvSpPr>
          <p:nvPr/>
        </p:nvSpPr>
        <p:spPr>
          <a:xfrm rot="0">
            <a:off x="5854700" y="4305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2091764295" name="Line"/>
          <p:cNvSpPr>
            <a:spLocks noGrp="1"/>
          </p:cNvSpPr>
          <p:nvPr/>
        </p:nvSpPr>
        <p:spPr>
          <a:xfrm flipV="1">
            <a:off x="279400" y="4559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5204675" name="Text">
    </p:cNvPr>
          <p:cNvSpPr>
            <a:spLocks noGrp="1"/>
          </p:cNvSpPr>
          <p:nvPr/>
        </p:nvSpPr>
        <p:spPr>
          <a:xfrm rot="0">
            <a:off x="279400" y="4572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56</a:t>
            </a:r>
          </a:p>
        </p:txBody>
      </p:sp>
      <p:sp>
        <p:nvSpPr>
          <p:cNvPr id="1462757399" name="Text">
    </p:cNvPr>
          <p:cNvSpPr>
            <a:spLocks noGrp="1"/>
          </p:cNvSpPr>
          <p:nvPr/>
        </p:nvSpPr>
        <p:spPr>
          <a:xfrm rot="0">
            <a:off x="774700" y="457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Ruwan</a:t>
            </a:r>
          </a:p>
        </p:txBody>
      </p:sp>
      <p:sp>
        <p:nvSpPr>
          <p:cNvPr id="170814137" name="Text">
    </p:cNvPr>
          <p:cNvSpPr>
            <a:spLocks noGrp="1"/>
          </p:cNvSpPr>
          <p:nvPr/>
        </p:nvSpPr>
        <p:spPr>
          <a:xfrm rot="0">
            <a:off x="2044700" y="457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Chamara</a:t>
            </a:r>
          </a:p>
        </p:txBody>
      </p:sp>
      <p:sp>
        <p:nvSpPr>
          <p:cNvPr id="1835048167" name="Text">
    </p:cNvPr>
          <p:cNvSpPr>
            <a:spLocks noGrp="1"/>
          </p:cNvSpPr>
          <p:nvPr/>
        </p:nvSpPr>
        <p:spPr>
          <a:xfrm rot="0">
            <a:off x="3314700" y="457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rcmuhandiram@gmail.com</a:t>
            </a:r>
          </a:p>
        </p:txBody>
      </p:sp>
      <p:sp>
        <p:nvSpPr>
          <p:cNvPr id="1641888202" name="Text">
    </p:cNvPr>
          <p:cNvSpPr>
            <a:spLocks noGrp="1"/>
          </p:cNvSpPr>
          <p:nvPr/>
        </p:nvSpPr>
        <p:spPr>
          <a:xfrm rot="0">
            <a:off x="4584700" y="4572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0778689021</a:t>
            </a:r>
          </a:p>
        </p:txBody>
      </p:sp>
      <p:sp>
        <p:nvSpPr>
          <p:cNvPr id="50147064" name="Text">
    </p:cNvPr>
          <p:cNvSpPr>
            <a:spLocks noGrp="1"/>
          </p:cNvSpPr>
          <p:nvPr/>
        </p:nvSpPr>
        <p:spPr>
          <a:xfrm rot="0">
            <a:off x="5854700" y="4572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08115024" name="Line"/>
          <p:cNvSpPr>
            <a:spLocks noGrp="1"/>
          </p:cNvSpPr>
          <p:nvPr/>
        </p:nvSpPr>
        <p:spPr>
          <a:xfrm flipV="1">
            <a:off x="279400" y="4826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0717185" name="Text">
    </p:cNvPr>
          <p:cNvSpPr>
            <a:spLocks noGrp="1"/>
          </p:cNvSpPr>
          <p:nvPr/>
        </p:nvSpPr>
        <p:spPr>
          <a:xfrm rot="0">
            <a:off x="279400" y="4838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57</a:t>
            </a:r>
          </a:p>
        </p:txBody>
      </p:sp>
      <p:sp>
        <p:nvSpPr>
          <p:cNvPr id="968203636" name="Text">
    </p:cNvPr>
          <p:cNvSpPr>
            <a:spLocks noGrp="1"/>
          </p:cNvSpPr>
          <p:nvPr/>
        </p:nvSpPr>
        <p:spPr>
          <a:xfrm rot="0">
            <a:off x="774700" y="483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DiliQA</a:t>
            </a:r>
          </a:p>
        </p:txBody>
      </p:sp>
      <p:sp>
        <p:nvSpPr>
          <p:cNvPr id="1114916933" name="Text">
    </p:cNvPr>
          <p:cNvSpPr>
            <a:spLocks noGrp="1"/>
          </p:cNvSpPr>
          <p:nvPr/>
        </p:nvSpPr>
        <p:spPr>
          <a:xfrm rot="0">
            <a:off x="2044700" y="483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StagingRider</a:t>
            </a:r>
          </a:p>
        </p:txBody>
      </p:sp>
      <p:sp>
        <p:nvSpPr>
          <p:cNvPr id="1614072856" name="Text">
    </p:cNvPr>
          <p:cNvSpPr>
            <a:spLocks noGrp="1"/>
          </p:cNvSpPr>
          <p:nvPr/>
        </p:nvSpPr>
        <p:spPr>
          <a:xfrm rot="0">
            <a:off x="3314700" y="483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dilini@muve.com.au</a:t>
            </a:r>
          </a:p>
        </p:txBody>
      </p:sp>
      <p:sp>
        <p:nvSpPr>
          <p:cNvPr id="709061888" name="Text">
    </p:cNvPr>
          <p:cNvSpPr>
            <a:spLocks noGrp="1"/>
          </p:cNvSpPr>
          <p:nvPr/>
        </p:nvSpPr>
        <p:spPr>
          <a:xfrm rot="0">
            <a:off x="4584700" y="4838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0710342404</a:t>
            </a:r>
          </a:p>
        </p:txBody>
      </p:sp>
      <p:sp>
        <p:nvSpPr>
          <p:cNvPr id="816394413" name="Text">
    </p:cNvPr>
          <p:cNvSpPr>
            <a:spLocks noGrp="1"/>
          </p:cNvSpPr>
          <p:nvPr/>
        </p:nvSpPr>
        <p:spPr>
          <a:xfrm rot="0">
            <a:off x="5854700" y="4838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SLT muve, Elvitigala Mawatha, Colombo, Sri Lanka</a:t>
            </a:r>
          </a:p>
        </p:txBody>
      </p:sp>
      <p:sp>
        <p:nvSpPr>
          <p:cNvPr id="867878608" name="Line"/>
          <p:cNvSpPr>
            <a:spLocks noGrp="1"/>
          </p:cNvSpPr>
          <p:nvPr/>
        </p:nvSpPr>
        <p:spPr>
          <a:xfrm flipV="1">
            <a:off x="279400" y="5092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6834232" name="Text">
    </p:cNvPr>
          <p:cNvSpPr>
            <a:spLocks noGrp="1"/>
          </p:cNvSpPr>
          <p:nvPr/>
        </p:nvSpPr>
        <p:spPr>
          <a:xfrm rot="0">
            <a:off x="279400" y="5105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60</a:t>
            </a:r>
          </a:p>
        </p:txBody>
      </p:sp>
      <p:sp>
        <p:nvSpPr>
          <p:cNvPr id="1015953088" name="Text">
    </p:cNvPr>
          <p:cNvSpPr>
            <a:spLocks noGrp="1"/>
          </p:cNvSpPr>
          <p:nvPr/>
        </p:nvSpPr>
        <p:spPr>
          <a:xfrm rot="0">
            <a:off x="7747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</a:t>
            </a:r>
          </a:p>
        </p:txBody>
      </p:sp>
      <p:sp>
        <p:nvSpPr>
          <p:cNvPr id="481072719" name="Text">
    </p:cNvPr>
          <p:cNvSpPr>
            <a:spLocks noGrp="1"/>
          </p:cNvSpPr>
          <p:nvPr/>
        </p:nvSpPr>
        <p:spPr>
          <a:xfrm rot="0">
            <a:off x="20447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Suneth</a:t>
            </a:r>
          </a:p>
        </p:txBody>
      </p:sp>
      <p:sp>
        <p:nvSpPr>
          <p:cNvPr id="113257278" name="Text">
    </p:cNvPr>
          <p:cNvSpPr>
            <a:spLocks noGrp="1"/>
          </p:cNvSpPr>
          <p:nvPr/>
        </p:nvSpPr>
        <p:spPr>
          <a:xfrm rot="0">
            <a:off x="33147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sunethpriyadrshana@gmail.com</a:t>
            </a:r>
          </a:p>
        </p:txBody>
      </p:sp>
      <p:sp>
        <p:nvSpPr>
          <p:cNvPr id="844560104" name="Text">
    </p:cNvPr>
          <p:cNvSpPr>
            <a:spLocks noGrp="1"/>
          </p:cNvSpPr>
          <p:nvPr/>
        </p:nvSpPr>
        <p:spPr>
          <a:xfrm rot="0">
            <a:off x="4584700" y="5105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0713552883</a:t>
            </a:r>
          </a:p>
        </p:txBody>
      </p:sp>
      <p:sp>
        <p:nvSpPr>
          <p:cNvPr id="1802244905" name="Text">
    </p:cNvPr>
          <p:cNvSpPr>
            <a:spLocks noGrp="1"/>
          </p:cNvSpPr>
          <p:nvPr/>
        </p:nvSpPr>
        <p:spPr>
          <a:xfrm rot="0">
            <a:off x="5854700" y="5105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3277400" name="Line"/>
          <p:cNvSpPr>
            <a:spLocks noGrp="1"/>
          </p:cNvSpPr>
          <p:nvPr/>
        </p:nvSpPr>
        <p:spPr>
          <a:xfrm flipV="1">
            <a:off x="279400" y="5359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5132069" name="Text">
    </p:cNvPr>
          <p:cNvSpPr>
            <a:spLocks noGrp="1"/>
          </p:cNvSpPr>
          <p:nvPr/>
        </p:nvSpPr>
        <p:spPr>
          <a:xfrm rot="0">
            <a:off x="279400" y="5372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66</a:t>
            </a:r>
          </a:p>
        </p:txBody>
      </p:sp>
      <p:sp>
        <p:nvSpPr>
          <p:cNvPr id="251002291" name="Text">
    </p:cNvPr>
          <p:cNvSpPr>
            <a:spLocks noGrp="1"/>
          </p:cNvSpPr>
          <p:nvPr/>
        </p:nvSpPr>
        <p:spPr>
          <a:xfrm rot="0">
            <a:off x="774700" y="537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Sagar</a:t>
            </a:r>
          </a:p>
        </p:txBody>
      </p:sp>
      <p:sp>
        <p:nvSpPr>
          <p:cNvPr id="937622129" name="Text">
    </p:cNvPr>
          <p:cNvSpPr>
            <a:spLocks noGrp="1"/>
          </p:cNvSpPr>
          <p:nvPr/>
        </p:nvSpPr>
        <p:spPr>
          <a:xfrm rot="0">
            <a:off x="2044700" y="537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Rrider</a:t>
            </a:r>
          </a:p>
        </p:txBody>
      </p:sp>
      <p:sp>
        <p:nvSpPr>
          <p:cNvPr id="380120417" name="Text">
    </p:cNvPr>
          <p:cNvSpPr>
            <a:spLocks noGrp="1"/>
          </p:cNvSpPr>
          <p:nvPr/>
        </p:nvSpPr>
        <p:spPr>
          <a:xfrm rot="0">
            <a:off x="3314700" y="537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Stagingridersagar@gmail.com</a:t>
            </a:r>
          </a:p>
        </p:txBody>
      </p:sp>
      <p:sp>
        <p:nvSpPr>
          <p:cNvPr id="2067482341" name="Text">
    </p:cNvPr>
          <p:cNvSpPr>
            <a:spLocks noGrp="1"/>
          </p:cNvSpPr>
          <p:nvPr/>
        </p:nvSpPr>
        <p:spPr>
          <a:xfrm rot="0">
            <a:off x="4584700" y="5372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0123456789</a:t>
            </a:r>
          </a:p>
        </p:txBody>
      </p:sp>
      <p:sp>
        <p:nvSpPr>
          <p:cNvPr id="1890296727" name="Text">
    </p:cNvPr>
          <p:cNvSpPr>
            <a:spLocks noGrp="1"/>
          </p:cNvSpPr>
          <p:nvPr/>
        </p:nvSpPr>
        <p:spPr>
          <a:xfrm rot="0">
            <a:off x="5854700" y="5372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30 De Silva Cross Rd, Colombo</a:t>
            </a:r>
          </a:p>
        </p:txBody>
      </p:sp>
      <p:sp>
        <p:nvSpPr>
          <p:cNvPr id="344016971" name="Line"/>
          <p:cNvSpPr>
            <a:spLocks noGrp="1"/>
          </p:cNvSpPr>
          <p:nvPr/>
        </p:nvSpPr>
        <p:spPr>
          <a:xfrm flipV="1">
            <a:off x="279400" y="5626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7253873" name="Text">
    </p:cNvPr>
          <p:cNvSpPr>
            <a:spLocks noGrp="1"/>
          </p:cNvSpPr>
          <p:nvPr/>
        </p:nvSpPr>
        <p:spPr>
          <a:xfrm rot="0">
            <a:off x="279400" y="5638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68</a:t>
            </a:r>
          </a:p>
        </p:txBody>
      </p:sp>
      <p:sp>
        <p:nvSpPr>
          <p:cNvPr id="964331322" name="Text">
    </p:cNvPr>
          <p:cNvSpPr>
            <a:spLocks noGrp="1"/>
          </p:cNvSpPr>
          <p:nvPr/>
        </p:nvSpPr>
        <p:spPr>
          <a:xfrm rot="0">
            <a:off x="774700" y="563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Prasad</a:t>
            </a:r>
          </a:p>
        </p:txBody>
      </p:sp>
      <p:sp>
        <p:nvSpPr>
          <p:cNvPr id="457444945" name="Text">
    </p:cNvPr>
          <p:cNvSpPr>
            <a:spLocks noGrp="1"/>
          </p:cNvSpPr>
          <p:nvPr/>
        </p:nvSpPr>
        <p:spPr>
          <a:xfrm rot="0">
            <a:off x="2044700" y="563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285734355" name="Text">
    </p:cNvPr>
          <p:cNvSpPr>
            <a:spLocks noGrp="1"/>
          </p:cNvSpPr>
          <p:nvPr/>
        </p:nvSpPr>
        <p:spPr>
          <a:xfrm rot="0">
            <a:off x="3314700" y="563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me222222@prasadonline.com</a:t>
            </a:r>
          </a:p>
        </p:txBody>
      </p:sp>
      <p:sp>
        <p:nvSpPr>
          <p:cNvPr id="563869793" name="Text">
    </p:cNvPr>
          <p:cNvSpPr>
            <a:spLocks noGrp="1"/>
          </p:cNvSpPr>
          <p:nvPr/>
        </p:nvSpPr>
        <p:spPr>
          <a:xfrm rot="0">
            <a:off x="4584700" y="5638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775049003</a:t>
            </a:r>
          </a:p>
        </p:txBody>
      </p:sp>
      <p:sp>
        <p:nvSpPr>
          <p:cNvPr id="114276740" name="Text">
    </p:cNvPr>
          <p:cNvSpPr>
            <a:spLocks noGrp="1"/>
          </p:cNvSpPr>
          <p:nvPr/>
        </p:nvSpPr>
        <p:spPr>
          <a:xfrm rot="0">
            <a:off x="5854700" y="5638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98788762" name="Line"/>
          <p:cNvSpPr>
            <a:spLocks noGrp="1"/>
          </p:cNvSpPr>
          <p:nvPr/>
        </p:nvSpPr>
        <p:spPr>
          <a:xfrm flipV="1">
            <a:off x="279400" y="5892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22445537" name="Text">
    </p:cNvPr>
          <p:cNvSpPr>
            <a:spLocks noGrp="1"/>
          </p:cNvSpPr>
          <p:nvPr/>
        </p:nvSpPr>
        <p:spPr>
          <a:xfrm rot="0">
            <a:off x="279400" y="5905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69</a:t>
            </a:r>
          </a:p>
        </p:txBody>
      </p:sp>
      <p:sp>
        <p:nvSpPr>
          <p:cNvPr id="2033877556" name="Text">
    </p:cNvPr>
          <p:cNvSpPr>
            <a:spLocks noGrp="1"/>
          </p:cNvSpPr>
          <p:nvPr/>
        </p:nvSpPr>
        <p:spPr>
          <a:xfrm rot="0">
            <a:off x="774700" y="590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Danushka</a:t>
            </a:r>
          </a:p>
        </p:txBody>
      </p:sp>
      <p:sp>
        <p:nvSpPr>
          <p:cNvPr id="1882874393" name="Text">
    </p:cNvPr>
          <p:cNvSpPr>
            <a:spLocks noGrp="1"/>
          </p:cNvSpPr>
          <p:nvPr/>
        </p:nvSpPr>
        <p:spPr>
          <a:xfrm rot="0">
            <a:off x="2044700" y="590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Gangoda</a:t>
            </a:r>
          </a:p>
        </p:txBody>
      </p:sp>
      <p:sp>
        <p:nvSpPr>
          <p:cNvPr id="150900959" name="Text">
    </p:cNvPr>
          <p:cNvSpPr>
            <a:spLocks noGrp="1"/>
          </p:cNvSpPr>
          <p:nvPr/>
        </p:nvSpPr>
        <p:spPr>
          <a:xfrm rot="0">
            <a:off x="3314700" y="590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danulive@gmail.com</a:t>
            </a:r>
          </a:p>
        </p:txBody>
      </p:sp>
      <p:sp>
        <p:nvSpPr>
          <p:cNvPr id="14230806" name="Text">
    </p:cNvPr>
          <p:cNvSpPr>
            <a:spLocks noGrp="1"/>
          </p:cNvSpPr>
          <p:nvPr/>
        </p:nvSpPr>
        <p:spPr>
          <a:xfrm rot="0">
            <a:off x="4584700" y="5905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0772835938</a:t>
            </a:r>
          </a:p>
        </p:txBody>
      </p:sp>
      <p:sp>
        <p:nvSpPr>
          <p:cNvPr id="806471625" name="Text">
    </p:cNvPr>
          <p:cNvSpPr>
            <a:spLocks noGrp="1"/>
          </p:cNvSpPr>
          <p:nvPr/>
        </p:nvSpPr>
        <p:spPr>
          <a:xfrm rot="0">
            <a:off x="5854700" y="5905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99305158" name="Line"/>
          <p:cNvSpPr>
            <a:spLocks noGrp="1"/>
          </p:cNvSpPr>
          <p:nvPr/>
        </p:nvSpPr>
        <p:spPr>
          <a:xfrm flipV="1">
            <a:off x="279400" y="6159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16464654" name="Text">
    </p:cNvPr>
          <p:cNvSpPr>
            <a:spLocks noGrp="1"/>
          </p:cNvSpPr>
          <p:nvPr/>
        </p:nvSpPr>
        <p:spPr>
          <a:xfrm rot="0">
            <a:off x="279400" y="6172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78</a:t>
            </a:r>
          </a:p>
        </p:txBody>
      </p:sp>
      <p:sp>
        <p:nvSpPr>
          <p:cNvPr id="105821581" name="Text">
    </p:cNvPr>
          <p:cNvSpPr>
            <a:spLocks noGrp="1"/>
          </p:cNvSpPr>
          <p:nvPr/>
        </p:nvSpPr>
        <p:spPr>
          <a:xfrm rot="0">
            <a:off x="774700" y="617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dilani</a:t>
            </a:r>
          </a:p>
        </p:txBody>
      </p:sp>
      <p:sp>
        <p:nvSpPr>
          <p:cNvPr id="426852151" name="Text">
    </p:cNvPr>
          <p:cNvSpPr>
            <a:spLocks noGrp="1"/>
          </p:cNvSpPr>
          <p:nvPr/>
        </p:nvSpPr>
        <p:spPr>
          <a:xfrm rot="0">
            <a:off x="2044700" y="617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1508720877" name="Text">
    </p:cNvPr>
          <p:cNvSpPr>
            <a:spLocks noGrp="1"/>
          </p:cNvSpPr>
          <p:nvPr/>
        </p:nvSpPr>
        <p:spPr>
          <a:xfrm rot="0">
            <a:off x="3314700" y="617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dilani@gmail.com</a:t>
            </a:r>
          </a:p>
        </p:txBody>
      </p:sp>
      <p:sp>
        <p:nvSpPr>
          <p:cNvPr id="1732359610" name="Text">
    </p:cNvPr>
          <p:cNvSpPr>
            <a:spLocks noGrp="1"/>
          </p:cNvSpPr>
          <p:nvPr/>
        </p:nvSpPr>
        <p:spPr>
          <a:xfrm rot="0">
            <a:off x="4584700" y="6172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0713768800</a:t>
            </a:r>
          </a:p>
        </p:txBody>
      </p:sp>
      <p:sp>
        <p:nvSpPr>
          <p:cNvPr id="184679244" name="Text">
    </p:cNvPr>
          <p:cNvSpPr>
            <a:spLocks noGrp="1"/>
          </p:cNvSpPr>
          <p:nvPr/>
        </p:nvSpPr>
        <p:spPr>
          <a:xfrm rot="0">
            <a:off x="5854700" y="6172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90183993" name="Line"/>
          <p:cNvSpPr>
            <a:spLocks noGrp="1"/>
          </p:cNvSpPr>
          <p:nvPr/>
        </p:nvSpPr>
        <p:spPr>
          <a:xfrm flipV="1">
            <a:off x="279400" y="6426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3497303" name="Text">
    </p:cNvPr>
          <p:cNvSpPr>
            <a:spLocks noGrp="1"/>
          </p:cNvSpPr>
          <p:nvPr/>
        </p:nvSpPr>
        <p:spPr>
          <a:xfrm rot="0">
            <a:off x="279400" y="64389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79</a:t>
            </a:r>
          </a:p>
        </p:txBody>
      </p:sp>
      <p:sp>
        <p:nvSpPr>
          <p:cNvPr id="1428839319" name="Text">
    </p:cNvPr>
          <p:cNvSpPr>
            <a:spLocks noGrp="1"/>
          </p:cNvSpPr>
          <p:nvPr/>
        </p:nvSpPr>
        <p:spPr>
          <a:xfrm rot="0">
            <a:off x="774700" y="643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Dilini</a:t>
            </a:r>
          </a:p>
        </p:txBody>
      </p:sp>
      <p:sp>
        <p:nvSpPr>
          <p:cNvPr id="1340293679" name="Text">
    </p:cNvPr>
          <p:cNvSpPr>
            <a:spLocks noGrp="1"/>
          </p:cNvSpPr>
          <p:nvPr/>
        </p:nvSpPr>
        <p:spPr>
          <a:xfrm rot="0">
            <a:off x="2044700" y="643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Medagedara</a:t>
            </a:r>
          </a:p>
        </p:txBody>
      </p:sp>
      <p:sp>
        <p:nvSpPr>
          <p:cNvPr id="1359889570" name="Text">
    </p:cNvPr>
          <p:cNvSpPr>
            <a:spLocks noGrp="1"/>
          </p:cNvSpPr>
          <p:nvPr/>
        </p:nvSpPr>
        <p:spPr>
          <a:xfrm rot="0">
            <a:off x="3314700" y="643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dilinikaushalya9265@gmail.com</a:t>
            </a:r>
          </a:p>
        </p:txBody>
      </p:sp>
      <p:sp>
        <p:nvSpPr>
          <p:cNvPr id="2143031616" name="Text">
    </p:cNvPr>
          <p:cNvSpPr>
            <a:spLocks noGrp="1"/>
          </p:cNvSpPr>
          <p:nvPr/>
        </p:nvSpPr>
        <p:spPr>
          <a:xfrm rot="0">
            <a:off x="4584700" y="64389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0763718897</a:t>
            </a:r>
          </a:p>
        </p:txBody>
      </p:sp>
      <p:sp>
        <p:nvSpPr>
          <p:cNvPr id="336642628" name="Text">
    </p:cNvPr>
          <p:cNvSpPr>
            <a:spLocks noGrp="1"/>
          </p:cNvSpPr>
          <p:nvPr/>
        </p:nvSpPr>
        <p:spPr>
          <a:xfrm rot="0">
            <a:off x="5854700" y="64389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Sri Lanka Telecom Outside Plant Maintenance Centre, Elvitigala </a:t>
            </a:r>
          </a:p>
        </p:txBody>
      </p:sp>
      <p:sp>
        <p:nvSpPr>
          <p:cNvPr id="1480722598" name="Line"/>
          <p:cNvSpPr>
            <a:spLocks noGrp="1"/>
          </p:cNvSpPr>
          <p:nvPr/>
        </p:nvSpPr>
        <p:spPr>
          <a:xfrm flipV="1">
            <a:off x="279400" y="66929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4203150" name="Text">
    </p:cNvPr>
          <p:cNvSpPr>
            <a:spLocks noGrp="1"/>
          </p:cNvSpPr>
          <p:nvPr/>
        </p:nvSpPr>
        <p:spPr>
          <a:xfrm rot="0">
            <a:off x="279400" y="67056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80</a:t>
            </a:r>
          </a:p>
        </p:txBody>
      </p:sp>
      <p:sp>
        <p:nvSpPr>
          <p:cNvPr id="847231077" name="Text">
    </p:cNvPr>
          <p:cNvSpPr>
            <a:spLocks noGrp="1"/>
          </p:cNvSpPr>
          <p:nvPr/>
        </p:nvSpPr>
        <p:spPr>
          <a:xfrm rot="0">
            <a:off x="774700" y="670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sanjeewa</a:t>
            </a:r>
          </a:p>
        </p:txBody>
      </p:sp>
      <p:sp>
        <p:nvSpPr>
          <p:cNvPr id="1596131529" name="Text">
    </p:cNvPr>
          <p:cNvSpPr>
            <a:spLocks noGrp="1"/>
          </p:cNvSpPr>
          <p:nvPr/>
        </p:nvSpPr>
        <p:spPr>
          <a:xfrm rot="0">
            <a:off x="2044700" y="670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kumar</a:t>
            </a:r>
          </a:p>
        </p:txBody>
      </p:sp>
      <p:sp>
        <p:nvSpPr>
          <p:cNvPr id="1964373226" name="Text">
    </p:cNvPr>
          <p:cNvSpPr>
            <a:spLocks noGrp="1"/>
          </p:cNvSpPr>
          <p:nvPr/>
        </p:nvSpPr>
        <p:spPr>
          <a:xfrm rot="0">
            <a:off x="3314700" y="670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srkmg1979@gmail.com</a:t>
            </a:r>
          </a:p>
        </p:txBody>
      </p:sp>
      <p:sp>
        <p:nvSpPr>
          <p:cNvPr id="1954704051" name="Text">
    </p:cNvPr>
          <p:cNvSpPr>
            <a:spLocks noGrp="1"/>
          </p:cNvSpPr>
          <p:nvPr/>
        </p:nvSpPr>
        <p:spPr>
          <a:xfrm rot="0">
            <a:off x="4584700" y="67056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0719847823</a:t>
            </a:r>
          </a:p>
        </p:txBody>
      </p:sp>
      <p:sp>
        <p:nvSpPr>
          <p:cNvPr id="506153351" name="Text">
    </p:cNvPr>
          <p:cNvSpPr>
            <a:spLocks noGrp="1"/>
          </p:cNvSpPr>
          <p:nvPr/>
        </p:nvSpPr>
        <p:spPr>
          <a:xfrm rot="0">
            <a:off x="5854700" y="67056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736644490" name="Line"/>
          <p:cNvSpPr>
            <a:spLocks noGrp="1"/>
          </p:cNvSpPr>
          <p:nvPr/>
        </p:nvSpPr>
        <p:spPr>
          <a:xfrm flipV="1">
            <a:off x="279400" y="69596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0718475" name="Text">
    </p:cNvPr>
          <p:cNvSpPr>
            <a:spLocks noGrp="1"/>
          </p:cNvSpPr>
          <p:nvPr/>
        </p:nvSpPr>
        <p:spPr>
          <a:xfrm rot="0">
            <a:off x="279400" y="69723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81</a:t>
            </a:r>
          </a:p>
        </p:txBody>
      </p:sp>
      <p:sp>
        <p:nvSpPr>
          <p:cNvPr id="1852098868" name="Text">
    </p:cNvPr>
          <p:cNvSpPr>
            <a:spLocks noGrp="1"/>
          </p:cNvSpPr>
          <p:nvPr/>
        </p:nvSpPr>
        <p:spPr>
          <a:xfrm rot="0">
            <a:off x="774700" y="697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Dilini</a:t>
            </a:r>
          </a:p>
        </p:txBody>
      </p:sp>
      <p:sp>
        <p:nvSpPr>
          <p:cNvPr id="450211211" name="Text">
    </p:cNvPr>
          <p:cNvSpPr>
            <a:spLocks noGrp="1"/>
          </p:cNvSpPr>
          <p:nvPr/>
        </p:nvSpPr>
        <p:spPr>
          <a:xfrm rot="0">
            <a:off x="2044700" y="697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Kaushalya</a:t>
            </a:r>
          </a:p>
        </p:txBody>
      </p:sp>
      <p:sp>
        <p:nvSpPr>
          <p:cNvPr id="1114934896" name="Text">
    </p:cNvPr>
          <p:cNvSpPr>
            <a:spLocks noGrp="1"/>
          </p:cNvSpPr>
          <p:nvPr/>
        </p:nvSpPr>
        <p:spPr>
          <a:xfrm rot="0">
            <a:off x="3314700" y="697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smsdilinikaushalya@gmail.com</a:t>
            </a:r>
          </a:p>
        </p:txBody>
      </p:sp>
      <p:sp>
        <p:nvSpPr>
          <p:cNvPr id="1915976997" name="Text">
    </p:cNvPr>
          <p:cNvSpPr>
            <a:spLocks noGrp="1"/>
          </p:cNvSpPr>
          <p:nvPr/>
        </p:nvSpPr>
        <p:spPr>
          <a:xfrm rot="0">
            <a:off x="4584700" y="69723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0763718899</a:t>
            </a:r>
          </a:p>
        </p:txBody>
      </p:sp>
      <p:sp>
        <p:nvSpPr>
          <p:cNvPr id="308101814" name="Text">
    </p:cNvPr>
          <p:cNvSpPr>
            <a:spLocks noGrp="1"/>
          </p:cNvSpPr>
          <p:nvPr/>
        </p:nvSpPr>
        <p:spPr>
          <a:xfrm rot="0">
            <a:off x="5854700" y="69723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SLT muve, Elvitigala Mawatha, Colombo, Sri Lanka</a:t>
            </a:r>
          </a:p>
        </p:txBody>
      </p:sp>
      <p:sp>
        <p:nvSpPr>
          <p:cNvPr id="684114981" name="Line"/>
          <p:cNvSpPr>
            <a:spLocks noGrp="1"/>
          </p:cNvSpPr>
          <p:nvPr/>
        </p:nvSpPr>
        <p:spPr>
          <a:xfrm flipV="1">
            <a:off x="279400" y="72263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3039629" name="Text">
    </p:cNvPr>
          <p:cNvSpPr>
            <a:spLocks noGrp="1"/>
          </p:cNvSpPr>
          <p:nvPr/>
        </p:nvSpPr>
        <p:spPr>
          <a:xfrm rot="0">
            <a:off x="279400" y="72390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87</a:t>
            </a:r>
          </a:p>
        </p:txBody>
      </p:sp>
      <p:sp>
        <p:nvSpPr>
          <p:cNvPr id="937042032" name="Text">
    </p:cNvPr>
          <p:cNvSpPr>
            <a:spLocks noGrp="1"/>
          </p:cNvSpPr>
          <p:nvPr/>
        </p:nvSpPr>
        <p:spPr>
          <a:xfrm rot="0">
            <a:off x="774700" y="723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asd</a:t>
            </a:r>
          </a:p>
        </p:txBody>
      </p:sp>
      <p:sp>
        <p:nvSpPr>
          <p:cNvPr id="1367848373" name="Text">
    </p:cNvPr>
          <p:cNvSpPr>
            <a:spLocks noGrp="1"/>
          </p:cNvSpPr>
          <p:nvPr/>
        </p:nvSpPr>
        <p:spPr>
          <a:xfrm rot="0">
            <a:off x="2044700" y="723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sdf</a:t>
            </a:r>
          </a:p>
        </p:txBody>
      </p:sp>
      <p:sp>
        <p:nvSpPr>
          <p:cNvPr id="615163876" name="Text">
    </p:cNvPr>
          <p:cNvSpPr>
            <a:spLocks noGrp="1"/>
          </p:cNvSpPr>
          <p:nvPr/>
        </p:nvSpPr>
        <p:spPr>
          <a:xfrm rot="0">
            <a:off x="3314700" y="723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asdf@gmail.com</a:t>
            </a:r>
          </a:p>
        </p:txBody>
      </p:sp>
      <p:sp>
        <p:nvSpPr>
          <p:cNvPr id="1072987274" name="Text">
    </p:cNvPr>
          <p:cNvSpPr>
            <a:spLocks noGrp="1"/>
          </p:cNvSpPr>
          <p:nvPr/>
        </p:nvSpPr>
        <p:spPr>
          <a:xfrm rot="0">
            <a:off x="4584700" y="72390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0779489309</a:t>
            </a:r>
          </a:p>
        </p:txBody>
      </p:sp>
      <p:sp>
        <p:nvSpPr>
          <p:cNvPr id="1276930259" name="Text">
    </p:cNvPr>
          <p:cNvSpPr>
            <a:spLocks noGrp="1"/>
          </p:cNvSpPr>
          <p:nvPr/>
        </p:nvSpPr>
        <p:spPr>
          <a:xfrm rot="0">
            <a:off x="5854700" y="72390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62778542" name="Line"/>
          <p:cNvSpPr>
            <a:spLocks noGrp="1"/>
          </p:cNvSpPr>
          <p:nvPr/>
        </p:nvSpPr>
        <p:spPr>
          <a:xfrm flipV="1">
            <a:off x="279400" y="74930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3952584" name="Text">
    </p:cNvPr>
          <p:cNvSpPr>
            <a:spLocks noGrp="1"/>
          </p:cNvSpPr>
          <p:nvPr/>
        </p:nvSpPr>
        <p:spPr>
          <a:xfrm rot="0">
            <a:off x="279400" y="75057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91</a:t>
            </a:r>
          </a:p>
        </p:txBody>
      </p:sp>
      <p:sp>
        <p:nvSpPr>
          <p:cNvPr id="1658463454" name="Text">
    </p:cNvPr>
          <p:cNvSpPr>
            <a:spLocks noGrp="1"/>
          </p:cNvSpPr>
          <p:nvPr/>
        </p:nvSpPr>
        <p:spPr>
          <a:xfrm rot="0">
            <a:off x="774700" y="750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</a:t>
            </a:r>
          </a:p>
        </p:txBody>
      </p:sp>
      <p:sp>
        <p:nvSpPr>
          <p:cNvPr id="1605016965" name="Text">
    </p:cNvPr>
          <p:cNvSpPr>
            <a:spLocks noGrp="1"/>
          </p:cNvSpPr>
          <p:nvPr/>
        </p:nvSpPr>
        <p:spPr>
          <a:xfrm rot="0">
            <a:off x="2044700" y="750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Qa</a:t>
            </a:r>
          </a:p>
        </p:txBody>
      </p:sp>
      <p:sp>
        <p:nvSpPr>
          <p:cNvPr id="978040788" name="Text">
    </p:cNvPr>
          <p:cNvSpPr>
            <a:spLocks noGrp="1"/>
          </p:cNvSpPr>
          <p:nvPr/>
        </p:nvSpPr>
        <p:spPr>
          <a:xfrm rot="0">
            <a:off x="3314700" y="750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muveqa@gmail.com</a:t>
            </a:r>
          </a:p>
        </p:txBody>
      </p:sp>
      <p:sp>
        <p:nvSpPr>
          <p:cNvPr id="1091689778" name="Text">
    </p:cNvPr>
          <p:cNvSpPr>
            <a:spLocks noGrp="1"/>
          </p:cNvSpPr>
          <p:nvPr/>
        </p:nvSpPr>
        <p:spPr>
          <a:xfrm rot="0">
            <a:off x="4584700" y="75057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0710342403</a:t>
            </a:r>
          </a:p>
        </p:txBody>
      </p:sp>
      <p:sp>
        <p:nvSpPr>
          <p:cNvPr id="2077302525" name="Text">
    </p:cNvPr>
          <p:cNvSpPr>
            <a:spLocks noGrp="1"/>
          </p:cNvSpPr>
          <p:nvPr/>
        </p:nvSpPr>
        <p:spPr>
          <a:xfrm rot="0">
            <a:off x="5854700" y="75057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81888396" name="Line"/>
          <p:cNvSpPr>
            <a:spLocks noGrp="1"/>
          </p:cNvSpPr>
          <p:nvPr/>
        </p:nvSpPr>
        <p:spPr>
          <a:xfrm flipV="1">
            <a:off x="279400" y="77597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0721712" name="Text">
    </p:cNvPr>
          <p:cNvSpPr>
            <a:spLocks noGrp="1"/>
          </p:cNvSpPr>
          <p:nvPr/>
        </p:nvSpPr>
        <p:spPr>
          <a:xfrm rot="0">
            <a:off x="279400" y="77724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92</a:t>
            </a:r>
          </a:p>
        </p:txBody>
      </p:sp>
      <p:sp>
        <p:nvSpPr>
          <p:cNvPr id="1501479904" name="Text">
    </p:cNvPr>
          <p:cNvSpPr>
            <a:spLocks noGrp="1"/>
          </p:cNvSpPr>
          <p:nvPr/>
        </p:nvSpPr>
        <p:spPr>
          <a:xfrm rot="0">
            <a:off x="774700" y="777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qweqwe</a:t>
            </a:r>
          </a:p>
        </p:txBody>
      </p:sp>
      <p:sp>
        <p:nvSpPr>
          <p:cNvPr id="292410631" name="Text">
    </p:cNvPr>
          <p:cNvSpPr>
            <a:spLocks noGrp="1"/>
          </p:cNvSpPr>
          <p:nvPr/>
        </p:nvSpPr>
        <p:spPr>
          <a:xfrm rot="0">
            <a:off x="2044700" y="777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1102890881" name="Text">
    </p:cNvPr>
          <p:cNvSpPr>
            <a:spLocks noGrp="1"/>
          </p:cNvSpPr>
          <p:nvPr/>
        </p:nvSpPr>
        <p:spPr>
          <a:xfrm rot="0">
            <a:off x="3314700" y="777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qweqwe@gmail.com</a:t>
            </a:r>
          </a:p>
        </p:txBody>
      </p:sp>
      <p:sp>
        <p:nvSpPr>
          <p:cNvPr id="1355679710" name="Text">
    </p:cNvPr>
          <p:cNvSpPr>
            <a:spLocks noGrp="1"/>
          </p:cNvSpPr>
          <p:nvPr/>
        </p:nvSpPr>
        <p:spPr>
          <a:xfrm rot="0">
            <a:off x="4584700" y="77724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0754812458</a:t>
            </a:r>
          </a:p>
        </p:txBody>
      </p:sp>
      <p:sp>
        <p:nvSpPr>
          <p:cNvPr id="107391300" name="Text">
    </p:cNvPr>
          <p:cNvSpPr>
            <a:spLocks noGrp="1"/>
          </p:cNvSpPr>
          <p:nvPr/>
        </p:nvSpPr>
        <p:spPr>
          <a:xfrm rot="0">
            <a:off x="5854700" y="77724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39315620" name="Line"/>
          <p:cNvSpPr>
            <a:spLocks noGrp="1"/>
          </p:cNvSpPr>
          <p:nvPr/>
        </p:nvSpPr>
        <p:spPr>
          <a:xfrm flipV="1">
            <a:off x="279400" y="80264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5640642" name="Text">
    </p:cNvPr>
          <p:cNvSpPr>
            <a:spLocks noGrp="1"/>
          </p:cNvSpPr>
          <p:nvPr/>
        </p:nvSpPr>
        <p:spPr>
          <a:xfrm rot="0">
            <a:off x="279400" y="80391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94</a:t>
            </a:r>
          </a:p>
        </p:txBody>
      </p:sp>
      <p:sp>
        <p:nvSpPr>
          <p:cNvPr id="1798396161" name="Text">
    </p:cNvPr>
          <p:cNvSpPr>
            <a:spLocks noGrp="1"/>
          </p:cNvSpPr>
          <p:nvPr/>
        </p:nvSpPr>
        <p:spPr>
          <a:xfrm rot="0">
            <a:off x="774700" y="8039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ertert</a:t>
            </a:r>
          </a:p>
        </p:txBody>
      </p:sp>
      <p:sp>
        <p:nvSpPr>
          <p:cNvPr id="1959430049" name="Text">
    </p:cNvPr>
          <p:cNvSpPr>
            <a:spLocks noGrp="1"/>
          </p:cNvSpPr>
          <p:nvPr/>
        </p:nvSpPr>
        <p:spPr>
          <a:xfrm rot="0">
            <a:off x="2044700" y="8039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</a:p>
        </p:txBody>
      </p:sp>
      <p:sp>
        <p:nvSpPr>
          <p:cNvPr id="479106798" name="Text">
    </p:cNvPr>
          <p:cNvSpPr>
            <a:spLocks noGrp="1"/>
          </p:cNvSpPr>
          <p:nvPr/>
        </p:nvSpPr>
        <p:spPr>
          <a:xfrm rot="0">
            <a:off x="3314700" y="8039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ertert@gmail.com</a:t>
            </a:r>
          </a:p>
        </p:txBody>
      </p:sp>
      <p:sp>
        <p:nvSpPr>
          <p:cNvPr id="1431761383" name="Text">
    </p:cNvPr>
          <p:cNvSpPr>
            <a:spLocks noGrp="1"/>
          </p:cNvSpPr>
          <p:nvPr/>
        </p:nvSpPr>
        <p:spPr>
          <a:xfrm rot="0">
            <a:off x="4584700" y="80391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0715623568</a:t>
            </a:r>
          </a:p>
        </p:txBody>
      </p:sp>
      <p:sp>
        <p:nvSpPr>
          <p:cNvPr id="1059299446" name="Text">
    </p:cNvPr>
          <p:cNvSpPr>
            <a:spLocks noGrp="1"/>
          </p:cNvSpPr>
          <p:nvPr/>
        </p:nvSpPr>
        <p:spPr>
          <a:xfrm rot="0">
            <a:off x="5854700" y="80391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006355292" name="Line"/>
          <p:cNvSpPr>
            <a:spLocks noGrp="1"/>
          </p:cNvSpPr>
          <p:nvPr/>
        </p:nvSpPr>
        <p:spPr>
          <a:xfrm flipV="1">
            <a:off x="279400" y="82931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2188872" name="Text">
    </p:cNvPr>
          <p:cNvSpPr>
            <a:spLocks noGrp="1"/>
          </p:cNvSpPr>
          <p:nvPr/>
        </p:nvSpPr>
        <p:spPr>
          <a:xfrm rot="0">
            <a:off x="279400" y="83058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95</a:t>
            </a:r>
          </a:p>
        </p:txBody>
      </p:sp>
      <p:sp>
        <p:nvSpPr>
          <p:cNvPr id="420585105" name="Text">
    </p:cNvPr>
          <p:cNvSpPr>
            <a:spLocks noGrp="1"/>
          </p:cNvSpPr>
          <p:nvPr/>
        </p:nvSpPr>
        <p:spPr>
          <a:xfrm rot="0">
            <a:off x="774700" y="830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</a:t>
            </a:r>
          </a:p>
        </p:txBody>
      </p:sp>
      <p:sp>
        <p:nvSpPr>
          <p:cNvPr id="1405177458" name="Text">
    </p:cNvPr>
          <p:cNvSpPr>
            <a:spLocks noGrp="1"/>
          </p:cNvSpPr>
          <p:nvPr/>
        </p:nvSpPr>
        <p:spPr>
          <a:xfrm rot="0">
            <a:off x="2044700" y="830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</a:t>
            </a:r>
          </a:p>
        </p:txBody>
      </p:sp>
      <p:sp>
        <p:nvSpPr>
          <p:cNvPr id="939870547" name="Text">
    </p:cNvPr>
          <p:cNvSpPr>
            <a:spLocks noGrp="1"/>
          </p:cNvSpPr>
          <p:nvPr/>
        </p:nvSpPr>
        <p:spPr>
          <a:xfrm rot="0">
            <a:off x="3314700" y="830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ridertest@gmail.com</a:t>
            </a:r>
          </a:p>
        </p:txBody>
      </p:sp>
      <p:sp>
        <p:nvSpPr>
          <p:cNvPr id="1662059744" name="Text">
    </p:cNvPr>
          <p:cNvSpPr>
            <a:spLocks noGrp="1"/>
          </p:cNvSpPr>
          <p:nvPr/>
        </p:nvSpPr>
        <p:spPr>
          <a:xfrm rot="0">
            <a:off x="4584700" y="83058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0258745615</a:t>
            </a:r>
          </a:p>
        </p:txBody>
      </p:sp>
      <p:sp>
        <p:nvSpPr>
          <p:cNvPr id="1918320879" name="Text">
    </p:cNvPr>
          <p:cNvSpPr>
            <a:spLocks noGrp="1"/>
          </p:cNvSpPr>
          <p:nvPr/>
        </p:nvSpPr>
        <p:spPr>
          <a:xfrm rot="0">
            <a:off x="5854700" y="83058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61 Robert Gunawardena Mawatha, Colombo 00600</a:t>
            </a:r>
          </a:p>
        </p:txBody>
      </p:sp>
      <p:sp>
        <p:nvSpPr>
          <p:cNvPr id="1047020942" name="Line"/>
          <p:cNvSpPr>
            <a:spLocks noGrp="1"/>
          </p:cNvSpPr>
          <p:nvPr/>
        </p:nvSpPr>
        <p:spPr>
          <a:xfrm flipV="1">
            <a:off x="279400" y="85598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9968676" name="Text">
    </p:cNvPr>
          <p:cNvSpPr>
            <a:spLocks noGrp="1"/>
          </p:cNvSpPr>
          <p:nvPr/>
        </p:nvSpPr>
        <p:spPr>
          <a:xfrm rot="0">
            <a:off x="279400" y="85725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96</a:t>
            </a:r>
          </a:p>
        </p:txBody>
      </p:sp>
      <p:sp>
        <p:nvSpPr>
          <p:cNvPr id="1825907312" name="Text">
    </p:cNvPr>
          <p:cNvSpPr>
            <a:spLocks noGrp="1"/>
          </p:cNvSpPr>
          <p:nvPr/>
        </p:nvSpPr>
        <p:spPr>
          <a:xfrm rot="0">
            <a:off x="774700" y="857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John</a:t>
            </a:r>
          </a:p>
        </p:txBody>
      </p:sp>
      <p:sp>
        <p:nvSpPr>
          <p:cNvPr id="482877154" name="Text">
    </p:cNvPr>
          <p:cNvSpPr>
            <a:spLocks noGrp="1"/>
          </p:cNvSpPr>
          <p:nvPr/>
        </p:nvSpPr>
        <p:spPr>
          <a:xfrm rot="0">
            <a:off x="2044700" y="857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Doe</a:t>
            </a:r>
          </a:p>
        </p:txBody>
      </p:sp>
      <p:sp>
        <p:nvSpPr>
          <p:cNvPr id="375625265" name="Text">
    </p:cNvPr>
          <p:cNvSpPr>
            <a:spLocks noGrp="1"/>
          </p:cNvSpPr>
          <p:nvPr/>
        </p:nvSpPr>
        <p:spPr>
          <a:xfrm rot="0">
            <a:off x="3314700" y="857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hashitha@live.com</a:t>
            </a:r>
          </a:p>
        </p:txBody>
      </p:sp>
      <p:sp>
        <p:nvSpPr>
          <p:cNvPr id="1679390322" name="Text">
    </p:cNvPr>
          <p:cNvSpPr>
            <a:spLocks noGrp="1"/>
          </p:cNvSpPr>
          <p:nvPr/>
        </p:nvSpPr>
        <p:spPr>
          <a:xfrm rot="0">
            <a:off x="4584700" y="85725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0769318058</a:t>
            </a:r>
          </a:p>
        </p:txBody>
      </p:sp>
      <p:sp>
        <p:nvSpPr>
          <p:cNvPr id="1135569333" name="Text">
    </p:cNvPr>
          <p:cNvSpPr>
            <a:spLocks noGrp="1"/>
          </p:cNvSpPr>
          <p:nvPr/>
        </p:nvSpPr>
        <p:spPr>
          <a:xfrm rot="0">
            <a:off x="5854700" y="85725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826608842" name="Line"/>
          <p:cNvSpPr>
            <a:spLocks noGrp="1"/>
          </p:cNvSpPr>
          <p:nvPr/>
        </p:nvSpPr>
        <p:spPr>
          <a:xfrm flipV="1">
            <a:off x="279400" y="88265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3095051" name="Text">
    </p:cNvPr>
          <p:cNvSpPr>
            <a:spLocks noGrp="1"/>
          </p:cNvSpPr>
          <p:nvPr/>
        </p:nvSpPr>
        <p:spPr>
          <a:xfrm rot="0">
            <a:off x="279400" y="8839200"/>
            <a:ext cx="4953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97</a:t>
            </a:r>
          </a:p>
        </p:txBody>
      </p:sp>
      <p:sp>
        <p:nvSpPr>
          <p:cNvPr id="1581114852" name="Text">
    </p:cNvPr>
          <p:cNvSpPr>
            <a:spLocks noGrp="1"/>
          </p:cNvSpPr>
          <p:nvPr/>
        </p:nvSpPr>
        <p:spPr>
          <a:xfrm rot="0">
            <a:off x="774700" y="883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</a:t>
            </a:r>
          </a:p>
        </p:txBody>
      </p:sp>
      <p:sp>
        <p:nvSpPr>
          <p:cNvPr id="834669586" name="Text">
    </p:cNvPr>
          <p:cNvSpPr>
            <a:spLocks noGrp="1"/>
          </p:cNvSpPr>
          <p:nvPr/>
        </p:nvSpPr>
        <p:spPr>
          <a:xfrm rot="0">
            <a:off x="2044700" y="883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riderstaging</a:t>
            </a:r>
          </a:p>
        </p:txBody>
      </p:sp>
      <p:sp>
        <p:nvSpPr>
          <p:cNvPr id="928549698" name="Text">
    </p:cNvPr>
          <p:cNvSpPr>
            <a:spLocks noGrp="1"/>
          </p:cNvSpPr>
          <p:nvPr/>
        </p:nvSpPr>
        <p:spPr>
          <a:xfrm rot="0">
            <a:off x="3314700" y="883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testrdr@gmail.com</a:t>
            </a:r>
          </a:p>
        </p:txBody>
      </p:sp>
      <p:sp>
        <p:nvSpPr>
          <p:cNvPr id="371111537" name="Text">
    </p:cNvPr>
          <p:cNvSpPr>
            <a:spLocks noGrp="1"/>
          </p:cNvSpPr>
          <p:nvPr/>
        </p:nvSpPr>
        <p:spPr>
          <a:xfrm rot="0">
            <a:off x="4584700" y="8839200"/>
            <a:ext cx="1270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0742563542</a:t>
            </a:r>
          </a:p>
        </p:txBody>
      </p:sp>
      <p:sp>
        <p:nvSpPr>
          <p:cNvPr id="979091471" name="Text">
    </p:cNvPr>
          <p:cNvSpPr>
            <a:spLocks noGrp="1"/>
          </p:cNvSpPr>
          <p:nvPr/>
        </p:nvSpPr>
        <p:spPr>
          <a:xfrm rot="0">
            <a:off x="5854700" y="8839200"/>
            <a:ext cx="16637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8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800">
</a:rPr>
              <a:t>null</a:t>
            </a:r>
          </a:p>
        </p:txBody>
      </p:sp>
      <p:sp>
        <p:nvSpPr>
          <p:cNvPr id="1570649783" name="Line"/>
          <p:cNvSpPr>
            <a:spLocks noGrp="1"/>
          </p:cNvSpPr>
          <p:nvPr/>
        </p:nvSpPr>
        <p:spPr>
          <a:xfrm flipV="1">
            <a:off x="279400" y="9093200"/>
            <a:ext cx="7239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1913957" name="Text">
    </p:cNvPr>
          <p:cNvSpPr>
            <a:spLocks noGrp="1"/>
          </p:cNvSpPr>
          <p:nvPr/>
        </p:nvSpPr>
        <p:spPr>
          <a:xfrm rot="0">
            <a:off x="5994400" y="9550400"/>
            <a:ext cx="1016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r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Page 2 of</a:t>
            </a:r>
          </a:p>
        </p:txBody>
      </p:sp>
      <p:sp>
        <p:nvSpPr>
          <p:cNvPr id="731551985" name="Text">
    </p:cNvPr>
          <p:cNvSpPr>
            <a:spLocks noGrp="1"/>
          </p:cNvSpPr>
          <p:nvPr/>
        </p:nvSpPr>
        <p:spPr>
          <a:xfrm rot="0">
            <a:off x="7010400" y="9550400"/>
            <a:ext cx="5080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