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PT Sans Narrow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F492E9D-3B99-42F0-8A7E-5A8FB73CBD4A}">
  <a:tblStyle styleId="{FF492E9D-3B99-42F0-8A7E-5A8FB73CBD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PTSansNarrow-regular.fntdata"/><Relationship Id="rId14" Type="http://schemas.openxmlformats.org/officeDocument/2006/relationships/slide" Target="slides/slide8.xml"/><Relationship Id="rId17" Type="http://schemas.openxmlformats.org/officeDocument/2006/relationships/font" Target="fonts/OpenSans-regular.fntdata"/><Relationship Id="rId16" Type="http://schemas.openxmlformats.org/officeDocument/2006/relationships/font" Target="fonts/PTSansNarrow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OpenSans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penSa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18ef4ab2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118ef4ab2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Divide and Conquer algorithm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Moving processing to the data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118ef4ab2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118ef4ab2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118ef4ab25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118ef4ab25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126be6bc4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126be6bc4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14fa0993c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14fa0993c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14fa0993c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14fa0993c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126be6bc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126be6bc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MapReduce and Apache Spark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K.E.A.B.I. </a:t>
            </a:r>
            <a:r>
              <a:rPr lang="en"/>
              <a:t>Edirisinghe - </a:t>
            </a:r>
            <a:r>
              <a:rPr lang="en"/>
              <a:t>239315X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MapReduce?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8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Programming framework that allows to perform parallel and distributed processing on large data set in a distributed environment.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5200" y="2234625"/>
            <a:ext cx="6157536" cy="271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Apache Spark?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9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232F3E"/>
                </a:solidFill>
              </a:rPr>
              <a:t>Apache Spark is an open-source, distributed processing system used for big data workloads. It utilizes in-memory caching, and optimized query execution for fast analytic queries against data of any size.</a:t>
            </a:r>
            <a:endParaRPr sz="2100"/>
          </a:p>
        </p:txBody>
      </p:sp>
      <p:pic>
        <p:nvPicPr>
          <p:cNvPr id="81" name="Google Shape;81;p15"/>
          <p:cNvPicPr preferRelativeResize="0"/>
          <p:nvPr/>
        </p:nvPicPr>
        <p:blipFill rotWithShape="1">
          <a:blip r:embed="rId3">
            <a:alphaModFix/>
          </a:blip>
          <a:srcRect b="0" l="16084" r="19370" t="0"/>
          <a:stretch/>
        </p:blipFill>
        <p:spPr>
          <a:xfrm>
            <a:off x="459875" y="2207625"/>
            <a:ext cx="4031976" cy="25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1850" y="2674087"/>
            <a:ext cx="4449899" cy="174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1207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>
            <p:ph type="title"/>
          </p:nvPr>
        </p:nvSpPr>
        <p:spPr>
          <a:xfrm>
            <a:off x="246325" y="1751650"/>
            <a:ext cx="8520600" cy="12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44"/>
              <a:t>Demo</a:t>
            </a:r>
            <a:endParaRPr sz="50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94" name="Google Shape;94;p1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550" y="1373050"/>
            <a:ext cx="4438650" cy="274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4475" y="1373050"/>
            <a:ext cx="4298025" cy="274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700" y="849675"/>
            <a:ext cx="4459299" cy="2757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3525" y="925875"/>
            <a:ext cx="4325400" cy="2674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75" y="795350"/>
            <a:ext cx="4339275" cy="303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6600" y="795350"/>
            <a:ext cx="4695900" cy="303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3350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Hadoop MapReduce vs </a:t>
            </a:r>
            <a:r>
              <a:rPr lang="en"/>
              <a:t>Apache Spark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3" name="Google Shape;113;p20"/>
          <p:cNvGraphicFramePr/>
          <p:nvPr/>
        </p:nvGraphicFramePr>
        <p:xfrm>
          <a:off x="233775" y="122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{FF492E9D-3B99-42F0-8A7E-5A8FB73CBD4A}</a:tableStyleId>
              </a:tblPr>
              <a:tblGrid>
                <a:gridCol w="2892150"/>
                <a:gridCol w="2783200"/>
                <a:gridCol w="3001100"/>
              </a:tblGrid>
              <a:tr h="578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Hadoop MapReduce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Apache Spark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53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Performance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Generally slow as it performs operations on the disk.</a:t>
                      </a:r>
                      <a:br>
                        <a:rPr lang="en"/>
                      </a:br>
                      <a:r>
                        <a:rPr lang="en"/>
                        <a:t>Cannot deliver near real-time analytics from the data.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Runs x100 faster in-memory and x10 faster on disk.</a:t>
                      </a:r>
                      <a:br>
                        <a:rPr lang="en"/>
                      </a:br>
                      <a:r>
                        <a:rPr lang="en"/>
                        <a:t>If spark runs on YARN with other resource demanding services, can be degradations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24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Ease of Use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Complex to use has there is no interactive mode and need to handle low level APIs to process the data.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Supports user-friendly APIs for different languages and has interactive mode and provide feedback for queries and actions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