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286029-4204-42D1-8A39-2FFAF9BCBC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9C63B6F-88A9-4246-8AB1-72D5FB219B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FEA5B6-33E9-4F15-998C-D8CDB7407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9CB6D-640B-43E8-B0CB-C3A4EB182E41}" type="datetimeFigureOut">
              <a:rPr lang="zh-CN" altLang="en-US" smtClean="0"/>
              <a:t>2018/3/7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29AE81-D540-4DBF-9FEE-11D5EA77A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48847D-87B7-421D-9258-1B919DFBC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B66A1-01FD-4900-9F1E-8E0DF61317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7108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3C00C1-D79D-4529-8B34-342719A02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8ED9E9B-7CBC-42EA-9160-B557BB2CD5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18E966-9CC8-4C23-BC88-C6D4A478B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9CB6D-640B-43E8-B0CB-C3A4EB182E41}" type="datetimeFigureOut">
              <a:rPr lang="zh-CN" altLang="en-US" smtClean="0"/>
              <a:t>2018/3/7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DDC952-0117-4BF3-AB0E-E52B88F91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47D63C-C2F0-48A8-BFBE-923675D5D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B66A1-01FD-4900-9F1E-8E0DF61317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9702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36440C9-4F3B-413B-BF3D-E29479BF06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0B7D206-F532-4092-B485-37FA569F5F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444EBA-568D-4E7A-96F0-1044E593A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9CB6D-640B-43E8-B0CB-C3A4EB182E41}" type="datetimeFigureOut">
              <a:rPr lang="zh-CN" altLang="en-US" smtClean="0"/>
              <a:t>2018/3/7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58F149-585B-472D-9164-7766F0B67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E49A3A-F4DE-4406-BE85-AAB079E7A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B66A1-01FD-4900-9F1E-8E0DF61317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3279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3E6EED-5258-4A3E-9668-AD67C898C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C4E7AF-4662-4266-B4EE-4DCF34A76C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72C9C4-EF77-4020-80BF-D75BC6969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9CB6D-640B-43E8-B0CB-C3A4EB182E41}" type="datetimeFigureOut">
              <a:rPr lang="zh-CN" altLang="en-US" smtClean="0"/>
              <a:t>2018/3/7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F0B123-CC97-41A8-A8D2-1B12CCEC4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B56188-92E8-4C38-BCED-5D7DA889A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B66A1-01FD-4900-9F1E-8E0DF61317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3063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B0FEB4-EDBB-4B1D-B192-89987B45D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08CB309-3B7E-4A1B-B88A-D19DDA0DC3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E5276A-40CC-4AF1-87DD-879F6C23B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9CB6D-640B-43E8-B0CB-C3A4EB182E41}" type="datetimeFigureOut">
              <a:rPr lang="zh-CN" altLang="en-US" smtClean="0"/>
              <a:t>2018/3/7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979C3D-933B-4847-9CE7-FB02A87B5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6239ED-F2D8-4927-8E3A-4785D37BE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B66A1-01FD-4900-9F1E-8E0DF61317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4062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09FE6B-C274-4E35-8F17-3D96353F0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A503B5-D399-4F21-9BFD-C1554EFB47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0050FB7-EA12-4A0C-AF03-75AEC20C67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246BF7B-52A2-4D2A-92C3-5D597AF35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9CB6D-640B-43E8-B0CB-C3A4EB182E41}" type="datetimeFigureOut">
              <a:rPr lang="zh-CN" altLang="en-US" smtClean="0"/>
              <a:t>2018/3/7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E8238BC-EFE8-4EC1-8627-D3C5911B0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9D46CF7-425F-4B1E-A6ED-030870C43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B66A1-01FD-4900-9F1E-8E0DF61317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8955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3DA200-E248-4E35-998B-1D0FA0FCD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EFC3124-1A77-47BF-9321-ABEC6B51E5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AFBEBFD-5922-4415-91EA-8D08678A92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29CE9E5-95CA-4134-8896-1635895C7A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DE1650C-FA05-4449-955C-F6C276D9D5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1A3A5C0-9AA5-4986-9777-9B5B8370E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9CB6D-640B-43E8-B0CB-C3A4EB182E41}" type="datetimeFigureOut">
              <a:rPr lang="zh-CN" altLang="en-US" smtClean="0"/>
              <a:t>2018/3/7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4ABE38B-AFB2-4F8D-A133-657E62920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EE026A1-F2BE-46C0-87CF-763E5C0A6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B66A1-01FD-4900-9F1E-8E0DF61317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062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EDE556-2D2F-4C4C-9E18-5FD0F0F00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B80A97F-A577-4B7F-BFBF-7906D6173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9CB6D-640B-43E8-B0CB-C3A4EB182E41}" type="datetimeFigureOut">
              <a:rPr lang="zh-CN" altLang="en-US" smtClean="0"/>
              <a:t>2018/3/7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320F65C-5034-4CA9-B119-1EBF88694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86F53B5-1502-40DD-AB8E-BE29BBF6D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B66A1-01FD-4900-9F1E-8E0DF61317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5265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CD7A6DF-4D99-468C-9F4D-D1D7015CB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9CB6D-640B-43E8-B0CB-C3A4EB182E41}" type="datetimeFigureOut">
              <a:rPr lang="zh-CN" altLang="en-US" smtClean="0"/>
              <a:t>2018/3/7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2CF8298-26C9-40BE-9FD3-136BC116B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88F9852-795A-4275-8098-8F4ABF6C7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B66A1-01FD-4900-9F1E-8E0DF61317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7662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0941DA-7938-47F8-B04D-E824EDE48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1E8000-F318-4704-A11F-E58BD6136A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ACEB376-9111-4BF4-B753-ACF293BFB4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A06535D-53BB-4855-B1BF-32B40593B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9CB6D-640B-43E8-B0CB-C3A4EB182E41}" type="datetimeFigureOut">
              <a:rPr lang="zh-CN" altLang="en-US" smtClean="0"/>
              <a:t>2018/3/7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B3F87A9-9A70-48CE-9488-5988E54BA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A27F4EE-E940-4BE2-A286-97D0F624C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B66A1-01FD-4900-9F1E-8E0DF61317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7807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B8179E-7DDF-48E0-B2C2-BD6C340E6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FA6224D-A664-4F18-ABD9-946662305A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E3DA3D4-F872-45EB-8ABF-0F13B8007F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D23328A-5EF3-41D8-9F70-63A1B34DA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9CB6D-640B-43E8-B0CB-C3A4EB182E41}" type="datetimeFigureOut">
              <a:rPr lang="zh-CN" altLang="en-US" smtClean="0"/>
              <a:t>2018/3/7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2EF2EAD-837C-402F-BCCC-C6230B334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F413426-12E3-4D06-88B5-C96E7CBDD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B66A1-01FD-4900-9F1E-8E0DF61317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3863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F8542C1-97C3-4D6F-8785-A0113BE4C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6A68F2D-E4EF-4842-8B7A-FCAE12E30E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C15781-8052-4D0F-9075-7369541E99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49CB6D-640B-43E8-B0CB-C3A4EB182E41}" type="datetimeFigureOut">
              <a:rPr lang="zh-CN" altLang="en-US" smtClean="0"/>
              <a:t>2018/3/7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62400A-0188-43D0-B1A1-8826041FE7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B597C6-DA6E-4670-AF4A-EDD2ADB6A3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3B66A1-01FD-4900-9F1E-8E0DF61317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5308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32E2BF-F2B2-4A3A-AAF8-296EB5120F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14A16F3-4B9C-4E5E-AE19-31BC338CDB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69ADA84-F5DB-4625-86AD-E199A4E604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28F110A-E1D8-4D11-907A-93FBED8062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677" y="178121"/>
            <a:ext cx="5973069" cy="6501758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A7322325-27E6-4B93-8177-1C27435A2150}"/>
              </a:ext>
            </a:extLst>
          </p:cNvPr>
          <p:cNvSpPr txBox="1"/>
          <p:nvPr/>
        </p:nvSpPr>
        <p:spPr>
          <a:xfrm>
            <a:off x="7703820" y="1122363"/>
            <a:ext cx="29641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OEMACS</a:t>
            </a:r>
            <a:endParaRPr lang="zh-CN" altLang="en-US" sz="4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5477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32E2BF-F2B2-4A3A-AAF8-296EB5120F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14A16F3-4B9C-4E5E-AE19-31BC338CDB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69ADA84-F5DB-4625-86AD-E199A4E604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4C3A8A9B-CD06-4D76-8624-2E58C171811B}"/>
              </a:ext>
            </a:extLst>
          </p:cNvPr>
          <p:cNvSpPr txBox="1"/>
          <p:nvPr/>
        </p:nvSpPr>
        <p:spPr>
          <a:xfrm>
            <a:off x="390524" y="164386"/>
            <a:ext cx="38157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测试</a:t>
            </a:r>
            <a:r>
              <a:rPr lang="en-US" altLang="zh-CN" sz="4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4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：常规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2FD8BD8-AF7A-4E88-B195-0882224CA0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385" y="1152553"/>
            <a:ext cx="1921230" cy="366780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7A36A1E-225E-408E-98A5-93E7929C4C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356" y="5087987"/>
            <a:ext cx="4783688" cy="97518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BDC478C6-52A2-479C-B909-559C632FC3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07688" y="1122363"/>
            <a:ext cx="3427155" cy="4108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212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32E2BF-F2B2-4A3A-AAF8-296EB5120F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14A16F3-4B9C-4E5E-AE19-31BC338CDB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69ADA84-F5DB-4625-86AD-E199A4E604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BD917726-3502-4F28-9DB7-08B826DFA566}"/>
              </a:ext>
            </a:extLst>
          </p:cNvPr>
          <p:cNvSpPr txBox="1"/>
          <p:nvPr/>
        </p:nvSpPr>
        <p:spPr>
          <a:xfrm>
            <a:off x="390524" y="164386"/>
            <a:ext cx="38157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测试</a:t>
            </a:r>
            <a:r>
              <a:rPr lang="en-US" altLang="zh-CN" sz="4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4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：常规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F57CE14-BEE2-46AE-93D7-03D6ECF036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356" y="5087987"/>
            <a:ext cx="4783688" cy="97518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AE6E852-C32D-4C07-837C-00EFC9DBCD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6494" y="896890"/>
            <a:ext cx="1903315" cy="412556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4E996E2F-2F24-476C-9309-1C2B58620B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04461" y="872272"/>
            <a:ext cx="3815714" cy="4010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474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32E2BF-F2B2-4A3A-AAF8-296EB5120F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14A16F3-4B9C-4E5E-AE19-31BC338CDB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69ADA84-F5DB-4625-86AD-E199A4E604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86F82613-B4EC-4769-9595-72EF53E50877}"/>
              </a:ext>
            </a:extLst>
          </p:cNvPr>
          <p:cNvSpPr txBox="1"/>
          <p:nvPr/>
        </p:nvSpPr>
        <p:spPr>
          <a:xfrm>
            <a:off x="390524" y="164386"/>
            <a:ext cx="38157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测试</a:t>
            </a:r>
            <a:r>
              <a:rPr lang="en-US" altLang="zh-CN" sz="4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4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：瓶颈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9DCEBC9-3EBE-41DE-8FFC-96F3E96C49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999" y="928688"/>
            <a:ext cx="2075352" cy="451546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78ED625-C286-483B-A2D7-5A6259EAA3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507" y="5510973"/>
            <a:ext cx="4783688" cy="97518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586945C-4503-4E4D-B1FA-9D80979EA1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34953" y="990014"/>
            <a:ext cx="4151581" cy="3996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3394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32E2BF-F2B2-4A3A-AAF8-296EB5120F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14A16F3-4B9C-4E5E-AE19-31BC338CDB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69ADA84-F5DB-4625-86AD-E199A4E604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95F43321-5D22-47C1-BDC8-FC017FF206CB}"/>
              </a:ext>
            </a:extLst>
          </p:cNvPr>
          <p:cNvSpPr txBox="1"/>
          <p:nvPr/>
        </p:nvSpPr>
        <p:spPr>
          <a:xfrm>
            <a:off x="390524" y="164386"/>
            <a:ext cx="38157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测试</a:t>
            </a:r>
            <a:r>
              <a:rPr lang="en-US" altLang="zh-CN" sz="4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sz="4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：异质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A4B68FC-5177-414C-AB1D-2A34AA4CA1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523" y="1756044"/>
            <a:ext cx="4853459" cy="200400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3AB86D1-2CA3-454F-B589-D8F76956E1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7459" y="1330325"/>
            <a:ext cx="3906024" cy="3924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0502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32E2BF-F2B2-4A3A-AAF8-296EB5120F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14A16F3-4B9C-4E5E-AE19-31BC338CDB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69ADA84-F5DB-4625-86AD-E199A4E604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44EAB94A-9C01-46D8-B10E-49415C5DE74D}"/>
              </a:ext>
            </a:extLst>
          </p:cNvPr>
          <p:cNvSpPr txBox="1"/>
          <p:nvPr/>
        </p:nvSpPr>
        <p:spPr>
          <a:xfrm>
            <a:off x="390524" y="164386"/>
            <a:ext cx="42096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测试</a:t>
            </a:r>
            <a:r>
              <a:rPr lang="en-US" altLang="zh-CN" sz="4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lang="zh-CN" altLang="en-US" sz="4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：两两互补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B480A92-9C4F-423B-8E80-BAFBB16508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7436" y="1513800"/>
            <a:ext cx="3954121" cy="399232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D248ECA-9CA6-457C-AF49-5CFAB386DF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050" y="1063665"/>
            <a:ext cx="2159098" cy="412443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C9B87C1B-305D-4898-8FB9-943B73069C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3306" y="5506126"/>
            <a:ext cx="4746692" cy="1056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6190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32E2BF-F2B2-4A3A-AAF8-296EB5120F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14A16F3-4B9C-4E5E-AE19-31BC338CDB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69ADA84-F5DB-4625-86AD-E199A4E604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44EAB94A-9C01-46D8-B10E-49415C5DE74D}"/>
              </a:ext>
            </a:extLst>
          </p:cNvPr>
          <p:cNvSpPr txBox="1"/>
          <p:nvPr/>
        </p:nvSpPr>
        <p:spPr>
          <a:xfrm>
            <a:off x="390524" y="164386"/>
            <a:ext cx="42096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测试</a:t>
            </a:r>
            <a:r>
              <a:rPr lang="en-US" altLang="zh-CN" sz="4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6</a:t>
            </a:r>
            <a:r>
              <a:rPr lang="zh-CN" altLang="en-US" sz="4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：规模变大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EAB926B3-9AFD-4BEF-9C65-1D9332323E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524" y="1036658"/>
            <a:ext cx="4949362" cy="444974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42322327-766D-4EAE-A41F-79BC229D66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0410" y="1005006"/>
            <a:ext cx="5354932" cy="4745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7529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29</Words>
  <Application>Microsoft Office PowerPoint</Application>
  <PresentationFormat>宽屏</PresentationFormat>
  <Paragraphs>7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等线</vt:lpstr>
      <vt:lpstr>等线 Light</vt:lpstr>
      <vt:lpstr>宋体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布丁</dc:creator>
  <cp:lastModifiedBy>布丁</cp:lastModifiedBy>
  <cp:revision>6</cp:revision>
  <dcterms:created xsi:type="dcterms:W3CDTF">2018-03-04T06:41:08Z</dcterms:created>
  <dcterms:modified xsi:type="dcterms:W3CDTF">2018-03-07T12:44:08Z</dcterms:modified>
</cp:coreProperties>
</file>