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1" r:id="rId6"/>
    <p:sldId id="263" r:id="rId7"/>
    <p:sldId id="266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82723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B690-453F-4C54-9FD9-B4719876F28D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88F2E-1014-4402-A594-9057A5CEC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88F2E-1014-4402-A594-9057A5CEC0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9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0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6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8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4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394647-73FF-4A97-BB49-5C6BA88F0F87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1BEC7-43B4-484E-8991-3B1C7C25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 Service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 smtClean="0"/>
              <a:t>Glory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可组合性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组合？</a:t>
            </a:r>
            <a:endParaRPr lang="en-US" altLang="zh-CN" dirty="0" smtClean="0"/>
          </a:p>
          <a:p>
            <a:r>
              <a:rPr lang="zh-CN" altLang="en-US" dirty="0" smtClean="0"/>
              <a:t>继承？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96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70520" y="1503336"/>
            <a:ext cx="433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什么是微服务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857223" y="37815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微服务就是一些协同工作的小而自治的服务。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2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很小，专注于做好一件事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内聚性，单一职责原则</a:t>
            </a:r>
            <a:endParaRPr lang="en-US" altLang="zh-CN" dirty="0" smtClean="0"/>
          </a:p>
          <a:p>
            <a:pPr lvl="1"/>
            <a:r>
              <a:rPr lang="zh-CN" altLang="en-US" dirty="0"/>
              <a:t>把因相同原因而变化的东西聚合到一起，而把不同原因而变化的东西分离出来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多小才算小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个微服务应该可以在两周内完全重写（</a:t>
            </a:r>
            <a:r>
              <a:rPr lang="en-US" altLang="zh-CN" dirty="0" smtClean="0"/>
              <a:t>Jon Eaves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该服务是否能够很好地与团队结构相匹配（过大？）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82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</a:t>
            </a:r>
            <a:r>
              <a:rPr lang="zh-CN" altLang="en-US" dirty="0" smtClean="0"/>
              <a:t>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独立部署在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通过网络调用进行通信，避免紧耦合</a:t>
            </a:r>
            <a:endParaRPr lang="en-US" altLang="zh-CN" dirty="0" smtClean="0"/>
          </a:p>
          <a:p>
            <a:r>
              <a:rPr lang="zh-CN" altLang="en-US" dirty="0"/>
              <a:t>暴露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进行通信，不限实现技术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234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技术异构性</a:t>
            </a:r>
            <a:endParaRPr lang="en-US" altLang="zh-CN" dirty="0" smtClean="0"/>
          </a:p>
          <a:p>
            <a:r>
              <a:rPr lang="zh-CN" altLang="en-US" dirty="0" smtClean="0"/>
              <a:t>弹性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 smtClean="0"/>
              <a:t>简化部署</a:t>
            </a:r>
            <a:endParaRPr lang="en-US" altLang="zh-CN" dirty="0" smtClean="0"/>
          </a:p>
          <a:p>
            <a:r>
              <a:rPr lang="zh-CN" altLang="en-US" dirty="0" smtClean="0"/>
              <a:t>与组织结构相匹配</a:t>
            </a:r>
            <a:endParaRPr lang="en-US" altLang="zh-CN" dirty="0" smtClean="0"/>
          </a:p>
          <a:p>
            <a:r>
              <a:rPr lang="zh-CN" altLang="en-US" dirty="0"/>
              <a:t>可组合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对可替代性的优化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技术异构性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998" y="2412736"/>
            <a:ext cx="7972425" cy="260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2244" y="5656881"/>
            <a:ext cx="688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https://blog.csdn.net/xlgen157387/article/details/79085901/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单一服务不可用不影响其他服务的使用</a:t>
            </a:r>
            <a:endParaRPr lang="en-US" altLang="zh-CN" dirty="0" smtClean="0"/>
          </a:p>
          <a:p>
            <a:r>
              <a:rPr lang="zh-CN" altLang="en-US" dirty="0" smtClean="0"/>
              <a:t>功能降级处理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9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15" y="2438399"/>
            <a:ext cx="70971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zh-CN" altLang="en-US" dirty="0" smtClean="0"/>
              <a:t>独立快速部署</a:t>
            </a:r>
            <a:endParaRPr lang="en-US" altLang="zh-CN" dirty="0" smtClean="0"/>
          </a:p>
          <a:p>
            <a:r>
              <a:rPr lang="zh-CN" altLang="en-US" dirty="0" smtClean="0"/>
              <a:t>影响范围可控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实现快速回滚</a:t>
            </a:r>
            <a:endParaRPr lang="en-US" altLang="zh-CN" dirty="0" smtClean="0"/>
          </a:p>
          <a:p>
            <a:r>
              <a:rPr lang="zh-CN" altLang="en-US" dirty="0" smtClean="0"/>
              <a:t>功能迭代快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74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微软雅黑（Angi）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4334</TotalTime>
  <Words>187</Words>
  <Application>Microsoft Office PowerPoint</Application>
  <PresentationFormat>宽屏</PresentationFormat>
  <Paragraphs>38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Parallax</vt:lpstr>
      <vt:lpstr>Micro Service</vt:lpstr>
      <vt:lpstr>PowerPoint 演示文稿</vt:lpstr>
      <vt:lpstr>很小，专注于做好一件事</vt:lpstr>
      <vt:lpstr>自治性</vt:lpstr>
      <vt:lpstr>微服务好处</vt:lpstr>
      <vt:lpstr>技术异构性</vt:lpstr>
      <vt:lpstr>弹性</vt:lpstr>
      <vt:lpstr>扩展</vt:lpstr>
      <vt:lpstr>简化部署</vt:lpstr>
      <vt:lpstr>可组合性</vt:lpstr>
    </vt:vector>
  </TitlesOfParts>
  <Company>AFE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</dc:title>
  <dc:creator>Angi WANG</dc:creator>
  <cp:lastModifiedBy>xuguangrong</cp:lastModifiedBy>
  <cp:revision>146</cp:revision>
  <dcterms:created xsi:type="dcterms:W3CDTF">2014-01-15T12:35:52Z</dcterms:created>
  <dcterms:modified xsi:type="dcterms:W3CDTF">2018-08-27T01:08:08Z</dcterms:modified>
</cp:coreProperties>
</file>