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8" r:id="rId3"/>
    <p:sldId id="260" r:id="rId4"/>
    <p:sldId id="262" r:id="rId5"/>
    <p:sldId id="261" r:id="rId6"/>
    <p:sldId id="263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75" r:id="rId15"/>
    <p:sldId id="276" r:id="rId16"/>
    <p:sldId id="272" r:id="rId17"/>
    <p:sldId id="277" r:id="rId18"/>
    <p:sldId id="273" r:id="rId19"/>
    <p:sldId id="279" r:id="rId20"/>
    <p:sldId id="274" r:id="rId21"/>
    <p:sldId id="280" r:id="rId22"/>
    <p:sldId id="281" r:id="rId23"/>
    <p:sldId id="282" r:id="rId24"/>
    <p:sldId id="283" r:id="rId25"/>
    <p:sldId id="285" r:id="rId26"/>
    <p:sldId id="286" r:id="rId27"/>
    <p:sldId id="287" r:id="rId28"/>
    <p:sldId id="288" r:id="rId29"/>
    <p:sldId id="289" r:id="rId30"/>
    <p:sldId id="290" r:id="rId31"/>
    <p:sldId id="284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5" autoAdjust="0"/>
    <p:restoredTop sz="82723" autoAdjust="0"/>
  </p:normalViewPr>
  <p:slideViewPr>
    <p:cSldViewPr snapToGrid="0">
      <p:cViewPr varScale="1">
        <p:scale>
          <a:sx n="62" d="100"/>
          <a:sy n="62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CB690-453F-4C54-9FD9-B4719876F28D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88F2E-1014-4402-A594-9057A5CEC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006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88F2E-1014-4402-A594-9057A5CEC0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39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6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45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500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193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502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78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369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087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14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98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20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14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89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90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35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02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77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394647-73FF-4A97-BB49-5C6BA88F0F87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53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Micro Service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altLang="zh-CN" dirty="0" smtClean="0"/>
              <a:t>Glory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84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可组合性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/>
          <a:lstStyle/>
          <a:p>
            <a:r>
              <a:rPr lang="zh-CN" altLang="en-US" dirty="0" smtClean="0"/>
              <a:t>组合？</a:t>
            </a:r>
            <a:endParaRPr lang="en-US" altLang="zh-CN" dirty="0" smtClean="0"/>
          </a:p>
          <a:p>
            <a:r>
              <a:rPr lang="zh-CN" altLang="en-US" dirty="0" smtClean="0"/>
              <a:t>继承？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967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MusicCorp</a:t>
            </a:r>
            <a:r>
              <a:rPr lang="zh-CN" altLang="en-US" dirty="0" smtClean="0"/>
              <a:t>（分解代码）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产品目录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与正在销售的商品相关的元数据</a:t>
            </a:r>
            <a:endParaRPr lang="en-US" altLang="zh-CN" dirty="0" smtClean="0"/>
          </a:p>
          <a:p>
            <a:r>
              <a:rPr lang="zh-CN" altLang="en-US" dirty="0"/>
              <a:t>账</a:t>
            </a:r>
            <a:r>
              <a:rPr lang="zh-CN" altLang="en-US" dirty="0" smtClean="0"/>
              <a:t>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账户、支付、退款等项目的报告</a:t>
            </a:r>
            <a:endParaRPr lang="en-US" altLang="zh-CN" dirty="0" smtClean="0"/>
          </a:p>
          <a:p>
            <a:r>
              <a:rPr lang="zh-CN" altLang="en-US" dirty="0" smtClean="0"/>
              <a:t>仓库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分发客户订单、处理退货、、管理仓库</a:t>
            </a:r>
            <a:endParaRPr lang="en-US" altLang="zh-CN" dirty="0" smtClean="0"/>
          </a:p>
          <a:p>
            <a:r>
              <a:rPr lang="zh-CN" altLang="en-US" dirty="0" smtClean="0"/>
              <a:t>推荐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推荐系统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463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分解数据库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打破外键关系</a:t>
            </a:r>
            <a:endParaRPr lang="en-US" altLang="zh-CN" dirty="0" smtClean="0"/>
          </a:p>
          <a:p>
            <a:r>
              <a:rPr lang="zh-CN" altLang="en-US" dirty="0" smtClean="0"/>
              <a:t>共享静态数据</a:t>
            </a:r>
            <a:endParaRPr lang="en-US" altLang="zh-CN" dirty="0" smtClean="0"/>
          </a:p>
          <a:p>
            <a:r>
              <a:rPr lang="zh-CN" altLang="en-US" dirty="0" smtClean="0"/>
              <a:t>共享数据</a:t>
            </a:r>
            <a:endParaRPr lang="en-US" altLang="zh-CN" dirty="0" smtClean="0"/>
          </a:p>
          <a:p>
            <a:r>
              <a:rPr lang="zh-CN" altLang="en-US" dirty="0" smtClean="0"/>
              <a:t>共享表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90234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打破外键关系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833" y="3215641"/>
            <a:ext cx="9559667" cy="336899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0" y="21031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889282" y="2083861"/>
            <a:ext cx="9208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“</a:t>
            </a:r>
            <a:r>
              <a:rPr lang="zh-CN" altLang="en-US" dirty="0" smtClean="0"/>
              <a:t>卖</a:t>
            </a:r>
            <a:r>
              <a:rPr lang="zh-CN" altLang="en-US" dirty="0"/>
              <a:t>了 </a:t>
            </a:r>
            <a:r>
              <a:rPr lang="en-US" altLang="zh-CN" dirty="0"/>
              <a:t>400</a:t>
            </a:r>
            <a:r>
              <a:rPr lang="zh-CN" altLang="en-US" dirty="0"/>
              <a:t>份</a:t>
            </a:r>
            <a:r>
              <a:rPr lang="en-US" altLang="zh-CN" dirty="0" smtClean="0"/>
              <a:t>SKU 2345</a:t>
            </a:r>
            <a:r>
              <a:rPr lang="zh-CN" altLang="en-US" dirty="0"/>
              <a:t>的副本，挣了</a:t>
            </a:r>
            <a:r>
              <a:rPr lang="en-US" altLang="zh-CN" dirty="0"/>
              <a:t>1300</a:t>
            </a:r>
            <a:r>
              <a:rPr lang="zh-CN" altLang="en-US" dirty="0"/>
              <a:t>美无”，而应该包含更多信息</a:t>
            </a:r>
            <a:r>
              <a:rPr lang="zh-CN" altLang="en-US" dirty="0" smtClean="0"/>
              <a:t>说明</a:t>
            </a:r>
            <a:endParaRPr lang="en-US" altLang="zh-CN" dirty="0" smtClean="0"/>
          </a:p>
          <a:p>
            <a:r>
              <a:rPr lang="zh-CN" altLang="en-US" dirty="0" smtClean="0"/>
              <a:t>卖</a:t>
            </a:r>
            <a:r>
              <a:rPr lang="zh-CN" altLang="en-US" dirty="0"/>
              <a:t>的到底足什么（比如“我们卖了</a:t>
            </a:r>
            <a:r>
              <a:rPr lang="en-US" altLang="zh-CN" dirty="0"/>
              <a:t>400</a:t>
            </a:r>
            <a:r>
              <a:rPr lang="zh-CN" altLang="en-US" dirty="0"/>
              <a:t>份</a:t>
            </a:r>
            <a:r>
              <a:rPr lang="en-US" altLang="zh-CN" dirty="0"/>
              <a:t>XXX</a:t>
            </a:r>
            <a:r>
              <a:rPr lang="zh-CN" altLang="en-US" dirty="0"/>
              <a:t>，挣了 </a:t>
            </a:r>
            <a:r>
              <a:rPr lang="en-US" altLang="zh-CN" dirty="0"/>
              <a:t>1300</a:t>
            </a:r>
            <a:r>
              <a:rPr lang="zh-CN" altLang="en-US" dirty="0"/>
              <a:t>美元“</a:t>
            </a:r>
            <a:r>
              <a:rPr lang="zh-CN" altLang="en-US" dirty="0" smtClean="0"/>
              <a:t>），</a:t>
            </a:r>
            <a:endParaRPr lang="en-US" altLang="zh-CN" dirty="0" smtClean="0"/>
          </a:p>
          <a:p>
            <a:r>
              <a:rPr lang="zh-CN" altLang="en-US" dirty="0" smtClean="0"/>
              <a:t>做到</a:t>
            </a:r>
            <a:r>
              <a:rPr lang="zh-CN" altLang="en-US" dirty="0"/>
              <a:t>这一点，财务包中生成报告的代码，需要从行条表中获取</a:t>
            </a:r>
            <a:r>
              <a:rPr lang="en-US" altLang="zh-CN" dirty="0"/>
              <a:t>SKU</a:t>
            </a:r>
            <a:r>
              <a:rPr lang="zh-CN" altLang="en-US" dirty="0"/>
              <a:t>的标题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总账</a:t>
            </a:r>
            <a:r>
              <a:rPr lang="zh-CN" altLang="en-US" dirty="0"/>
              <a:t>表和行条目标之间可能还存在外键约束</a:t>
            </a:r>
          </a:p>
        </p:txBody>
      </p:sp>
    </p:spTree>
    <p:extLst>
      <p:ext uri="{BB962C8B-B14F-4D97-AF65-F5344CB8AC3E}">
        <p14:creationId xmlns:p14="http://schemas.microsoft.com/office/powerpoint/2010/main" val="3553810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打破外键关系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352800" y="21031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743" y="2287786"/>
            <a:ext cx="10300281" cy="368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97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打破外键关系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352800" y="21031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弊端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性能（响应慢，可接受的范围决定）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数据一致性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47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共享静态数据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107" y="2286001"/>
            <a:ext cx="9362959" cy="3511110"/>
          </a:xfrm>
        </p:spPr>
      </p:pic>
    </p:spTree>
    <p:extLst>
      <p:ext uri="{BB962C8B-B14F-4D97-AF65-F5344CB8AC3E}">
        <p14:creationId xmlns:p14="http://schemas.microsoft.com/office/powerpoint/2010/main" val="1657433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共享静态数据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每个服务表中留存一份复制（存在数据一致性问题）</a:t>
            </a:r>
            <a:endParaRPr lang="en-US" altLang="zh-CN" dirty="0" smtClean="0"/>
          </a:p>
          <a:p>
            <a:r>
              <a:rPr lang="zh-CN" altLang="en-US" dirty="0" smtClean="0"/>
              <a:t>共享数据放入代码（依然存在数据一致性问题）</a:t>
            </a:r>
            <a:endParaRPr lang="en-US" altLang="zh-CN" dirty="0" smtClean="0"/>
          </a:p>
          <a:p>
            <a:r>
              <a:rPr lang="zh-CN" altLang="en-US" dirty="0" smtClean="0"/>
              <a:t>静态统一的数据单独一个服务（如果共享数据量变大，是个合理的选择）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932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共享数据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9111" y="2017394"/>
            <a:ext cx="10018713" cy="147828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财务追踪客户产生的订单信息（包括退货和退款）</a:t>
            </a:r>
            <a:endParaRPr lang="en-US" altLang="zh-CN" dirty="0" smtClean="0"/>
          </a:p>
          <a:p>
            <a:r>
              <a:rPr lang="zh-CN" altLang="en-US" dirty="0" smtClean="0"/>
              <a:t>仓库在客户订单被分发或者接受之后更新订单信息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111" y="3352800"/>
            <a:ext cx="8913680" cy="330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43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共享数据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789" y="2438399"/>
            <a:ext cx="10730678" cy="351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4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70520" y="1503336"/>
            <a:ext cx="4339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什么是微服务</a:t>
            </a:r>
            <a:r>
              <a:rPr lang="zh-CN" altLang="en-US" sz="4000" dirty="0" smtClean="0"/>
              <a:t>？</a:t>
            </a:r>
            <a:endParaRPr lang="zh-CN" altLang="en-US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2857223" y="3781588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微服务就是一些协同工作的小而自治的服务。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4272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共享表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1" y="2270760"/>
            <a:ext cx="9507524" cy="36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28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共享表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09" y="2316955"/>
            <a:ext cx="9778714" cy="382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分离数据库步骤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071" y="2316481"/>
            <a:ext cx="9707191" cy="391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40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事务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938" y="2150320"/>
            <a:ext cx="5312729" cy="41173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884" y="2006141"/>
            <a:ext cx="4547235" cy="426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5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最终一致性</a:t>
            </a:r>
            <a:endParaRPr lang="en-US" altLang="zh-CN" dirty="0" smtClean="0"/>
          </a:p>
          <a:p>
            <a:r>
              <a:rPr lang="zh-CN" altLang="en-US" dirty="0" smtClean="0"/>
              <a:t>补偿事务（失败如何？）</a:t>
            </a:r>
            <a:endParaRPr lang="en-US" altLang="zh-CN" dirty="0" smtClean="0"/>
          </a:p>
          <a:p>
            <a:r>
              <a:rPr lang="zh-CN" altLang="en-US" dirty="0" smtClean="0"/>
              <a:t>分布式事务（两阶段提交</a:t>
            </a:r>
            <a:r>
              <a:rPr lang="en-US" altLang="zh-CN" dirty="0" smtClean="0"/>
              <a:t>prepare-commit-rollback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/>
              <a:t>TCC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52345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Continuous Integration </a:t>
            </a:r>
            <a:r>
              <a:rPr lang="zh-CN" altLang="en-US" dirty="0" smtClean="0"/>
              <a:t>持续集成）</a:t>
            </a:r>
            <a:endParaRPr lang="en-US" altLang="zh-CN" dirty="0" smtClean="0"/>
          </a:p>
          <a:p>
            <a:r>
              <a:rPr lang="en-US" altLang="zh-CN" dirty="0" smtClean="0"/>
              <a:t>CD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Continuous Delivery </a:t>
            </a:r>
            <a:r>
              <a:rPr lang="zh-CN" altLang="en-US" dirty="0" smtClean="0"/>
              <a:t>持续交付）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56414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CI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你是否每天签入代码到主线？</a:t>
            </a:r>
            <a:endParaRPr lang="en-US" altLang="zh-CN" dirty="0" smtClean="0"/>
          </a:p>
          <a:p>
            <a:r>
              <a:rPr lang="zh-CN" altLang="en-US" dirty="0" smtClean="0"/>
              <a:t>你是否有一组测试来验证修改？</a:t>
            </a:r>
            <a:endParaRPr lang="en-US" altLang="zh-CN" dirty="0" smtClean="0"/>
          </a:p>
          <a:p>
            <a:r>
              <a:rPr lang="zh-CN" altLang="en-US" dirty="0" smtClean="0"/>
              <a:t>当构建失败后，团队是否把修复</a:t>
            </a:r>
            <a:r>
              <a:rPr lang="en-US" altLang="zh-CN" dirty="0" smtClean="0"/>
              <a:t>CI</a:t>
            </a:r>
            <a:r>
              <a:rPr lang="zh-CN" altLang="en-US" smtClean="0"/>
              <a:t>当作第一优先级的事情来做？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29134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CD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77" y="2095048"/>
            <a:ext cx="11938638" cy="153106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68664" y="4602997"/>
            <a:ext cx="5690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编译</a:t>
            </a:r>
            <a:r>
              <a:rPr lang="en-US" altLang="zh-CN" sz="3200" dirty="0" smtClean="0">
                <a:sym typeface="Wingdings" panose="05000000000000000000" pitchFamily="2" charset="2"/>
              </a:rPr>
              <a:t></a:t>
            </a:r>
            <a:r>
              <a:rPr lang="zh-CN" altLang="en-US" sz="3200" dirty="0" smtClean="0">
                <a:sym typeface="Wingdings" panose="05000000000000000000" pitchFamily="2" charset="2"/>
              </a:rPr>
              <a:t>测试</a:t>
            </a:r>
            <a:r>
              <a:rPr lang="en-US" altLang="zh-CN" sz="3200" dirty="0" smtClean="0">
                <a:sym typeface="Wingdings" panose="05000000000000000000" pitchFamily="2" charset="2"/>
              </a:rPr>
              <a:t></a:t>
            </a:r>
            <a:r>
              <a:rPr lang="en-US" altLang="zh-CN" sz="3200" dirty="0" err="1" smtClean="0">
                <a:sym typeface="Wingdings" panose="05000000000000000000" pitchFamily="2" charset="2"/>
              </a:rPr>
              <a:t>devtest</a:t>
            </a:r>
            <a:r>
              <a:rPr lang="en-US" altLang="zh-CN" sz="3200" dirty="0" smtClean="0">
                <a:sym typeface="Wingdings" panose="05000000000000000000" pitchFamily="2" charset="2"/>
              </a:rPr>
              <a:t></a:t>
            </a:r>
            <a:r>
              <a:rPr lang="zh-CN" altLang="en-US" sz="3200" dirty="0" smtClean="0">
                <a:sym typeface="Wingdings" panose="05000000000000000000" pitchFamily="2" charset="2"/>
              </a:rPr>
              <a:t>完成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60613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服务与主机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124201"/>
          </a:xfrm>
        </p:spPr>
        <p:txBody>
          <a:bodyPr/>
          <a:lstStyle/>
          <a:p>
            <a:r>
              <a:rPr lang="zh-CN" altLang="en-US" dirty="0" smtClean="0"/>
              <a:t>单主机多服务（监控规则、服务之间性能影响）</a:t>
            </a:r>
            <a:endParaRPr lang="en-US" altLang="zh-CN" dirty="0" smtClean="0"/>
          </a:p>
          <a:p>
            <a:r>
              <a:rPr lang="zh-CN" altLang="en-US" dirty="0" smtClean="0"/>
              <a:t>应用程序容器（技术栈不好扩展、服务之间性能影响）</a:t>
            </a:r>
            <a:endParaRPr lang="en-US" altLang="zh-CN" dirty="0" smtClean="0"/>
          </a:p>
          <a:p>
            <a:r>
              <a:rPr lang="zh-CN" altLang="en-US" dirty="0" smtClean="0"/>
              <a:t>每个主机一个服务（机器成本高）</a:t>
            </a:r>
            <a:endParaRPr lang="en-US" altLang="zh-CN" dirty="0" smtClean="0"/>
          </a:p>
          <a:p>
            <a:r>
              <a:rPr lang="zh-CN" altLang="en-US" dirty="0" smtClean="0"/>
              <a:t>平台即服务（</a:t>
            </a:r>
            <a:r>
              <a:rPr lang="en-US" altLang="zh-CN" dirty="0" smtClean="0"/>
              <a:t>PAAS</a:t>
            </a:r>
            <a:r>
              <a:rPr lang="zh-CN" altLang="en-US" dirty="0" smtClean="0"/>
              <a:t>，把</a:t>
            </a:r>
            <a:r>
              <a:rPr lang="zh-CN" altLang="en-US" dirty="0"/>
              <a:t>应用服务的运行和开发环境作为一种服务提供的商业模式。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5785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5247" y="2179553"/>
            <a:ext cx="4572363" cy="37374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98546" y="2438399"/>
            <a:ext cx="504336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测试：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个系统进行集成测试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服务测试：打桩</a:t>
            </a:r>
            <a:r>
              <a:rPr lang="en-US" altLang="zh-CN" dirty="0" smtClean="0"/>
              <a:t>/mock</a:t>
            </a:r>
            <a:r>
              <a:rPr lang="zh-CN" altLang="en-US" dirty="0" smtClean="0"/>
              <a:t>保证测试停留在本服务内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单元测试：方法级别测试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62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很小，专注于做好一件事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内聚性，单一职责原则</a:t>
            </a:r>
            <a:endParaRPr lang="en-US" altLang="zh-CN" dirty="0" smtClean="0"/>
          </a:p>
          <a:p>
            <a:pPr lvl="1"/>
            <a:r>
              <a:rPr lang="zh-CN" altLang="en-US" dirty="0"/>
              <a:t>把因相同原因而变化的东西聚合到一起，而把不同原因而变化的东西分离出来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多小才算小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个微服务应该可以在两周内完全重写（</a:t>
            </a:r>
            <a:r>
              <a:rPr lang="en-US" altLang="zh-CN" dirty="0" smtClean="0"/>
              <a:t>Jon Eaves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该服务是否能够很好地与团队结构相匹配（过大？）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98283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监控（服务器指标、日志监控与收集）</a:t>
            </a:r>
            <a:endParaRPr lang="en-US" altLang="zh-CN" dirty="0" smtClean="0"/>
          </a:p>
          <a:p>
            <a:r>
              <a:rPr lang="zh-CN" altLang="en-US" dirty="0" smtClean="0"/>
              <a:t>安全（验证和授权）</a:t>
            </a:r>
            <a:endParaRPr lang="en-US" altLang="zh-CN" dirty="0" smtClean="0"/>
          </a:p>
          <a:p>
            <a:r>
              <a:rPr lang="zh-CN" altLang="en-US" dirty="0" smtClean="0"/>
              <a:t>高可用（负载均衡、请求分发策略）</a:t>
            </a:r>
            <a:endParaRPr lang="en-US" altLang="zh-CN" dirty="0" smtClean="0"/>
          </a:p>
          <a:p>
            <a:r>
              <a:rPr lang="zh-CN" altLang="en-US" dirty="0" smtClean="0"/>
              <a:t>推荐</a:t>
            </a:r>
            <a:r>
              <a:rPr lang="en-US" altLang="zh-CN" dirty="0" smtClean="0"/>
              <a:t>《</a:t>
            </a:r>
            <a:r>
              <a:rPr lang="zh-CN" altLang="en-US" smtClean="0"/>
              <a:t>微服务设计</a:t>
            </a:r>
            <a:r>
              <a:rPr lang="en-US" altLang="zh-CN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523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围绕业务概念</a:t>
            </a:r>
            <a:r>
              <a:rPr lang="zh-CN" altLang="en-US" dirty="0"/>
              <a:t>建模，服务一定会慢慢变大，直到大到需要拆分，需要在合适的时候进行</a:t>
            </a:r>
            <a:r>
              <a:rPr lang="zh-CN" altLang="en-US" dirty="0" smtClean="0"/>
              <a:t>拆分</a:t>
            </a:r>
            <a:endParaRPr lang="en-US" altLang="zh-CN" dirty="0" smtClean="0"/>
          </a:p>
          <a:p>
            <a:r>
              <a:rPr lang="zh-CN" altLang="en-US" dirty="0" smtClean="0"/>
              <a:t>自动化实现</a:t>
            </a:r>
            <a:endParaRPr lang="en-US" altLang="zh-CN" dirty="0" smtClean="0"/>
          </a:p>
          <a:p>
            <a:r>
              <a:rPr lang="zh-CN" altLang="en-US" dirty="0" smtClean="0"/>
              <a:t>隐藏内部实现细节，一切</a:t>
            </a:r>
            <a:r>
              <a:rPr lang="en-US" altLang="zh-CN" dirty="0" smtClean="0"/>
              <a:t>API</a:t>
            </a:r>
          </a:p>
          <a:p>
            <a:r>
              <a:rPr lang="zh-CN" altLang="en-US" dirty="0"/>
              <a:t>去</a:t>
            </a:r>
            <a:r>
              <a:rPr lang="zh-CN" altLang="en-US" dirty="0" smtClean="0"/>
              <a:t>中心化、独立部署、失败隔离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7506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自治</a:t>
            </a:r>
            <a:r>
              <a:rPr lang="zh-CN" altLang="en-US" dirty="0" smtClean="0"/>
              <a:t>性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独立部署在</a:t>
            </a:r>
            <a:r>
              <a:rPr lang="en-US" altLang="zh-CN" dirty="0" smtClean="0"/>
              <a:t>PAAS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r>
              <a:rPr lang="zh-CN" altLang="en-US" dirty="0" smtClean="0"/>
              <a:t>通过网络调用进行通信，避免紧耦合</a:t>
            </a:r>
            <a:endParaRPr lang="en-US" altLang="zh-CN" dirty="0" smtClean="0"/>
          </a:p>
          <a:p>
            <a:r>
              <a:rPr lang="zh-CN" altLang="en-US" dirty="0"/>
              <a:t>暴露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进行通信，不限实现技术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72341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微服务</a:t>
            </a:r>
            <a:r>
              <a:rPr lang="zh-CN" altLang="en-US" dirty="0" smtClean="0"/>
              <a:t>好处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技术异构性</a:t>
            </a:r>
            <a:endParaRPr lang="en-US" altLang="zh-CN" dirty="0" smtClean="0"/>
          </a:p>
          <a:p>
            <a:r>
              <a:rPr lang="zh-CN" altLang="en-US" dirty="0" smtClean="0"/>
              <a:t>弹性</a:t>
            </a:r>
            <a:endParaRPr lang="en-US" altLang="zh-CN" dirty="0" smtClean="0"/>
          </a:p>
          <a:p>
            <a:r>
              <a:rPr lang="zh-CN" altLang="en-US" dirty="0" smtClean="0"/>
              <a:t>扩展</a:t>
            </a:r>
            <a:endParaRPr lang="en-US" altLang="zh-CN" dirty="0" smtClean="0"/>
          </a:p>
          <a:p>
            <a:r>
              <a:rPr lang="zh-CN" altLang="en-US" dirty="0" smtClean="0"/>
              <a:t>简化部署</a:t>
            </a:r>
            <a:endParaRPr lang="en-US" altLang="zh-CN" dirty="0" smtClean="0"/>
          </a:p>
          <a:p>
            <a:r>
              <a:rPr lang="zh-CN" altLang="en-US" dirty="0" smtClean="0"/>
              <a:t>与组织结构相匹配</a:t>
            </a:r>
            <a:endParaRPr lang="en-US" altLang="zh-CN" dirty="0" smtClean="0"/>
          </a:p>
          <a:p>
            <a:r>
              <a:rPr lang="zh-CN" altLang="en-US" dirty="0"/>
              <a:t>可组合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r>
              <a:rPr lang="zh-CN" altLang="en-US" dirty="0" smtClean="0"/>
              <a:t>对可替代性的优化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251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技术异构性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998" y="2412736"/>
            <a:ext cx="7972425" cy="26098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52244" y="5656881"/>
            <a:ext cx="688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https://blog.csdn.net/xlgen157387/article/details/79085901/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563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/>
          <a:lstStyle/>
          <a:p>
            <a:r>
              <a:rPr lang="zh-CN" altLang="en-US" dirty="0" smtClean="0"/>
              <a:t>单一服务不可用不影响其他服务的使用</a:t>
            </a:r>
            <a:endParaRPr lang="en-US" altLang="zh-CN" dirty="0" smtClean="0"/>
          </a:p>
          <a:p>
            <a:r>
              <a:rPr lang="zh-CN" altLang="en-US" dirty="0" smtClean="0"/>
              <a:t>功能降级处理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91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15" y="2438399"/>
            <a:ext cx="7097115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简化部署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/>
          <a:lstStyle/>
          <a:p>
            <a:r>
              <a:rPr lang="zh-CN" altLang="en-US" dirty="0" smtClean="0"/>
              <a:t>独立快速部署</a:t>
            </a:r>
            <a:endParaRPr lang="en-US" altLang="zh-CN" dirty="0" smtClean="0"/>
          </a:p>
          <a:p>
            <a:r>
              <a:rPr lang="zh-CN" altLang="en-US" dirty="0" smtClean="0"/>
              <a:t>影响范围可控</a:t>
            </a:r>
            <a:endParaRPr lang="en-US" altLang="zh-CN" dirty="0" smtClean="0"/>
          </a:p>
          <a:p>
            <a:r>
              <a:rPr lang="zh-CN" altLang="en-US" dirty="0"/>
              <a:t>可</a:t>
            </a:r>
            <a:r>
              <a:rPr lang="zh-CN" altLang="en-US" dirty="0" smtClean="0"/>
              <a:t>实现快速回滚</a:t>
            </a:r>
            <a:endParaRPr lang="en-US" altLang="zh-CN" dirty="0" smtClean="0"/>
          </a:p>
          <a:p>
            <a:r>
              <a:rPr lang="zh-CN" altLang="en-US" dirty="0" smtClean="0"/>
              <a:t>功能迭代快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749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微软雅黑（Angi）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4605</TotalTime>
  <Words>682</Words>
  <Application>Microsoft Office PowerPoint</Application>
  <PresentationFormat>宽屏</PresentationFormat>
  <Paragraphs>115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宋体</vt:lpstr>
      <vt:lpstr>微软雅黑</vt:lpstr>
      <vt:lpstr>Arial</vt:lpstr>
      <vt:lpstr>Calibri</vt:lpstr>
      <vt:lpstr>Wingdings</vt:lpstr>
      <vt:lpstr>Parallax</vt:lpstr>
      <vt:lpstr>Micro Service</vt:lpstr>
      <vt:lpstr>PowerPoint 演示文稿</vt:lpstr>
      <vt:lpstr>很小，专注于做好一件事</vt:lpstr>
      <vt:lpstr>自治性</vt:lpstr>
      <vt:lpstr>微服务好处</vt:lpstr>
      <vt:lpstr>技术异构性</vt:lpstr>
      <vt:lpstr>弹性</vt:lpstr>
      <vt:lpstr>扩展</vt:lpstr>
      <vt:lpstr>简化部署</vt:lpstr>
      <vt:lpstr>可组合性</vt:lpstr>
      <vt:lpstr>MusicCorp（分解代码）</vt:lpstr>
      <vt:lpstr>分解数据库</vt:lpstr>
      <vt:lpstr>打破外键关系</vt:lpstr>
      <vt:lpstr>打破外键关系</vt:lpstr>
      <vt:lpstr>打破外键关系</vt:lpstr>
      <vt:lpstr>共享静态数据</vt:lpstr>
      <vt:lpstr>共享静态数据</vt:lpstr>
      <vt:lpstr>共享数据</vt:lpstr>
      <vt:lpstr>共享数据</vt:lpstr>
      <vt:lpstr>共享表</vt:lpstr>
      <vt:lpstr>共享表</vt:lpstr>
      <vt:lpstr>分离数据库步骤</vt:lpstr>
      <vt:lpstr>事务</vt:lpstr>
      <vt:lpstr>事务</vt:lpstr>
      <vt:lpstr>部署</vt:lpstr>
      <vt:lpstr>CI？</vt:lpstr>
      <vt:lpstr>CD</vt:lpstr>
      <vt:lpstr>服务与主机</vt:lpstr>
      <vt:lpstr>测试</vt:lpstr>
      <vt:lpstr>其他</vt:lpstr>
      <vt:lpstr>总结</vt:lpstr>
    </vt:vector>
  </TitlesOfParts>
  <Company>AFE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Secure</dc:title>
  <dc:creator>Angi WANG</dc:creator>
  <cp:lastModifiedBy>xuguangrong</cp:lastModifiedBy>
  <cp:revision>257</cp:revision>
  <dcterms:created xsi:type="dcterms:W3CDTF">2014-01-15T12:35:52Z</dcterms:created>
  <dcterms:modified xsi:type="dcterms:W3CDTF">2018-08-31T07:24:51Z</dcterms:modified>
</cp:coreProperties>
</file>