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60" r:id="rId4"/>
    <p:sldId id="262" r:id="rId5"/>
    <p:sldId id="261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5" r:id="rId15"/>
    <p:sldId id="276" r:id="rId16"/>
    <p:sldId id="272" r:id="rId17"/>
    <p:sldId id="277" r:id="rId18"/>
    <p:sldId id="273" r:id="rId19"/>
    <p:sldId id="279" r:id="rId20"/>
    <p:sldId id="274" r:id="rId21"/>
    <p:sldId id="280" r:id="rId22"/>
    <p:sldId id="281" r:id="rId23"/>
    <p:sldId id="282" r:id="rId24"/>
    <p:sldId id="283" r:id="rId25"/>
    <p:sldId id="285" r:id="rId26"/>
    <p:sldId id="286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82723" autoAdjust="0"/>
  </p:normalViewPr>
  <p:slideViewPr>
    <p:cSldViewPr snapToGrid="0">
      <p:cViewPr varScale="1">
        <p:scale>
          <a:sx n="62" d="100"/>
          <a:sy n="6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B690-453F-4C54-9FD9-B4719876F28D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88F2E-1014-4402-A594-9057A5CEC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88F2E-1014-4402-A594-9057A5CEC0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9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5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0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9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0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7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6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8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0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394647-73FF-4A97-BB49-5C6BA88F0F8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Micro Service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zh-CN" dirty="0" smtClean="0"/>
              <a:t>Glory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可组合性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组合？</a:t>
            </a:r>
            <a:endParaRPr lang="en-US" altLang="zh-CN" dirty="0" smtClean="0"/>
          </a:p>
          <a:p>
            <a:r>
              <a:rPr lang="zh-CN" altLang="en-US" dirty="0" smtClean="0"/>
              <a:t>继承？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96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MusicCorp</a:t>
            </a:r>
            <a:r>
              <a:rPr lang="zh-CN" altLang="en-US" dirty="0" smtClean="0"/>
              <a:t>（分解代码）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产品目录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与正在销售的商品相关的元数据</a:t>
            </a:r>
            <a:endParaRPr lang="en-US" altLang="zh-CN" dirty="0" smtClean="0"/>
          </a:p>
          <a:p>
            <a:r>
              <a:rPr lang="zh-CN" altLang="en-US" dirty="0"/>
              <a:t>账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账户、支付、退款等项目的报告</a:t>
            </a:r>
            <a:endParaRPr lang="en-US" altLang="zh-CN" dirty="0" smtClean="0"/>
          </a:p>
          <a:p>
            <a:r>
              <a:rPr lang="zh-CN" altLang="en-US" dirty="0" smtClean="0"/>
              <a:t>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分发客户订单、处理退货、、管理仓库</a:t>
            </a:r>
            <a:endParaRPr lang="en-US" altLang="zh-CN" dirty="0" smtClean="0"/>
          </a:p>
          <a:p>
            <a:r>
              <a:rPr lang="zh-CN" altLang="en-US" dirty="0" smtClean="0"/>
              <a:t>推荐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6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打破外键关系</a:t>
            </a:r>
            <a:endParaRPr lang="en-US" altLang="zh-CN" dirty="0" smtClean="0"/>
          </a:p>
          <a:p>
            <a:r>
              <a:rPr lang="zh-CN" altLang="en-US" dirty="0" smtClean="0"/>
              <a:t>共享静态数据</a:t>
            </a:r>
            <a:endParaRPr lang="en-US" altLang="zh-CN" dirty="0" smtClean="0"/>
          </a:p>
          <a:p>
            <a:r>
              <a:rPr lang="zh-CN" altLang="en-US" dirty="0" smtClean="0"/>
              <a:t>共享数据</a:t>
            </a:r>
            <a:endParaRPr lang="en-US" altLang="zh-CN" dirty="0" smtClean="0"/>
          </a:p>
          <a:p>
            <a:r>
              <a:rPr lang="zh-CN" altLang="en-US" dirty="0" smtClean="0"/>
              <a:t>共享表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023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打破外键关系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33" y="3215641"/>
            <a:ext cx="9559667" cy="33689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0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89282" y="2083861"/>
            <a:ext cx="920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卖</a:t>
            </a:r>
            <a:r>
              <a:rPr lang="zh-CN" altLang="en-US" dirty="0"/>
              <a:t>了 </a:t>
            </a:r>
            <a:r>
              <a:rPr lang="en-US" altLang="zh-CN" dirty="0"/>
              <a:t>400</a:t>
            </a:r>
            <a:r>
              <a:rPr lang="zh-CN" altLang="en-US" dirty="0"/>
              <a:t>份</a:t>
            </a:r>
            <a:r>
              <a:rPr lang="en-US" altLang="zh-CN" dirty="0" smtClean="0"/>
              <a:t>SKU 2345</a:t>
            </a:r>
            <a:r>
              <a:rPr lang="zh-CN" altLang="en-US" dirty="0"/>
              <a:t>的副本，挣了</a:t>
            </a:r>
            <a:r>
              <a:rPr lang="en-US" altLang="zh-CN" dirty="0"/>
              <a:t>1300</a:t>
            </a:r>
            <a:r>
              <a:rPr lang="zh-CN" altLang="en-US" dirty="0"/>
              <a:t>美无”，而应该包含更多信息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r>
              <a:rPr lang="zh-CN" altLang="en-US" dirty="0" smtClean="0"/>
              <a:t>卖</a:t>
            </a:r>
            <a:r>
              <a:rPr lang="zh-CN" altLang="en-US" dirty="0"/>
              <a:t>的到底足什么（比如“我们卖了</a:t>
            </a:r>
            <a:r>
              <a:rPr lang="en-US" altLang="zh-CN" dirty="0"/>
              <a:t>400</a:t>
            </a:r>
            <a:r>
              <a:rPr lang="zh-CN" altLang="en-US" dirty="0"/>
              <a:t>份</a:t>
            </a:r>
            <a:r>
              <a:rPr lang="en-US" altLang="zh-CN" dirty="0"/>
              <a:t>XXX</a:t>
            </a:r>
            <a:r>
              <a:rPr lang="zh-CN" altLang="en-US" dirty="0"/>
              <a:t>，挣了 </a:t>
            </a:r>
            <a:r>
              <a:rPr lang="en-US" altLang="zh-CN" dirty="0"/>
              <a:t>1300</a:t>
            </a:r>
            <a:r>
              <a:rPr lang="zh-CN" altLang="en-US" dirty="0"/>
              <a:t>美元“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做到</a:t>
            </a:r>
            <a:r>
              <a:rPr lang="zh-CN" altLang="en-US" dirty="0"/>
              <a:t>这一点，财务包中生成报告的代码，需要从行条表中获取</a:t>
            </a:r>
            <a:r>
              <a:rPr lang="en-US" altLang="zh-CN" dirty="0"/>
              <a:t>SKU</a:t>
            </a:r>
            <a:r>
              <a:rPr lang="zh-CN" altLang="en-US" dirty="0"/>
              <a:t>的标题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总账</a:t>
            </a:r>
            <a:r>
              <a:rPr lang="zh-CN" altLang="en-US" dirty="0"/>
              <a:t>表和行条目标之间可能还存在外键约束</a:t>
            </a:r>
          </a:p>
        </p:txBody>
      </p:sp>
    </p:spTree>
    <p:extLst>
      <p:ext uri="{BB962C8B-B14F-4D97-AF65-F5344CB8AC3E}">
        <p14:creationId xmlns:p14="http://schemas.microsoft.com/office/powerpoint/2010/main" val="355381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打破外键关系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52800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743" y="2287786"/>
            <a:ext cx="10300281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9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打破外键关系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52800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弊端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性能（响应慢，可接受的范围决定）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数据一致性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4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共享静态数据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07" y="2286001"/>
            <a:ext cx="9362959" cy="3511110"/>
          </a:xfrm>
        </p:spPr>
      </p:pic>
    </p:spTree>
    <p:extLst>
      <p:ext uri="{BB962C8B-B14F-4D97-AF65-F5344CB8AC3E}">
        <p14:creationId xmlns:p14="http://schemas.microsoft.com/office/powerpoint/2010/main" val="165743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共享静态数据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每个服务表中留存一份复制（存在数据一致性问题）</a:t>
            </a:r>
            <a:endParaRPr lang="en-US" altLang="zh-CN" dirty="0" smtClean="0"/>
          </a:p>
          <a:p>
            <a:r>
              <a:rPr lang="zh-CN" altLang="en-US" dirty="0" smtClean="0"/>
              <a:t>共享数据放入代码（依然存在数据一致性问题）</a:t>
            </a:r>
            <a:endParaRPr lang="en-US" altLang="zh-CN" dirty="0" smtClean="0"/>
          </a:p>
          <a:p>
            <a:r>
              <a:rPr lang="zh-CN" altLang="en-US" dirty="0" smtClean="0"/>
              <a:t>静态统一的数据单独一个服务（如果共享数据量变大，是个合理的选择）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3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9111" y="2017394"/>
            <a:ext cx="10018713" cy="14782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财务追踪客户产生的订单信息（包括退货和退款）</a:t>
            </a:r>
            <a:endParaRPr lang="en-US" altLang="zh-CN" dirty="0" smtClean="0"/>
          </a:p>
          <a:p>
            <a:r>
              <a:rPr lang="zh-CN" altLang="en-US" dirty="0" smtClean="0"/>
              <a:t>仓库在客户订单被分发或者接受之后更新订单信息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1" y="3352800"/>
            <a:ext cx="8913680" cy="33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4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共享数据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789" y="2438399"/>
            <a:ext cx="10730678" cy="35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4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70520" y="1503336"/>
            <a:ext cx="4339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什么是微服务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2857223" y="37815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微服务就是一些协同工作的小而自治的服务。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27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270760"/>
            <a:ext cx="9507524" cy="36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2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09" y="2316955"/>
            <a:ext cx="9778714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分离数据库步骤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071" y="2316481"/>
            <a:ext cx="9707191" cy="39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4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938" y="2150320"/>
            <a:ext cx="5312729" cy="41173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84" y="2006141"/>
            <a:ext cx="4547235" cy="42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最终一致性</a:t>
            </a:r>
            <a:endParaRPr lang="en-US" altLang="zh-CN" dirty="0" smtClean="0"/>
          </a:p>
          <a:p>
            <a:r>
              <a:rPr lang="zh-CN" altLang="en-US" dirty="0" smtClean="0"/>
              <a:t>补偿事务（失败如何？）</a:t>
            </a:r>
            <a:endParaRPr lang="en-US" altLang="zh-CN" dirty="0" smtClean="0"/>
          </a:p>
          <a:p>
            <a:r>
              <a:rPr lang="zh-CN" altLang="en-US" dirty="0" smtClean="0"/>
              <a:t>分布式事务（两阶段提交</a:t>
            </a:r>
            <a:r>
              <a:rPr lang="en-US" altLang="zh-CN" dirty="0" smtClean="0"/>
              <a:t>prepare-commit-rollback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/>
              <a:t>TCC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234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Continuous Integration </a:t>
            </a:r>
            <a:r>
              <a:rPr lang="zh-CN" altLang="en-US" dirty="0" smtClean="0"/>
              <a:t>持续集成）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6414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你是否每天签入代码到主线？</a:t>
            </a:r>
            <a:endParaRPr lang="en-US" altLang="zh-CN" dirty="0" smtClean="0"/>
          </a:p>
          <a:p>
            <a:r>
              <a:rPr lang="zh-CN" altLang="en-US" dirty="0" smtClean="0"/>
              <a:t>你是否有一组测试来验证修改？</a:t>
            </a:r>
            <a:endParaRPr lang="en-US" altLang="zh-CN" dirty="0" smtClean="0"/>
          </a:p>
          <a:p>
            <a:r>
              <a:rPr lang="zh-CN" altLang="en-US" dirty="0" smtClean="0"/>
              <a:t>当构建失败后，团队是否把修复</a:t>
            </a:r>
            <a:r>
              <a:rPr lang="en-US" altLang="zh-CN" dirty="0" smtClean="0"/>
              <a:t>CI</a:t>
            </a:r>
            <a:r>
              <a:rPr lang="zh-CN" altLang="en-US" smtClean="0"/>
              <a:t>当作第一优先级的事情来做？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9134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服务一定会慢慢变大，直到大到需要拆分，需要在合适的时候进行拆分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506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很小，专注于做好一件事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内聚性，单一职责原则</a:t>
            </a:r>
            <a:endParaRPr lang="en-US" altLang="zh-CN" dirty="0" smtClean="0"/>
          </a:p>
          <a:p>
            <a:pPr lvl="1"/>
            <a:r>
              <a:rPr lang="zh-CN" altLang="en-US" dirty="0"/>
              <a:t>把因相同原因而变化的东西聚合到一起，而把不同原因而变化的东西分离出来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多小才算小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个微服务应该可以在两周内完全重写（</a:t>
            </a:r>
            <a:r>
              <a:rPr lang="en-US" altLang="zh-CN" dirty="0" smtClean="0"/>
              <a:t>Jon Eaves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该服务是否能够很好地与团队结构相匹配（过大？）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828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自治</a:t>
            </a:r>
            <a:r>
              <a:rPr lang="zh-CN" altLang="en-US" dirty="0" smtClean="0"/>
              <a:t>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独立部署在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通过网络调用进行通信，避免紧耦合</a:t>
            </a:r>
            <a:endParaRPr lang="en-US" altLang="zh-CN" dirty="0" smtClean="0"/>
          </a:p>
          <a:p>
            <a:r>
              <a:rPr lang="zh-CN" altLang="en-US" dirty="0"/>
              <a:t>暴露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进行通信，不限实现技术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234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r>
              <a:rPr lang="zh-CN" altLang="en-US" dirty="0" smtClean="0"/>
              <a:t>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技术异构性</a:t>
            </a:r>
            <a:endParaRPr lang="en-US" altLang="zh-CN" dirty="0" smtClean="0"/>
          </a:p>
          <a:p>
            <a:r>
              <a:rPr lang="zh-CN" altLang="en-US" dirty="0" smtClean="0"/>
              <a:t>弹性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 smtClean="0"/>
              <a:t>简化部署</a:t>
            </a:r>
            <a:endParaRPr lang="en-US" altLang="zh-CN" dirty="0" smtClean="0"/>
          </a:p>
          <a:p>
            <a:r>
              <a:rPr lang="zh-CN" altLang="en-US" dirty="0" smtClean="0"/>
              <a:t>与组织结构相匹配</a:t>
            </a:r>
            <a:endParaRPr lang="en-US" altLang="zh-CN" dirty="0" smtClean="0"/>
          </a:p>
          <a:p>
            <a:r>
              <a:rPr lang="zh-CN" altLang="en-US" dirty="0"/>
              <a:t>可组合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 smtClean="0"/>
              <a:t>对可替代性的优化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5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技术异构性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998" y="2412736"/>
            <a:ext cx="7972425" cy="2609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52244" y="5656881"/>
            <a:ext cx="688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https://blog.csdn.net/xlgen157387/article/details/79085901/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63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单一服务不可用不影响其他服务的使用</a:t>
            </a:r>
            <a:endParaRPr lang="en-US" altLang="zh-CN" dirty="0" smtClean="0"/>
          </a:p>
          <a:p>
            <a:r>
              <a:rPr lang="zh-CN" altLang="en-US" dirty="0" smtClean="0"/>
              <a:t>功能降级处理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91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15" y="2438399"/>
            <a:ext cx="70971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独立快速部署</a:t>
            </a:r>
            <a:endParaRPr lang="en-US" altLang="zh-CN" dirty="0" smtClean="0"/>
          </a:p>
          <a:p>
            <a:r>
              <a:rPr lang="zh-CN" altLang="en-US" dirty="0" smtClean="0"/>
              <a:t>影响范围可控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实现快速回滚</a:t>
            </a:r>
            <a:endParaRPr lang="en-US" altLang="zh-CN" dirty="0" smtClean="0"/>
          </a:p>
          <a:p>
            <a:r>
              <a:rPr lang="zh-CN" altLang="en-US" dirty="0" smtClean="0"/>
              <a:t>功能迭代快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749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C8E8C8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微软雅黑（Angi）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8E8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4444</TotalTime>
  <Words>520</Words>
  <Application>Microsoft Office PowerPoint</Application>
  <PresentationFormat>宽屏</PresentationFormat>
  <Paragraphs>88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Parallax</vt:lpstr>
      <vt:lpstr>Micro Service</vt:lpstr>
      <vt:lpstr>PowerPoint 演示文稿</vt:lpstr>
      <vt:lpstr>很小，专注于做好一件事</vt:lpstr>
      <vt:lpstr>自治性</vt:lpstr>
      <vt:lpstr>微服务好处</vt:lpstr>
      <vt:lpstr>技术异构性</vt:lpstr>
      <vt:lpstr>弹性</vt:lpstr>
      <vt:lpstr>扩展</vt:lpstr>
      <vt:lpstr>简化部署</vt:lpstr>
      <vt:lpstr>可组合性</vt:lpstr>
      <vt:lpstr>MusicCorp（分解代码）</vt:lpstr>
      <vt:lpstr>分解数据库</vt:lpstr>
      <vt:lpstr>打破外键关系</vt:lpstr>
      <vt:lpstr>打破外键关系</vt:lpstr>
      <vt:lpstr>打破外键关系</vt:lpstr>
      <vt:lpstr>共享静态数据</vt:lpstr>
      <vt:lpstr>共享静态数据</vt:lpstr>
      <vt:lpstr>共享数据</vt:lpstr>
      <vt:lpstr>共享数据</vt:lpstr>
      <vt:lpstr>共享表</vt:lpstr>
      <vt:lpstr>共享表</vt:lpstr>
      <vt:lpstr>分离数据库步骤</vt:lpstr>
      <vt:lpstr>事务</vt:lpstr>
      <vt:lpstr>事务</vt:lpstr>
      <vt:lpstr>部署</vt:lpstr>
      <vt:lpstr>CI？</vt:lpstr>
      <vt:lpstr>总结</vt:lpstr>
    </vt:vector>
  </TitlesOfParts>
  <Company>AFE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Secure</dc:title>
  <dc:creator>Angi WANG</dc:creator>
  <cp:lastModifiedBy>Glory</cp:lastModifiedBy>
  <cp:revision>215</cp:revision>
  <dcterms:created xsi:type="dcterms:W3CDTF">2014-01-15T12:35:52Z</dcterms:created>
  <dcterms:modified xsi:type="dcterms:W3CDTF">2018-08-30T15:22:28Z</dcterms:modified>
</cp:coreProperties>
</file>