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0" autoAdjust="0"/>
    <p:restoredTop sz="94660"/>
  </p:normalViewPr>
  <p:slideViewPr>
    <p:cSldViewPr snapToGrid="0">
      <p:cViewPr>
        <p:scale>
          <a:sx n="78" d="100"/>
          <a:sy n="78" d="100"/>
        </p:scale>
        <p:origin x="564" y="6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84F09-DC84-432F-A559-6C27A50EF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EB3103-5F31-45EE-A0AB-EFEB3B79D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9135D-EA33-43A6-BDBC-BB0253729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188D-6BF5-4C27-9F73-7E09E5CE4BE0}" type="datetimeFigureOut">
              <a:rPr lang="en-CA" smtClean="0"/>
              <a:t>2021-05-11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05FA1-ACBB-481A-A481-F1A711C3E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F5630-926E-4A01-ABB9-981267F9B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37612-8F12-4D0A-B0CD-AD29C97AF4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8760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14A8E-DFDA-4B53-A1A6-0A0DA0890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EB82C9-9C09-4847-A175-1DBFEE136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2D246-0C5D-41E5-BF6E-A406FF4EB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188D-6BF5-4C27-9F73-7E09E5CE4BE0}" type="datetimeFigureOut">
              <a:rPr lang="en-CA" smtClean="0"/>
              <a:t>2021-05-11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D01F6-C882-466A-B8A9-0FCF3758E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4098B-A1DA-4CDF-9C62-1E1C7D6AE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37612-8F12-4D0A-B0CD-AD29C97AF4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226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5CAFA4-2B89-42D9-89D4-E8BAC7F166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6EED88-FE38-40B1-8E17-917CBEE75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B3B04-5162-444A-B5E3-D2AF48E00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188D-6BF5-4C27-9F73-7E09E5CE4BE0}" type="datetimeFigureOut">
              <a:rPr lang="en-CA" smtClean="0"/>
              <a:t>2021-05-11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ABCB8-AC1C-4CD9-83B0-005EC5A81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51778-358E-4AD6-A0D2-FE56D3D2D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37612-8F12-4D0A-B0CD-AD29C97AF4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072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1910E-E9FD-4EDD-954A-D9323AA0B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2CC31-3C9D-475F-AC65-07E890683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A269B-2511-4590-8EE9-4AD05369E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188D-6BF5-4C27-9F73-7E09E5CE4BE0}" type="datetimeFigureOut">
              <a:rPr lang="en-CA" smtClean="0"/>
              <a:t>2021-05-11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32012-83B5-4409-8DE9-2C4C3D1AA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6F09A-B74E-4E23-809B-08902DE7D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37612-8F12-4D0A-B0CD-AD29C97AF4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1562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061CC-E3C8-4DA0-8929-2EA4964FF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064EA-9C7B-428C-8C10-79B417B3D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E5A82-00E2-456B-BAF9-F12C0C969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188D-6BF5-4C27-9F73-7E09E5CE4BE0}" type="datetimeFigureOut">
              <a:rPr lang="en-CA" smtClean="0"/>
              <a:t>2021-05-11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93A3B-64FC-42C3-BC2B-DA03ECEF5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FD4F7-F89E-4A58-870C-FA3E61754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37612-8F12-4D0A-B0CD-AD29C97AF4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3506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AAFCF-DD69-41DF-BFE3-2FD0064A1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7ABB7-AD00-4D13-B852-F74235D7A9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999F54-C89C-4FE9-A051-9DF8C6678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4CC68-C58A-4A4B-BDEF-46F475E62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188D-6BF5-4C27-9F73-7E09E5CE4BE0}" type="datetimeFigureOut">
              <a:rPr lang="en-CA" smtClean="0"/>
              <a:t>2021-05-11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813E5-B790-40A2-BB66-00F505B8D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B6C9E-49C1-4162-9247-BC180D0F4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37612-8F12-4D0A-B0CD-AD29C97AF4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298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8EB95-E3F9-42EF-8BA3-7D4B25A1B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5C16F-AE42-496B-A07E-216EC4D20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C7B37-EA7A-4C54-9357-996C843F9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CAC41E-3576-4483-ACCD-A93170C33A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6D65C1-D144-4F54-BB5B-69A6563E8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B5B93-8932-4F4A-B7A3-C49293122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188D-6BF5-4C27-9F73-7E09E5CE4BE0}" type="datetimeFigureOut">
              <a:rPr lang="en-CA" smtClean="0"/>
              <a:t>2021-05-11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85475F-411E-4BDA-8A88-4E25E1DFA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293281-FE8B-4B35-8660-16C013E79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37612-8F12-4D0A-B0CD-AD29C97AF4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9394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E9DAA-AB3A-4A36-8F35-3B45F8677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E6C841-352E-4B45-BC62-1F9815002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188D-6BF5-4C27-9F73-7E09E5CE4BE0}" type="datetimeFigureOut">
              <a:rPr lang="en-CA" smtClean="0"/>
              <a:t>2021-05-11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F4310-6669-4CA5-8FFC-A93704063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660503-4548-40D6-A4EF-F27735B3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37612-8F12-4D0A-B0CD-AD29C97AF4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534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C3DB89-42A0-4CD1-BB48-E10AE73A1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188D-6BF5-4C27-9F73-7E09E5CE4BE0}" type="datetimeFigureOut">
              <a:rPr lang="en-CA" smtClean="0"/>
              <a:t>2021-05-11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258D23-E0BA-4B8A-8805-4D5B86E59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DE40E9-2A53-405A-A673-53EFD712D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37612-8F12-4D0A-B0CD-AD29C97AF4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993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A7674-5EB4-430C-871B-6A0554158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51131-4447-4CC1-8CEA-022BDC339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D65580-8642-4FD2-B67A-28C959BCC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490F1-0FC1-4F2E-AD4A-481B9A134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188D-6BF5-4C27-9F73-7E09E5CE4BE0}" type="datetimeFigureOut">
              <a:rPr lang="en-CA" smtClean="0"/>
              <a:t>2021-05-11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C7E33-3947-4C0D-B881-7CB9A1C1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D8A7F-7993-4AEC-B76F-E55E0AE59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37612-8F12-4D0A-B0CD-AD29C97AF4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3616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22DD3-FB88-4008-9687-789DBB3D8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B9568D-C114-4661-A2D5-09884A2070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6C131-1C9F-4BD6-B62E-67F6097CD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CBF9E-AD3F-4E9A-B451-B02836B31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188D-6BF5-4C27-9F73-7E09E5CE4BE0}" type="datetimeFigureOut">
              <a:rPr lang="en-CA" smtClean="0"/>
              <a:t>2021-05-11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8C647-71AD-4083-8D91-72C64F396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58681-B9BC-43C0-9CF5-49AFDB535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37612-8F12-4D0A-B0CD-AD29C97AF4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9312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7A285A-BD84-4E63-8C83-97AD1B6C0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D5D12-1D0B-461A-A67B-EEDEAAADB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85046-5F42-4AF1-97D0-81395E81A9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4188D-6BF5-4C27-9F73-7E09E5CE4BE0}" type="datetimeFigureOut">
              <a:rPr lang="en-CA" smtClean="0"/>
              <a:t>2021-05-11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9ECB5-46EB-4065-9818-46711E50C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F0BCD-B787-4634-A408-975383B34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37612-8F12-4D0A-B0CD-AD29C97AF4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86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Content Placeholder 5" descr="A picture containing orange&#10;&#10;Description automatically generated">
            <a:extLst>
              <a:ext uri="{FF2B5EF4-FFF2-40B4-BE49-F238E27FC236}">
                <a16:creationId xmlns:a16="http://schemas.microsoft.com/office/drawing/2014/main" id="{C6A547E2-D2B0-4719-AB71-4E22DFFC5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1014324" cy="6858000"/>
          </a:xfrm>
          <a:prstGeom prst="rect">
            <a:avLst/>
          </a:prstGeom>
        </p:spPr>
      </p:pic>
      <p:pic>
        <p:nvPicPr>
          <p:cNvPr id="172" name="Picture 171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917D3488-AD13-4562-BC39-B94A1DF8CF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89" y="432268"/>
            <a:ext cx="928536" cy="1356346"/>
          </a:xfrm>
          <a:prstGeom prst="rect">
            <a:avLst/>
          </a:prstGeom>
        </p:spPr>
      </p:pic>
      <p:pic>
        <p:nvPicPr>
          <p:cNvPr id="173" name="Picture 172" descr="Chart, icon, sunburst chart&#10;&#10;Description automatically generated">
            <a:extLst>
              <a:ext uri="{FF2B5EF4-FFF2-40B4-BE49-F238E27FC236}">
                <a16:creationId xmlns:a16="http://schemas.microsoft.com/office/drawing/2014/main" id="{DAA31101-0A34-4362-9209-876E09CA97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325" y="2309135"/>
            <a:ext cx="1177673" cy="1829677"/>
          </a:xfrm>
          <a:prstGeom prst="rect">
            <a:avLst/>
          </a:prstGeom>
        </p:spPr>
      </p:pic>
      <p:pic>
        <p:nvPicPr>
          <p:cNvPr id="174" name="Picture 173" descr="Shape, square&#10;&#10;Description automatically generated">
            <a:extLst>
              <a:ext uri="{FF2B5EF4-FFF2-40B4-BE49-F238E27FC236}">
                <a16:creationId xmlns:a16="http://schemas.microsoft.com/office/drawing/2014/main" id="{EA0D99B7-686F-4444-90DC-ACAC84B08B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62" y="1842453"/>
            <a:ext cx="1081001" cy="1469304"/>
          </a:xfrm>
          <a:prstGeom prst="rect">
            <a:avLst/>
          </a:prstGeom>
        </p:spPr>
      </p:pic>
      <p:pic>
        <p:nvPicPr>
          <p:cNvPr id="175" name="Picture 174" descr="Shape, square&#10;&#10;Description automatically generated">
            <a:extLst>
              <a:ext uri="{FF2B5EF4-FFF2-40B4-BE49-F238E27FC236}">
                <a16:creationId xmlns:a16="http://schemas.microsoft.com/office/drawing/2014/main" id="{6A380D94-4994-4BD3-ADF7-1FBF3FA933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938" y="3961424"/>
            <a:ext cx="1081001" cy="1469304"/>
          </a:xfrm>
          <a:prstGeom prst="rect">
            <a:avLst/>
          </a:prstGeom>
        </p:spPr>
      </p:pic>
      <p:pic>
        <p:nvPicPr>
          <p:cNvPr id="176" name="Picture 175" descr="Shape, square&#10;&#10;Description automatically generated">
            <a:extLst>
              <a:ext uri="{FF2B5EF4-FFF2-40B4-BE49-F238E27FC236}">
                <a16:creationId xmlns:a16="http://schemas.microsoft.com/office/drawing/2014/main" id="{B121B160-D256-48FE-A74B-930AC95235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907" y="687087"/>
            <a:ext cx="1081001" cy="1469304"/>
          </a:xfrm>
          <a:prstGeom prst="rect">
            <a:avLst/>
          </a:prstGeom>
        </p:spPr>
      </p:pic>
      <p:pic>
        <p:nvPicPr>
          <p:cNvPr id="177" name="Picture 176" descr="Shape, square&#10;&#10;Description automatically generated">
            <a:extLst>
              <a:ext uri="{FF2B5EF4-FFF2-40B4-BE49-F238E27FC236}">
                <a16:creationId xmlns:a16="http://schemas.microsoft.com/office/drawing/2014/main" id="{6AADDB3A-E445-49F5-AB62-B5D57C2895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005" y="3622254"/>
            <a:ext cx="1081001" cy="1469304"/>
          </a:xfrm>
          <a:prstGeom prst="rect">
            <a:avLst/>
          </a:prstGeom>
        </p:spPr>
      </p:pic>
      <p:pic>
        <p:nvPicPr>
          <p:cNvPr id="178" name="Picture 177" descr="Shape, square&#10;&#10;Description automatically generated">
            <a:extLst>
              <a:ext uri="{FF2B5EF4-FFF2-40B4-BE49-F238E27FC236}">
                <a16:creationId xmlns:a16="http://schemas.microsoft.com/office/drawing/2014/main" id="{90A240CE-0375-4E39-85C1-4E98700C14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152" y="1937410"/>
            <a:ext cx="1081001" cy="1469304"/>
          </a:xfrm>
          <a:prstGeom prst="rect">
            <a:avLst/>
          </a:prstGeom>
        </p:spPr>
      </p:pic>
      <p:pic>
        <p:nvPicPr>
          <p:cNvPr id="179" name="Picture 178" descr="Shape, square&#10;&#10;Description automatically generated">
            <a:extLst>
              <a:ext uri="{FF2B5EF4-FFF2-40B4-BE49-F238E27FC236}">
                <a16:creationId xmlns:a16="http://schemas.microsoft.com/office/drawing/2014/main" id="{244C0445-21DD-4C4F-8668-91EA7CFECA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597" y="2397422"/>
            <a:ext cx="1081001" cy="1469304"/>
          </a:xfrm>
          <a:prstGeom prst="rect">
            <a:avLst/>
          </a:prstGeom>
        </p:spPr>
      </p:pic>
      <p:pic>
        <p:nvPicPr>
          <p:cNvPr id="180" name="Picture 179" descr="Shape, square&#10;&#10;Description automatically generated">
            <a:extLst>
              <a:ext uri="{FF2B5EF4-FFF2-40B4-BE49-F238E27FC236}">
                <a16:creationId xmlns:a16="http://schemas.microsoft.com/office/drawing/2014/main" id="{8E1EB558-C811-4CA5-91E1-DA5299C087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73" y="4397603"/>
            <a:ext cx="1081001" cy="1469304"/>
          </a:xfrm>
          <a:prstGeom prst="rect">
            <a:avLst/>
          </a:prstGeom>
        </p:spPr>
      </p:pic>
      <p:pic>
        <p:nvPicPr>
          <p:cNvPr id="181" name="Picture 180" descr="Shape, square&#10;&#10;Description automatically generated">
            <a:extLst>
              <a:ext uri="{FF2B5EF4-FFF2-40B4-BE49-F238E27FC236}">
                <a16:creationId xmlns:a16="http://schemas.microsoft.com/office/drawing/2014/main" id="{E43F55E0-53FF-4C45-A17B-8215025DD9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397" y="5112338"/>
            <a:ext cx="1081001" cy="1469304"/>
          </a:xfrm>
          <a:prstGeom prst="rect">
            <a:avLst/>
          </a:prstGeom>
        </p:spPr>
      </p:pic>
      <p:pic>
        <p:nvPicPr>
          <p:cNvPr id="182" name="Picture 181" descr="Shape, square&#10;&#10;Description automatically generated">
            <a:extLst>
              <a:ext uri="{FF2B5EF4-FFF2-40B4-BE49-F238E27FC236}">
                <a16:creationId xmlns:a16="http://schemas.microsoft.com/office/drawing/2014/main" id="{F8BC8951-4660-4C40-8557-C7F350DF5C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212" y="125010"/>
            <a:ext cx="1081001" cy="1469304"/>
          </a:xfrm>
          <a:prstGeom prst="rect">
            <a:avLst/>
          </a:prstGeom>
        </p:spPr>
      </p:pic>
      <p:pic>
        <p:nvPicPr>
          <p:cNvPr id="183" name="Picture 182" descr="Shape, square&#10;&#10;Description automatically generated">
            <a:extLst>
              <a:ext uri="{FF2B5EF4-FFF2-40B4-BE49-F238E27FC236}">
                <a16:creationId xmlns:a16="http://schemas.microsoft.com/office/drawing/2014/main" id="{B70B4625-25C1-4B9A-BE8A-1E4899B798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438" y="4664281"/>
            <a:ext cx="1081001" cy="1469304"/>
          </a:xfrm>
          <a:prstGeom prst="rect">
            <a:avLst/>
          </a:prstGeom>
        </p:spPr>
      </p:pic>
      <p:pic>
        <p:nvPicPr>
          <p:cNvPr id="184" name="Picture 183" descr="Shape, square&#10;&#10;Description automatically generated">
            <a:extLst>
              <a:ext uri="{FF2B5EF4-FFF2-40B4-BE49-F238E27FC236}">
                <a16:creationId xmlns:a16="http://schemas.microsoft.com/office/drawing/2014/main" id="{D0E71537-A5B9-412B-B89C-17B8091C0E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422" y="3090786"/>
            <a:ext cx="1081001" cy="1469304"/>
          </a:xfrm>
          <a:prstGeom prst="rect">
            <a:avLst/>
          </a:prstGeom>
        </p:spPr>
      </p:pic>
      <p:pic>
        <p:nvPicPr>
          <p:cNvPr id="185" name="Picture 184" descr="Shape, square&#10;&#10;Description automatically generated">
            <a:extLst>
              <a:ext uri="{FF2B5EF4-FFF2-40B4-BE49-F238E27FC236}">
                <a16:creationId xmlns:a16="http://schemas.microsoft.com/office/drawing/2014/main" id="{B84F923F-8DBC-45F7-8F1E-1C84AC3D6F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574" y="197703"/>
            <a:ext cx="1081001" cy="1469304"/>
          </a:xfrm>
          <a:prstGeom prst="rect">
            <a:avLst/>
          </a:prstGeom>
        </p:spPr>
      </p:pic>
      <p:pic>
        <p:nvPicPr>
          <p:cNvPr id="186" name="Picture 185" descr="Shape, square&#10;&#10;Description automatically generated">
            <a:extLst>
              <a:ext uri="{FF2B5EF4-FFF2-40B4-BE49-F238E27FC236}">
                <a16:creationId xmlns:a16="http://schemas.microsoft.com/office/drawing/2014/main" id="{F7F0C5D8-B415-457B-B52A-F50B3B8380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637" y="5112338"/>
            <a:ext cx="1081001" cy="1469304"/>
          </a:xfrm>
          <a:prstGeom prst="rect">
            <a:avLst/>
          </a:prstGeom>
        </p:spPr>
      </p:pic>
      <p:pic>
        <p:nvPicPr>
          <p:cNvPr id="187" name="Picture 186" descr="Shape, square&#10;&#10;Description automatically generated">
            <a:extLst>
              <a:ext uri="{FF2B5EF4-FFF2-40B4-BE49-F238E27FC236}">
                <a16:creationId xmlns:a16="http://schemas.microsoft.com/office/drawing/2014/main" id="{543BD1B3-F101-4B34-B3A0-B0F31F9395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219" y="2534152"/>
            <a:ext cx="1081001" cy="1469304"/>
          </a:xfrm>
          <a:prstGeom prst="rect">
            <a:avLst/>
          </a:prstGeom>
        </p:spPr>
      </p:pic>
      <p:pic>
        <p:nvPicPr>
          <p:cNvPr id="188" name="Picture 187" descr="Shape, square&#10;&#10;Description automatically generated">
            <a:extLst>
              <a:ext uri="{FF2B5EF4-FFF2-40B4-BE49-F238E27FC236}">
                <a16:creationId xmlns:a16="http://schemas.microsoft.com/office/drawing/2014/main" id="{C7FB2A9B-071E-460C-883D-ACE7D5D54F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637" y="4558305"/>
            <a:ext cx="1081001" cy="1469304"/>
          </a:xfrm>
          <a:prstGeom prst="rect">
            <a:avLst/>
          </a:prstGeom>
        </p:spPr>
      </p:pic>
      <p:pic>
        <p:nvPicPr>
          <p:cNvPr id="189" name="Picture 188" descr="Shape, square&#10;&#10;Description automatically generated">
            <a:extLst>
              <a:ext uri="{FF2B5EF4-FFF2-40B4-BE49-F238E27FC236}">
                <a16:creationId xmlns:a16="http://schemas.microsoft.com/office/drawing/2014/main" id="{62EE4746-4B5B-4B6B-BFAA-7AB3DFC699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743" y="273980"/>
            <a:ext cx="1081001" cy="1469304"/>
          </a:xfrm>
          <a:prstGeom prst="rect">
            <a:avLst/>
          </a:prstGeom>
        </p:spPr>
      </p:pic>
      <p:pic>
        <p:nvPicPr>
          <p:cNvPr id="190" name="Picture 189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DE47E1A1-0D58-489E-9605-ACEBCC4574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806" y="1991378"/>
            <a:ext cx="928536" cy="1356346"/>
          </a:xfrm>
          <a:prstGeom prst="rect">
            <a:avLst/>
          </a:prstGeom>
        </p:spPr>
      </p:pic>
      <p:pic>
        <p:nvPicPr>
          <p:cNvPr id="191" name="Picture 190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DD19BF63-2B05-40D8-810A-DE558D920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827" y="3708101"/>
            <a:ext cx="928536" cy="1356346"/>
          </a:xfrm>
          <a:prstGeom prst="rect">
            <a:avLst/>
          </a:prstGeom>
        </p:spPr>
      </p:pic>
      <p:pic>
        <p:nvPicPr>
          <p:cNvPr id="192" name="Picture 191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29EB295E-9FC8-49A6-BEDB-7BB4C062A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810" y="-32980"/>
            <a:ext cx="928536" cy="1356346"/>
          </a:xfrm>
          <a:prstGeom prst="rect">
            <a:avLst/>
          </a:prstGeom>
        </p:spPr>
      </p:pic>
      <p:pic>
        <p:nvPicPr>
          <p:cNvPr id="193" name="Picture 192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A5EE0CC7-785E-4F26-BA7E-55A7B6980D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847" y="2123879"/>
            <a:ext cx="928536" cy="1356346"/>
          </a:xfrm>
          <a:prstGeom prst="rect">
            <a:avLst/>
          </a:prstGeom>
        </p:spPr>
      </p:pic>
      <p:pic>
        <p:nvPicPr>
          <p:cNvPr id="194" name="Picture 193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21FD593E-7FE7-471C-8762-A98E157A7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223" y="1162799"/>
            <a:ext cx="928536" cy="1356346"/>
          </a:xfrm>
          <a:prstGeom prst="rect">
            <a:avLst/>
          </a:prstGeom>
        </p:spPr>
      </p:pic>
      <p:pic>
        <p:nvPicPr>
          <p:cNvPr id="195" name="Picture 194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C5192150-7DF4-4B8F-9FFA-FCB392FC9A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05" y="3009710"/>
            <a:ext cx="928536" cy="1356346"/>
          </a:xfrm>
          <a:prstGeom prst="rect">
            <a:avLst/>
          </a:prstGeom>
        </p:spPr>
      </p:pic>
      <p:pic>
        <p:nvPicPr>
          <p:cNvPr id="196" name="Picture 195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00E0689C-66BE-4ADA-83E7-27821C38B7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477" y="5363475"/>
            <a:ext cx="928536" cy="1356346"/>
          </a:xfrm>
          <a:prstGeom prst="rect">
            <a:avLst/>
          </a:prstGeom>
        </p:spPr>
      </p:pic>
      <p:pic>
        <p:nvPicPr>
          <p:cNvPr id="197" name="Picture 196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5E5DA033-F5CB-41D5-885E-67CCF25FBC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252" y="2264488"/>
            <a:ext cx="928536" cy="1356346"/>
          </a:xfrm>
          <a:prstGeom prst="rect">
            <a:avLst/>
          </a:prstGeom>
        </p:spPr>
      </p:pic>
      <p:pic>
        <p:nvPicPr>
          <p:cNvPr id="198" name="Picture 197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221811CF-9594-4C89-B421-B7B5A1E19B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380" y="3322253"/>
            <a:ext cx="928536" cy="1356346"/>
          </a:xfrm>
          <a:prstGeom prst="rect">
            <a:avLst/>
          </a:prstGeom>
        </p:spPr>
      </p:pic>
      <p:pic>
        <p:nvPicPr>
          <p:cNvPr id="199" name="Picture 198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B500271B-76DB-44F0-98DE-9988D885A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310" y="5138828"/>
            <a:ext cx="928536" cy="1356346"/>
          </a:xfrm>
          <a:prstGeom prst="rect">
            <a:avLst/>
          </a:prstGeom>
        </p:spPr>
      </p:pic>
      <p:pic>
        <p:nvPicPr>
          <p:cNvPr id="200" name="Picture 199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D5AC7001-02D7-46FF-AE53-91C67238E0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385" y="3786181"/>
            <a:ext cx="928536" cy="1356346"/>
          </a:xfrm>
          <a:prstGeom prst="rect">
            <a:avLst/>
          </a:prstGeom>
        </p:spPr>
      </p:pic>
      <p:pic>
        <p:nvPicPr>
          <p:cNvPr id="201" name="Picture 200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BF455E64-15C9-42A0-AF91-21E3431B6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290" y="85000"/>
            <a:ext cx="928536" cy="1356346"/>
          </a:xfrm>
          <a:prstGeom prst="rect">
            <a:avLst/>
          </a:prstGeom>
        </p:spPr>
      </p:pic>
      <p:pic>
        <p:nvPicPr>
          <p:cNvPr id="202" name="Picture 201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6A206638-E05A-4780-BFDB-D9D5EFAEFF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180" y="1326020"/>
            <a:ext cx="928536" cy="1356346"/>
          </a:xfrm>
          <a:prstGeom prst="rect">
            <a:avLst/>
          </a:prstGeom>
        </p:spPr>
      </p:pic>
      <p:pic>
        <p:nvPicPr>
          <p:cNvPr id="203" name="Picture 202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10B347B4-1C6A-47B1-A748-3E87D6CDB2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462" y="3029928"/>
            <a:ext cx="928536" cy="1356346"/>
          </a:xfrm>
          <a:prstGeom prst="rect">
            <a:avLst/>
          </a:prstGeom>
        </p:spPr>
      </p:pic>
      <p:pic>
        <p:nvPicPr>
          <p:cNvPr id="204" name="Picture 203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F52142E2-FD10-4A0F-9C6A-D86977C154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609" y="3902778"/>
            <a:ext cx="928536" cy="1356346"/>
          </a:xfrm>
          <a:prstGeom prst="rect">
            <a:avLst/>
          </a:prstGeom>
        </p:spPr>
      </p:pic>
      <p:pic>
        <p:nvPicPr>
          <p:cNvPr id="205" name="Picture 204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56F691BC-A427-48A8-9A96-A0279EC09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949" y="5225296"/>
            <a:ext cx="928536" cy="1356346"/>
          </a:xfrm>
          <a:prstGeom prst="rect">
            <a:avLst/>
          </a:prstGeom>
        </p:spPr>
      </p:pic>
      <p:pic>
        <p:nvPicPr>
          <p:cNvPr id="206" name="Content Placeholder 5" descr="A picture containing outdoor&#10;&#10;Description automatically generated">
            <a:extLst>
              <a:ext uri="{FF2B5EF4-FFF2-40B4-BE49-F238E27FC236}">
                <a16:creationId xmlns:a16="http://schemas.microsoft.com/office/drawing/2014/main" id="{9A6CF450-9621-4AB8-8501-E31A8A8924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014324" cy="6858000"/>
          </a:xfrm>
          <a:prstGeom prst="rect">
            <a:avLst/>
          </a:prstGeom>
        </p:spPr>
      </p:pic>
      <p:pic>
        <p:nvPicPr>
          <p:cNvPr id="207" name="Picture 206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3CC12EB6-E13C-4767-9A03-7AA7A2FAF1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93" y="469653"/>
            <a:ext cx="928536" cy="1356346"/>
          </a:xfrm>
          <a:prstGeom prst="rect">
            <a:avLst/>
          </a:prstGeom>
        </p:spPr>
      </p:pic>
      <p:pic>
        <p:nvPicPr>
          <p:cNvPr id="208" name="Picture 207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AF075814-9E21-4F3D-99D7-1A1E011655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364" y="4268080"/>
            <a:ext cx="928536" cy="1356346"/>
          </a:xfrm>
          <a:prstGeom prst="rect">
            <a:avLst/>
          </a:prstGeom>
        </p:spPr>
      </p:pic>
      <p:pic>
        <p:nvPicPr>
          <p:cNvPr id="209" name="Picture 208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3217030E-50CB-496B-9DBF-25BDB82C5A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496" y="1549875"/>
            <a:ext cx="928536" cy="1356346"/>
          </a:xfrm>
          <a:prstGeom prst="rect">
            <a:avLst/>
          </a:prstGeom>
        </p:spPr>
      </p:pic>
      <p:pic>
        <p:nvPicPr>
          <p:cNvPr id="210" name="Picture 209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1D36E336-44BB-4559-A66F-1B9290C86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44" y="4653434"/>
            <a:ext cx="928536" cy="1356346"/>
          </a:xfrm>
          <a:prstGeom prst="rect">
            <a:avLst/>
          </a:prstGeom>
        </p:spPr>
      </p:pic>
      <p:pic>
        <p:nvPicPr>
          <p:cNvPr id="211" name="Picture 210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799C44EE-A1C4-4ADF-9F76-395DA8D83C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727" y="185623"/>
            <a:ext cx="928536" cy="1356346"/>
          </a:xfrm>
          <a:prstGeom prst="rect">
            <a:avLst/>
          </a:prstGeom>
        </p:spPr>
      </p:pic>
      <p:pic>
        <p:nvPicPr>
          <p:cNvPr id="212" name="Picture 211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EDF0F27D-E555-41FD-BFA8-7C0FCE0D76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885" y="300282"/>
            <a:ext cx="928536" cy="1356346"/>
          </a:xfrm>
          <a:prstGeom prst="rect">
            <a:avLst/>
          </a:prstGeom>
        </p:spPr>
      </p:pic>
      <p:pic>
        <p:nvPicPr>
          <p:cNvPr id="213" name="Picture 212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45C2E599-4473-4D83-AFEE-FA5B23F80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245" y="3538920"/>
            <a:ext cx="928536" cy="1356346"/>
          </a:xfrm>
          <a:prstGeom prst="rect">
            <a:avLst/>
          </a:prstGeom>
        </p:spPr>
      </p:pic>
      <p:pic>
        <p:nvPicPr>
          <p:cNvPr id="214" name="Picture 213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BFA4B748-5417-456E-BBFD-D68A39D1B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23" y="2670990"/>
            <a:ext cx="928536" cy="1356346"/>
          </a:xfrm>
          <a:prstGeom prst="rect">
            <a:avLst/>
          </a:prstGeom>
        </p:spPr>
      </p:pic>
      <p:pic>
        <p:nvPicPr>
          <p:cNvPr id="215" name="Picture 214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DD97DF22-78F9-4195-B972-22C0E1F8DC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508" y="4621310"/>
            <a:ext cx="928536" cy="1356346"/>
          </a:xfrm>
          <a:prstGeom prst="rect">
            <a:avLst/>
          </a:prstGeom>
        </p:spPr>
      </p:pic>
      <p:pic>
        <p:nvPicPr>
          <p:cNvPr id="216" name="Picture 215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5C9DDDC0-B745-4EC8-BB10-1C26212457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116" y="4130440"/>
            <a:ext cx="928536" cy="1356346"/>
          </a:xfrm>
          <a:prstGeom prst="rect">
            <a:avLst/>
          </a:prstGeom>
        </p:spPr>
      </p:pic>
      <p:pic>
        <p:nvPicPr>
          <p:cNvPr id="217" name="Picture 216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4961B6BF-74AE-4934-8831-480BE3602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752" y="826596"/>
            <a:ext cx="928536" cy="1356346"/>
          </a:xfrm>
          <a:prstGeom prst="rect">
            <a:avLst/>
          </a:prstGeom>
        </p:spPr>
      </p:pic>
      <p:pic>
        <p:nvPicPr>
          <p:cNvPr id="218" name="Picture 217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2123A8F4-BEB0-440B-A2F2-1E0151BBDA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072" y="2735129"/>
            <a:ext cx="928536" cy="1356346"/>
          </a:xfrm>
          <a:prstGeom prst="rect">
            <a:avLst/>
          </a:prstGeom>
        </p:spPr>
      </p:pic>
      <p:pic>
        <p:nvPicPr>
          <p:cNvPr id="219" name="Picture 218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9F6B07DC-E187-4795-B393-61ECDF38CF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059" y="5441232"/>
            <a:ext cx="928536" cy="1356346"/>
          </a:xfrm>
          <a:prstGeom prst="rect">
            <a:avLst/>
          </a:prstGeom>
        </p:spPr>
      </p:pic>
      <p:pic>
        <p:nvPicPr>
          <p:cNvPr id="220" name="Picture 219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AD4DC948-13E6-4EFC-A66E-D0A16B1759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976" y="1423784"/>
            <a:ext cx="928536" cy="1356346"/>
          </a:xfrm>
          <a:prstGeom prst="rect">
            <a:avLst/>
          </a:prstGeom>
        </p:spPr>
      </p:pic>
      <p:pic>
        <p:nvPicPr>
          <p:cNvPr id="221" name="Picture 220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F0A4008B-E068-43E6-9DD5-D7D42D02CC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401" y="3708101"/>
            <a:ext cx="928536" cy="1356346"/>
          </a:xfrm>
          <a:prstGeom prst="rect">
            <a:avLst/>
          </a:prstGeom>
        </p:spPr>
      </p:pic>
      <p:pic>
        <p:nvPicPr>
          <p:cNvPr id="222" name="Picture 221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B2D0C525-98EE-462C-B19F-BFCD4AC202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056" y="2086717"/>
            <a:ext cx="928536" cy="1356346"/>
          </a:xfrm>
          <a:prstGeom prst="rect">
            <a:avLst/>
          </a:prstGeom>
        </p:spPr>
      </p:pic>
      <p:pic>
        <p:nvPicPr>
          <p:cNvPr id="223" name="Picture 222" descr="Shape, square&#10;&#10;Description automatically generated">
            <a:extLst>
              <a:ext uri="{FF2B5EF4-FFF2-40B4-BE49-F238E27FC236}">
                <a16:creationId xmlns:a16="http://schemas.microsoft.com/office/drawing/2014/main" id="{F9152CDF-BE39-42AC-9281-968954023E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698" y="1823993"/>
            <a:ext cx="1081001" cy="1469304"/>
          </a:xfrm>
          <a:prstGeom prst="rect">
            <a:avLst/>
          </a:prstGeom>
        </p:spPr>
      </p:pic>
      <p:pic>
        <p:nvPicPr>
          <p:cNvPr id="224" name="Picture 223" descr="Shape, square&#10;&#10;Description automatically generated">
            <a:extLst>
              <a:ext uri="{FF2B5EF4-FFF2-40B4-BE49-F238E27FC236}">
                <a16:creationId xmlns:a16="http://schemas.microsoft.com/office/drawing/2014/main" id="{AB081FED-516A-4274-B59A-F02F703CFF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909" y="1592771"/>
            <a:ext cx="1081001" cy="1469304"/>
          </a:xfrm>
          <a:prstGeom prst="rect">
            <a:avLst/>
          </a:prstGeom>
        </p:spPr>
      </p:pic>
      <p:pic>
        <p:nvPicPr>
          <p:cNvPr id="225" name="Picture 224" descr="Shape, square&#10;&#10;Description automatically generated">
            <a:extLst>
              <a:ext uri="{FF2B5EF4-FFF2-40B4-BE49-F238E27FC236}">
                <a16:creationId xmlns:a16="http://schemas.microsoft.com/office/drawing/2014/main" id="{602212C7-9272-48EE-AC53-BE4C449481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094" y="961434"/>
            <a:ext cx="1081001" cy="1469304"/>
          </a:xfrm>
          <a:prstGeom prst="rect">
            <a:avLst/>
          </a:prstGeom>
        </p:spPr>
      </p:pic>
      <p:pic>
        <p:nvPicPr>
          <p:cNvPr id="226" name="Picture 225" descr="Shape, square&#10;&#10;Description automatically generated">
            <a:extLst>
              <a:ext uri="{FF2B5EF4-FFF2-40B4-BE49-F238E27FC236}">
                <a16:creationId xmlns:a16="http://schemas.microsoft.com/office/drawing/2014/main" id="{7F9B8546-BFB8-4FEF-93C7-3145B67C91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44" y="5386319"/>
            <a:ext cx="1081001" cy="1469304"/>
          </a:xfrm>
          <a:prstGeom prst="rect">
            <a:avLst/>
          </a:prstGeom>
        </p:spPr>
      </p:pic>
      <p:pic>
        <p:nvPicPr>
          <p:cNvPr id="227" name="Picture 226" descr="Shape, square&#10;&#10;Description automatically generated">
            <a:extLst>
              <a:ext uri="{FF2B5EF4-FFF2-40B4-BE49-F238E27FC236}">
                <a16:creationId xmlns:a16="http://schemas.microsoft.com/office/drawing/2014/main" id="{5A382666-96B1-4277-86F2-90D6C2E15F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673" y="1228461"/>
            <a:ext cx="1081001" cy="1469304"/>
          </a:xfrm>
          <a:prstGeom prst="rect">
            <a:avLst/>
          </a:prstGeom>
        </p:spPr>
      </p:pic>
      <p:pic>
        <p:nvPicPr>
          <p:cNvPr id="228" name="Picture 227" descr="Shape, square&#10;&#10;Description automatically generated">
            <a:extLst>
              <a:ext uri="{FF2B5EF4-FFF2-40B4-BE49-F238E27FC236}">
                <a16:creationId xmlns:a16="http://schemas.microsoft.com/office/drawing/2014/main" id="{28826E92-A81C-4810-A752-99BE91F18D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031" y="63063"/>
            <a:ext cx="1081001" cy="1469304"/>
          </a:xfrm>
          <a:prstGeom prst="rect">
            <a:avLst/>
          </a:prstGeom>
        </p:spPr>
      </p:pic>
      <p:pic>
        <p:nvPicPr>
          <p:cNvPr id="229" name="Picture 228" descr="Shape, square&#10;&#10;Description automatically generated">
            <a:extLst>
              <a:ext uri="{FF2B5EF4-FFF2-40B4-BE49-F238E27FC236}">
                <a16:creationId xmlns:a16="http://schemas.microsoft.com/office/drawing/2014/main" id="{96346357-AC99-495B-B3CB-C19E32C564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35" y="3743342"/>
            <a:ext cx="1081001" cy="1469304"/>
          </a:xfrm>
          <a:prstGeom prst="rect">
            <a:avLst/>
          </a:prstGeom>
        </p:spPr>
      </p:pic>
      <p:pic>
        <p:nvPicPr>
          <p:cNvPr id="230" name="Picture 229" descr="Shape, square&#10;&#10;Description automatically generated">
            <a:extLst>
              <a:ext uri="{FF2B5EF4-FFF2-40B4-BE49-F238E27FC236}">
                <a16:creationId xmlns:a16="http://schemas.microsoft.com/office/drawing/2014/main" id="{7F8F0033-3931-4A55-A72C-AB2265AEFD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82" y="2925558"/>
            <a:ext cx="1081001" cy="1469304"/>
          </a:xfrm>
          <a:prstGeom prst="rect">
            <a:avLst/>
          </a:prstGeom>
        </p:spPr>
      </p:pic>
      <p:pic>
        <p:nvPicPr>
          <p:cNvPr id="231" name="Picture 230" descr="Shape, square&#10;&#10;Description automatically generated">
            <a:extLst>
              <a:ext uri="{FF2B5EF4-FFF2-40B4-BE49-F238E27FC236}">
                <a16:creationId xmlns:a16="http://schemas.microsoft.com/office/drawing/2014/main" id="{83617858-7700-4D38-A381-A9ABD4AA2D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247" y="186574"/>
            <a:ext cx="1081001" cy="1469304"/>
          </a:xfrm>
          <a:prstGeom prst="rect">
            <a:avLst/>
          </a:prstGeom>
        </p:spPr>
      </p:pic>
      <p:pic>
        <p:nvPicPr>
          <p:cNvPr id="232" name="Picture 231" descr="Shape, square&#10;&#10;Description automatically generated">
            <a:extLst>
              <a:ext uri="{FF2B5EF4-FFF2-40B4-BE49-F238E27FC236}">
                <a16:creationId xmlns:a16="http://schemas.microsoft.com/office/drawing/2014/main" id="{85C398AE-C3B5-4784-9AC4-11FCA87493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838" y="153749"/>
            <a:ext cx="1081001" cy="1469304"/>
          </a:xfrm>
          <a:prstGeom prst="rect">
            <a:avLst/>
          </a:prstGeom>
        </p:spPr>
      </p:pic>
      <p:pic>
        <p:nvPicPr>
          <p:cNvPr id="233" name="Picture 232" descr="Shape, square&#10;&#10;Description automatically generated">
            <a:extLst>
              <a:ext uri="{FF2B5EF4-FFF2-40B4-BE49-F238E27FC236}">
                <a16:creationId xmlns:a16="http://schemas.microsoft.com/office/drawing/2014/main" id="{C5AC72D6-3154-4D17-9B41-CE895D3A84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848" y="3921357"/>
            <a:ext cx="1081001" cy="1469304"/>
          </a:xfrm>
          <a:prstGeom prst="rect">
            <a:avLst/>
          </a:prstGeom>
        </p:spPr>
      </p:pic>
      <p:pic>
        <p:nvPicPr>
          <p:cNvPr id="234" name="Picture 233" descr="Shape, square&#10;&#10;Description automatically generated">
            <a:extLst>
              <a:ext uri="{FF2B5EF4-FFF2-40B4-BE49-F238E27FC236}">
                <a16:creationId xmlns:a16="http://schemas.microsoft.com/office/drawing/2014/main" id="{E9BC7E0A-1C82-4527-B13C-72308E48CB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853" y="3027505"/>
            <a:ext cx="1081001" cy="1469304"/>
          </a:xfrm>
          <a:prstGeom prst="rect">
            <a:avLst/>
          </a:prstGeom>
        </p:spPr>
      </p:pic>
      <p:pic>
        <p:nvPicPr>
          <p:cNvPr id="235" name="Picture 234" descr="Shape, square&#10;&#10;Description automatically generated">
            <a:extLst>
              <a:ext uri="{FF2B5EF4-FFF2-40B4-BE49-F238E27FC236}">
                <a16:creationId xmlns:a16="http://schemas.microsoft.com/office/drawing/2014/main" id="{763CBC0A-9B1D-4F89-9289-9D85BF256E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197" y="4820262"/>
            <a:ext cx="1081001" cy="1469304"/>
          </a:xfrm>
          <a:prstGeom prst="rect">
            <a:avLst/>
          </a:prstGeom>
        </p:spPr>
      </p:pic>
      <p:pic>
        <p:nvPicPr>
          <p:cNvPr id="236" name="Picture 235" descr="Shape, square&#10;&#10;Description automatically generated">
            <a:extLst>
              <a:ext uri="{FF2B5EF4-FFF2-40B4-BE49-F238E27FC236}">
                <a16:creationId xmlns:a16="http://schemas.microsoft.com/office/drawing/2014/main" id="{34002310-4CA0-44E8-AA87-D0164EED61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915" y="2688474"/>
            <a:ext cx="1081001" cy="1469304"/>
          </a:xfrm>
          <a:prstGeom prst="rect">
            <a:avLst/>
          </a:prstGeom>
        </p:spPr>
      </p:pic>
      <p:pic>
        <p:nvPicPr>
          <p:cNvPr id="237" name="Picture 236" descr="Shape, square&#10;&#10;Description automatically generated">
            <a:extLst>
              <a:ext uri="{FF2B5EF4-FFF2-40B4-BE49-F238E27FC236}">
                <a16:creationId xmlns:a16="http://schemas.microsoft.com/office/drawing/2014/main" id="{E093F20D-6F69-4513-BFBE-B7EBD09D6A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123" y="5029191"/>
            <a:ext cx="1081001" cy="1469304"/>
          </a:xfrm>
          <a:prstGeom prst="rect">
            <a:avLst/>
          </a:prstGeom>
        </p:spPr>
      </p:pic>
      <p:pic>
        <p:nvPicPr>
          <p:cNvPr id="238" name="Picture 237" descr="Shape, square&#10;&#10;Description automatically generated">
            <a:extLst>
              <a:ext uri="{FF2B5EF4-FFF2-40B4-BE49-F238E27FC236}">
                <a16:creationId xmlns:a16="http://schemas.microsoft.com/office/drawing/2014/main" id="{A0FAB6E1-394A-4B47-AD2F-640DB7B33F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447" y="1499229"/>
            <a:ext cx="1081001" cy="1469304"/>
          </a:xfrm>
          <a:prstGeom prst="rect">
            <a:avLst/>
          </a:prstGeom>
        </p:spPr>
      </p:pic>
      <p:pic>
        <p:nvPicPr>
          <p:cNvPr id="239" name="Picture 238" descr="Background pattern&#10;&#10;Description automatically generated">
            <a:extLst>
              <a:ext uri="{FF2B5EF4-FFF2-40B4-BE49-F238E27FC236}">
                <a16:creationId xmlns:a16="http://schemas.microsoft.com/office/drawing/2014/main" id="{2A7E127E-4E68-4174-B156-16B8D13B78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1014324" cy="6855623"/>
          </a:xfrm>
          <a:prstGeom prst="rect">
            <a:avLst/>
          </a:prstGeom>
        </p:spPr>
      </p:pic>
      <p:pic>
        <p:nvPicPr>
          <p:cNvPr id="240" name="Picture 239" descr="Shape, square&#10;&#10;Description automatically generated">
            <a:extLst>
              <a:ext uri="{FF2B5EF4-FFF2-40B4-BE49-F238E27FC236}">
                <a16:creationId xmlns:a16="http://schemas.microsoft.com/office/drawing/2014/main" id="{29EF6583-AC75-426D-A7FC-E733588BA9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62" y="1994853"/>
            <a:ext cx="1081001" cy="1469304"/>
          </a:xfrm>
          <a:prstGeom prst="rect">
            <a:avLst/>
          </a:prstGeom>
        </p:spPr>
      </p:pic>
      <p:pic>
        <p:nvPicPr>
          <p:cNvPr id="241" name="Picture 240" descr="Shape, square&#10;&#10;Description automatically generated">
            <a:extLst>
              <a:ext uri="{FF2B5EF4-FFF2-40B4-BE49-F238E27FC236}">
                <a16:creationId xmlns:a16="http://schemas.microsoft.com/office/drawing/2014/main" id="{52415306-91D2-40B1-9C77-2F3AD03EA8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205" y="1558201"/>
            <a:ext cx="1081001" cy="1469304"/>
          </a:xfrm>
          <a:prstGeom prst="rect">
            <a:avLst/>
          </a:prstGeom>
        </p:spPr>
      </p:pic>
      <p:pic>
        <p:nvPicPr>
          <p:cNvPr id="242" name="Picture 241" descr="Shape, square&#10;&#10;Description automatically generated">
            <a:extLst>
              <a:ext uri="{FF2B5EF4-FFF2-40B4-BE49-F238E27FC236}">
                <a16:creationId xmlns:a16="http://schemas.microsoft.com/office/drawing/2014/main" id="{3C245589-69E0-4F7E-97B3-C8273D42D0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630" y="3090786"/>
            <a:ext cx="1081001" cy="1469304"/>
          </a:xfrm>
          <a:prstGeom prst="rect">
            <a:avLst/>
          </a:prstGeom>
        </p:spPr>
      </p:pic>
      <p:pic>
        <p:nvPicPr>
          <p:cNvPr id="243" name="Picture 242" descr="Shape, square&#10;&#10;Description automatically generated">
            <a:extLst>
              <a:ext uri="{FF2B5EF4-FFF2-40B4-BE49-F238E27FC236}">
                <a16:creationId xmlns:a16="http://schemas.microsoft.com/office/drawing/2014/main" id="{1FCB129F-0170-445C-A331-D755717676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736" y="2877667"/>
            <a:ext cx="1081001" cy="1469304"/>
          </a:xfrm>
          <a:prstGeom prst="rect">
            <a:avLst/>
          </a:prstGeom>
        </p:spPr>
      </p:pic>
      <p:pic>
        <p:nvPicPr>
          <p:cNvPr id="244" name="Picture 243" descr="Shape, square&#10;&#10;Description automatically generated">
            <a:extLst>
              <a:ext uri="{FF2B5EF4-FFF2-40B4-BE49-F238E27FC236}">
                <a16:creationId xmlns:a16="http://schemas.microsoft.com/office/drawing/2014/main" id="{8353E1FC-597C-4365-A429-DF65369716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6" y="0"/>
            <a:ext cx="1081001" cy="1469304"/>
          </a:xfrm>
          <a:prstGeom prst="rect">
            <a:avLst/>
          </a:prstGeom>
        </p:spPr>
      </p:pic>
      <p:pic>
        <p:nvPicPr>
          <p:cNvPr id="245" name="Picture 244" descr="Shape, square&#10;&#10;Description automatically generated">
            <a:extLst>
              <a:ext uri="{FF2B5EF4-FFF2-40B4-BE49-F238E27FC236}">
                <a16:creationId xmlns:a16="http://schemas.microsoft.com/office/drawing/2014/main" id="{F0C467D6-C62B-4A0E-8820-2E914E74A3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569" y="-57998"/>
            <a:ext cx="1081001" cy="1469304"/>
          </a:xfrm>
          <a:prstGeom prst="rect">
            <a:avLst/>
          </a:prstGeom>
        </p:spPr>
      </p:pic>
      <p:pic>
        <p:nvPicPr>
          <p:cNvPr id="246" name="Picture 245" descr="Shape, square&#10;&#10;Description automatically generated">
            <a:extLst>
              <a:ext uri="{FF2B5EF4-FFF2-40B4-BE49-F238E27FC236}">
                <a16:creationId xmlns:a16="http://schemas.microsoft.com/office/drawing/2014/main" id="{D486BCE0-D49B-4C2A-AFF2-B827347C59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230" y="3021426"/>
            <a:ext cx="1081001" cy="1469304"/>
          </a:xfrm>
          <a:prstGeom prst="rect">
            <a:avLst/>
          </a:prstGeom>
        </p:spPr>
      </p:pic>
      <p:pic>
        <p:nvPicPr>
          <p:cNvPr id="247" name="Picture 246" descr="Shape, square&#10;&#10;Description automatically generated">
            <a:extLst>
              <a:ext uri="{FF2B5EF4-FFF2-40B4-BE49-F238E27FC236}">
                <a16:creationId xmlns:a16="http://schemas.microsoft.com/office/drawing/2014/main" id="{C8762A7C-0C6C-48BA-BEE1-A2189C7DE1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950" y="5166141"/>
            <a:ext cx="1081001" cy="1469304"/>
          </a:xfrm>
          <a:prstGeom prst="rect">
            <a:avLst/>
          </a:prstGeom>
        </p:spPr>
      </p:pic>
      <p:pic>
        <p:nvPicPr>
          <p:cNvPr id="248" name="Picture 247" descr="Shape, square&#10;&#10;Description automatically generated">
            <a:extLst>
              <a:ext uri="{FF2B5EF4-FFF2-40B4-BE49-F238E27FC236}">
                <a16:creationId xmlns:a16="http://schemas.microsoft.com/office/drawing/2014/main" id="{16D826DD-90A3-45D8-BC04-E93F81D778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232" y="420561"/>
            <a:ext cx="1081001" cy="1469304"/>
          </a:xfrm>
          <a:prstGeom prst="rect">
            <a:avLst/>
          </a:prstGeom>
        </p:spPr>
      </p:pic>
      <p:pic>
        <p:nvPicPr>
          <p:cNvPr id="249" name="Picture 248" descr="Shape, square&#10;&#10;Description automatically generated">
            <a:extLst>
              <a:ext uri="{FF2B5EF4-FFF2-40B4-BE49-F238E27FC236}">
                <a16:creationId xmlns:a16="http://schemas.microsoft.com/office/drawing/2014/main" id="{929D4EBE-C986-41EC-8BE2-CE65BA0082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641" y="3282688"/>
            <a:ext cx="1081001" cy="1469304"/>
          </a:xfrm>
          <a:prstGeom prst="rect">
            <a:avLst/>
          </a:prstGeom>
        </p:spPr>
      </p:pic>
      <p:pic>
        <p:nvPicPr>
          <p:cNvPr id="250" name="Picture 249" descr="Shape, square&#10;&#10;Description automatically generated">
            <a:extLst>
              <a:ext uri="{FF2B5EF4-FFF2-40B4-BE49-F238E27FC236}">
                <a16:creationId xmlns:a16="http://schemas.microsoft.com/office/drawing/2014/main" id="{60E16BEE-631A-4AD0-AE1D-CD57F37B24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579" y="4596955"/>
            <a:ext cx="1081001" cy="1469304"/>
          </a:xfrm>
          <a:prstGeom prst="rect">
            <a:avLst/>
          </a:prstGeom>
        </p:spPr>
      </p:pic>
      <p:pic>
        <p:nvPicPr>
          <p:cNvPr id="251" name="Picture 250" descr="Shape, square&#10;&#10;Description automatically generated">
            <a:extLst>
              <a:ext uri="{FF2B5EF4-FFF2-40B4-BE49-F238E27FC236}">
                <a16:creationId xmlns:a16="http://schemas.microsoft.com/office/drawing/2014/main" id="{116C685D-D3CA-4B69-BD2C-CD8F4A2B1F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90" y="4684182"/>
            <a:ext cx="1081001" cy="1469304"/>
          </a:xfrm>
          <a:prstGeom prst="rect">
            <a:avLst/>
          </a:prstGeom>
        </p:spPr>
      </p:pic>
      <p:pic>
        <p:nvPicPr>
          <p:cNvPr id="252" name="Picture 251" descr="Shape, square&#10;&#10;Description automatically generated">
            <a:extLst>
              <a:ext uri="{FF2B5EF4-FFF2-40B4-BE49-F238E27FC236}">
                <a16:creationId xmlns:a16="http://schemas.microsoft.com/office/drawing/2014/main" id="{95E7DD26-8DA2-4B91-9DDB-4079AF2510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147" y="4526639"/>
            <a:ext cx="1081001" cy="1469304"/>
          </a:xfrm>
          <a:prstGeom prst="rect">
            <a:avLst/>
          </a:prstGeom>
        </p:spPr>
      </p:pic>
      <p:pic>
        <p:nvPicPr>
          <p:cNvPr id="253" name="Picture 252" descr="Shape, square&#10;&#10;Description automatically generated">
            <a:extLst>
              <a:ext uri="{FF2B5EF4-FFF2-40B4-BE49-F238E27FC236}">
                <a16:creationId xmlns:a16="http://schemas.microsoft.com/office/drawing/2014/main" id="{5A17AA6C-31D7-4985-A1EE-39106C7252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940" y="5388696"/>
            <a:ext cx="1081001" cy="1469304"/>
          </a:xfrm>
          <a:prstGeom prst="rect">
            <a:avLst/>
          </a:prstGeom>
        </p:spPr>
      </p:pic>
      <p:pic>
        <p:nvPicPr>
          <p:cNvPr id="254" name="Picture 253" descr="Shape, square&#10;&#10;Description automatically generated">
            <a:extLst>
              <a:ext uri="{FF2B5EF4-FFF2-40B4-BE49-F238E27FC236}">
                <a16:creationId xmlns:a16="http://schemas.microsoft.com/office/drawing/2014/main" id="{BC96A62B-577C-41EE-8A97-C895C52089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702" y="586101"/>
            <a:ext cx="1081001" cy="1469304"/>
          </a:xfrm>
          <a:prstGeom prst="rect">
            <a:avLst/>
          </a:prstGeom>
        </p:spPr>
      </p:pic>
      <p:pic>
        <p:nvPicPr>
          <p:cNvPr id="255" name="Picture 254" descr="Shape, square&#10;&#10;Description automatically generated">
            <a:extLst>
              <a:ext uri="{FF2B5EF4-FFF2-40B4-BE49-F238E27FC236}">
                <a16:creationId xmlns:a16="http://schemas.microsoft.com/office/drawing/2014/main" id="{BF1BC9A1-698F-425B-9033-AE8B714DB7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68" y="1341351"/>
            <a:ext cx="1081001" cy="1469304"/>
          </a:xfrm>
          <a:prstGeom prst="rect">
            <a:avLst/>
          </a:prstGeom>
        </p:spPr>
      </p:pic>
      <p:pic>
        <p:nvPicPr>
          <p:cNvPr id="256" name="Picture 255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F86B75DB-CDB7-4E23-8431-FE9A86B64B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896" y="1702275"/>
            <a:ext cx="928536" cy="1356346"/>
          </a:xfrm>
          <a:prstGeom prst="rect">
            <a:avLst/>
          </a:prstGeom>
        </p:spPr>
      </p:pic>
      <p:pic>
        <p:nvPicPr>
          <p:cNvPr id="257" name="Picture 256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2B1C8AC1-503F-46CD-A35C-343C5AAF8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340" y="2968137"/>
            <a:ext cx="928536" cy="1356346"/>
          </a:xfrm>
          <a:prstGeom prst="rect">
            <a:avLst/>
          </a:prstGeom>
        </p:spPr>
      </p:pic>
      <p:pic>
        <p:nvPicPr>
          <p:cNvPr id="258" name="Picture 257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C1BCFBEC-8CC4-45DE-A108-2D6BDEC468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70" y="3031566"/>
            <a:ext cx="928536" cy="1356346"/>
          </a:xfrm>
          <a:prstGeom prst="rect">
            <a:avLst/>
          </a:prstGeom>
        </p:spPr>
      </p:pic>
      <p:pic>
        <p:nvPicPr>
          <p:cNvPr id="259" name="Picture 258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552490A4-FB51-49E7-B0A5-F725B9890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948" y="1474075"/>
            <a:ext cx="928536" cy="1356346"/>
          </a:xfrm>
          <a:prstGeom prst="rect">
            <a:avLst/>
          </a:prstGeom>
        </p:spPr>
      </p:pic>
      <p:pic>
        <p:nvPicPr>
          <p:cNvPr id="260" name="Picture 259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A7F97C96-D738-4287-B371-6E5E29FD84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329" y="4573374"/>
            <a:ext cx="928536" cy="1356346"/>
          </a:xfrm>
          <a:prstGeom prst="rect">
            <a:avLst/>
          </a:prstGeom>
        </p:spPr>
      </p:pic>
      <p:pic>
        <p:nvPicPr>
          <p:cNvPr id="261" name="Picture 260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621E1475-32D6-4B0E-AB90-DB443343E8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682" y="3272338"/>
            <a:ext cx="928536" cy="1356346"/>
          </a:xfrm>
          <a:prstGeom prst="rect">
            <a:avLst/>
          </a:prstGeom>
        </p:spPr>
      </p:pic>
      <p:pic>
        <p:nvPicPr>
          <p:cNvPr id="262" name="Picture 261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73D5ADFE-9A52-4B85-832D-616456BBDF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498" y="200651"/>
            <a:ext cx="928536" cy="1356346"/>
          </a:xfrm>
          <a:prstGeom prst="rect">
            <a:avLst/>
          </a:prstGeom>
        </p:spPr>
      </p:pic>
      <p:pic>
        <p:nvPicPr>
          <p:cNvPr id="263" name="Picture 262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8A56625C-A58F-4FB7-94B5-8664B3CA72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016" y="1976907"/>
            <a:ext cx="928536" cy="1356346"/>
          </a:xfrm>
          <a:prstGeom prst="rect">
            <a:avLst/>
          </a:prstGeom>
        </p:spPr>
      </p:pic>
      <p:pic>
        <p:nvPicPr>
          <p:cNvPr id="264" name="Picture 263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E8888191-5AF3-48CF-BB53-F338083A4C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052" y="5142149"/>
            <a:ext cx="928536" cy="1356346"/>
          </a:xfrm>
          <a:prstGeom prst="rect">
            <a:avLst/>
          </a:prstGeom>
        </p:spPr>
      </p:pic>
      <p:pic>
        <p:nvPicPr>
          <p:cNvPr id="265" name="Picture 264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00966862-1571-4D89-AC8B-EE70BE7014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324" y="3678733"/>
            <a:ext cx="928536" cy="1356346"/>
          </a:xfrm>
          <a:prstGeom prst="rect">
            <a:avLst/>
          </a:prstGeom>
        </p:spPr>
      </p:pic>
      <p:pic>
        <p:nvPicPr>
          <p:cNvPr id="266" name="Picture 265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1A43D632-6039-443B-A255-8E0952B92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009" y="4206301"/>
            <a:ext cx="928536" cy="1356346"/>
          </a:xfrm>
          <a:prstGeom prst="rect">
            <a:avLst/>
          </a:prstGeom>
        </p:spPr>
      </p:pic>
      <p:pic>
        <p:nvPicPr>
          <p:cNvPr id="267" name="Picture 266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669A0E9A-872F-46E2-8E2F-BCBFDEC356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412" y="5149838"/>
            <a:ext cx="928536" cy="1356346"/>
          </a:xfrm>
          <a:prstGeom prst="rect">
            <a:avLst/>
          </a:prstGeom>
        </p:spPr>
      </p:pic>
      <p:pic>
        <p:nvPicPr>
          <p:cNvPr id="268" name="Picture 267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BF428CD8-8C79-43FB-B20E-F7D9D77726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673" y="1914240"/>
            <a:ext cx="928536" cy="1356346"/>
          </a:xfrm>
          <a:prstGeom prst="rect">
            <a:avLst/>
          </a:prstGeom>
        </p:spPr>
      </p:pic>
      <p:pic>
        <p:nvPicPr>
          <p:cNvPr id="269" name="Picture 268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9E065168-30A5-45B5-A778-C9F058F68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798" y="734652"/>
            <a:ext cx="928536" cy="1356346"/>
          </a:xfrm>
          <a:prstGeom prst="rect">
            <a:avLst/>
          </a:prstGeom>
        </p:spPr>
      </p:pic>
      <p:pic>
        <p:nvPicPr>
          <p:cNvPr id="270" name="Picture 269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5FE1E436-283A-4FFD-8F39-286AC44173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402" y="4603688"/>
            <a:ext cx="928536" cy="1356346"/>
          </a:xfrm>
          <a:prstGeom prst="rect">
            <a:avLst/>
          </a:prstGeom>
        </p:spPr>
      </p:pic>
      <p:pic>
        <p:nvPicPr>
          <p:cNvPr id="271" name="Picture 270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9FEB60E1-F1AE-4761-BDB6-EC5A01A47C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180" y="249011"/>
            <a:ext cx="928536" cy="1356346"/>
          </a:xfrm>
          <a:prstGeom prst="rect">
            <a:avLst/>
          </a:prstGeom>
        </p:spPr>
      </p:pic>
      <p:pic>
        <p:nvPicPr>
          <p:cNvPr id="272" name="Picture 271" descr="Chart, icon, sunburst chart&#10;&#10;Description automatically generated">
            <a:extLst>
              <a:ext uri="{FF2B5EF4-FFF2-40B4-BE49-F238E27FC236}">
                <a16:creationId xmlns:a16="http://schemas.microsoft.com/office/drawing/2014/main" id="{8A6182CD-4C89-4125-9DF6-E4CA67D755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308" y="858095"/>
            <a:ext cx="710884" cy="93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719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F7EDE-5EC6-48B4-9E45-FE62E5967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122" y="258445"/>
            <a:ext cx="10152572" cy="1325563"/>
          </a:xfrm>
        </p:spPr>
        <p:txBody>
          <a:bodyPr/>
          <a:lstStyle/>
          <a:p>
            <a:endParaRPr lang="en-CA" dirty="0"/>
          </a:p>
        </p:txBody>
      </p:sp>
      <p:pic>
        <p:nvPicPr>
          <p:cNvPr id="6" name="Content Placeholder 5" descr="A picture containing orange&#10;&#10;Description automatically generated">
            <a:extLst>
              <a:ext uri="{FF2B5EF4-FFF2-40B4-BE49-F238E27FC236}">
                <a16:creationId xmlns:a16="http://schemas.microsoft.com/office/drawing/2014/main" id="{09B49746-1580-49F8-A911-38B7C5FED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1014324" cy="6858000"/>
          </a:xfrm>
        </p:spPr>
      </p:pic>
      <p:pic>
        <p:nvPicPr>
          <p:cNvPr id="12" name="Picture 11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E9415391-8BD1-4367-AC0C-4BE58D6C82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89" y="432268"/>
            <a:ext cx="928536" cy="1356346"/>
          </a:xfrm>
          <a:prstGeom prst="rect">
            <a:avLst/>
          </a:prstGeom>
        </p:spPr>
      </p:pic>
      <p:pic>
        <p:nvPicPr>
          <p:cNvPr id="39" name="Picture 38" descr="Chart, icon, sunburst chart&#10;&#10;Description automatically generated">
            <a:extLst>
              <a:ext uri="{FF2B5EF4-FFF2-40B4-BE49-F238E27FC236}">
                <a16:creationId xmlns:a16="http://schemas.microsoft.com/office/drawing/2014/main" id="{ACC15BED-9409-49C4-9422-C79E968DBA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325" y="2309135"/>
            <a:ext cx="1177673" cy="1829677"/>
          </a:xfrm>
          <a:prstGeom prst="rect">
            <a:avLst/>
          </a:prstGeom>
        </p:spPr>
      </p:pic>
      <p:pic>
        <p:nvPicPr>
          <p:cNvPr id="25" name="Picture 24" descr="Shape, square&#10;&#10;Description automatically generated">
            <a:extLst>
              <a:ext uri="{FF2B5EF4-FFF2-40B4-BE49-F238E27FC236}">
                <a16:creationId xmlns:a16="http://schemas.microsoft.com/office/drawing/2014/main" id="{760300BB-EB4F-4BC1-8417-8C4B6074E8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62" y="1842453"/>
            <a:ext cx="1081001" cy="1469304"/>
          </a:xfrm>
          <a:prstGeom prst="rect">
            <a:avLst/>
          </a:prstGeom>
        </p:spPr>
      </p:pic>
      <p:pic>
        <p:nvPicPr>
          <p:cNvPr id="34" name="Picture 33" descr="Shape, square&#10;&#10;Description automatically generated">
            <a:extLst>
              <a:ext uri="{FF2B5EF4-FFF2-40B4-BE49-F238E27FC236}">
                <a16:creationId xmlns:a16="http://schemas.microsoft.com/office/drawing/2014/main" id="{106204A6-389B-40D1-B1BF-CDE504EE30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938" y="3961424"/>
            <a:ext cx="1081001" cy="1469304"/>
          </a:xfrm>
          <a:prstGeom prst="rect">
            <a:avLst/>
          </a:prstGeom>
        </p:spPr>
      </p:pic>
      <p:pic>
        <p:nvPicPr>
          <p:cNvPr id="35" name="Picture 34" descr="Shape, square&#10;&#10;Description automatically generated">
            <a:extLst>
              <a:ext uri="{FF2B5EF4-FFF2-40B4-BE49-F238E27FC236}">
                <a16:creationId xmlns:a16="http://schemas.microsoft.com/office/drawing/2014/main" id="{BBB82B9C-279F-4E43-AEB2-F0BEB02F99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907" y="687087"/>
            <a:ext cx="1081001" cy="1469304"/>
          </a:xfrm>
          <a:prstGeom prst="rect">
            <a:avLst/>
          </a:prstGeom>
        </p:spPr>
      </p:pic>
      <p:pic>
        <p:nvPicPr>
          <p:cNvPr id="36" name="Picture 35" descr="Shape, square&#10;&#10;Description automatically generated">
            <a:extLst>
              <a:ext uri="{FF2B5EF4-FFF2-40B4-BE49-F238E27FC236}">
                <a16:creationId xmlns:a16="http://schemas.microsoft.com/office/drawing/2014/main" id="{E701DA89-5A77-42EE-A949-ED913E821F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005" y="3622254"/>
            <a:ext cx="1081001" cy="1469304"/>
          </a:xfrm>
          <a:prstGeom prst="rect">
            <a:avLst/>
          </a:prstGeom>
        </p:spPr>
      </p:pic>
      <p:pic>
        <p:nvPicPr>
          <p:cNvPr id="38" name="Picture 37" descr="Shape, square&#10;&#10;Description automatically generated">
            <a:extLst>
              <a:ext uri="{FF2B5EF4-FFF2-40B4-BE49-F238E27FC236}">
                <a16:creationId xmlns:a16="http://schemas.microsoft.com/office/drawing/2014/main" id="{DE60D5F2-112A-41BE-9685-E14BBAD35D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152" y="1937410"/>
            <a:ext cx="1081001" cy="1469304"/>
          </a:xfrm>
          <a:prstGeom prst="rect">
            <a:avLst/>
          </a:prstGeom>
        </p:spPr>
      </p:pic>
      <p:pic>
        <p:nvPicPr>
          <p:cNvPr id="40" name="Picture 39" descr="Shape, square&#10;&#10;Description automatically generated">
            <a:extLst>
              <a:ext uri="{FF2B5EF4-FFF2-40B4-BE49-F238E27FC236}">
                <a16:creationId xmlns:a16="http://schemas.microsoft.com/office/drawing/2014/main" id="{7987B453-4861-4B2B-8A22-6F7BA2591B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194" y="2340860"/>
            <a:ext cx="1081001" cy="1469304"/>
          </a:xfrm>
          <a:prstGeom prst="rect">
            <a:avLst/>
          </a:prstGeom>
        </p:spPr>
      </p:pic>
      <p:pic>
        <p:nvPicPr>
          <p:cNvPr id="41" name="Picture 40" descr="Shape, square&#10;&#10;Description automatically generated">
            <a:extLst>
              <a:ext uri="{FF2B5EF4-FFF2-40B4-BE49-F238E27FC236}">
                <a16:creationId xmlns:a16="http://schemas.microsoft.com/office/drawing/2014/main" id="{320C54AB-50F0-41A2-9C37-64779F8713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73" y="4397603"/>
            <a:ext cx="1081001" cy="1469304"/>
          </a:xfrm>
          <a:prstGeom prst="rect">
            <a:avLst/>
          </a:prstGeom>
        </p:spPr>
      </p:pic>
      <p:pic>
        <p:nvPicPr>
          <p:cNvPr id="42" name="Picture 41" descr="Shape, square&#10;&#10;Description automatically generated">
            <a:extLst>
              <a:ext uri="{FF2B5EF4-FFF2-40B4-BE49-F238E27FC236}">
                <a16:creationId xmlns:a16="http://schemas.microsoft.com/office/drawing/2014/main" id="{94E40087-00B1-4440-93FD-24AD1E672B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397" y="5112338"/>
            <a:ext cx="1081001" cy="1469304"/>
          </a:xfrm>
          <a:prstGeom prst="rect">
            <a:avLst/>
          </a:prstGeom>
        </p:spPr>
      </p:pic>
      <p:pic>
        <p:nvPicPr>
          <p:cNvPr id="43" name="Picture 42" descr="Shape, square&#10;&#10;Description automatically generated">
            <a:extLst>
              <a:ext uri="{FF2B5EF4-FFF2-40B4-BE49-F238E27FC236}">
                <a16:creationId xmlns:a16="http://schemas.microsoft.com/office/drawing/2014/main" id="{CD4CF827-C888-4862-9BB2-86CD94E183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707" y="546574"/>
            <a:ext cx="1081001" cy="1469304"/>
          </a:xfrm>
          <a:prstGeom prst="rect">
            <a:avLst/>
          </a:prstGeom>
        </p:spPr>
      </p:pic>
      <p:pic>
        <p:nvPicPr>
          <p:cNvPr id="44" name="Picture 43" descr="Shape, square&#10;&#10;Description automatically generated">
            <a:extLst>
              <a:ext uri="{FF2B5EF4-FFF2-40B4-BE49-F238E27FC236}">
                <a16:creationId xmlns:a16="http://schemas.microsoft.com/office/drawing/2014/main" id="{15E88449-5362-45E6-A86F-E15B1AB995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438" y="4664281"/>
            <a:ext cx="1081001" cy="1469304"/>
          </a:xfrm>
          <a:prstGeom prst="rect">
            <a:avLst/>
          </a:prstGeom>
        </p:spPr>
      </p:pic>
      <p:pic>
        <p:nvPicPr>
          <p:cNvPr id="45" name="Picture 44" descr="Shape, square&#10;&#10;Description automatically generated">
            <a:extLst>
              <a:ext uri="{FF2B5EF4-FFF2-40B4-BE49-F238E27FC236}">
                <a16:creationId xmlns:a16="http://schemas.microsoft.com/office/drawing/2014/main" id="{55F7EA91-C5CA-47FB-B63F-10C7DE0E27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65" y="3531069"/>
            <a:ext cx="1081001" cy="1469304"/>
          </a:xfrm>
          <a:prstGeom prst="rect">
            <a:avLst/>
          </a:prstGeom>
        </p:spPr>
      </p:pic>
      <p:pic>
        <p:nvPicPr>
          <p:cNvPr id="46" name="Picture 45" descr="Shape, square&#10;&#10;Description automatically generated">
            <a:extLst>
              <a:ext uri="{FF2B5EF4-FFF2-40B4-BE49-F238E27FC236}">
                <a16:creationId xmlns:a16="http://schemas.microsoft.com/office/drawing/2014/main" id="{18F3174C-5111-429F-AC3A-D4A5F619F8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574" y="197703"/>
            <a:ext cx="1081001" cy="1469304"/>
          </a:xfrm>
          <a:prstGeom prst="rect">
            <a:avLst/>
          </a:prstGeom>
        </p:spPr>
      </p:pic>
      <p:pic>
        <p:nvPicPr>
          <p:cNvPr id="47" name="Picture 46" descr="Shape, square&#10;&#10;Description automatically generated">
            <a:extLst>
              <a:ext uri="{FF2B5EF4-FFF2-40B4-BE49-F238E27FC236}">
                <a16:creationId xmlns:a16="http://schemas.microsoft.com/office/drawing/2014/main" id="{CD46CA35-4ACC-4590-ADCA-627AC2FA53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637" y="5112338"/>
            <a:ext cx="1081001" cy="1469304"/>
          </a:xfrm>
          <a:prstGeom prst="rect">
            <a:avLst/>
          </a:prstGeom>
        </p:spPr>
      </p:pic>
      <p:pic>
        <p:nvPicPr>
          <p:cNvPr id="48" name="Picture 47" descr="Shape, square&#10;&#10;Description automatically generated">
            <a:extLst>
              <a:ext uri="{FF2B5EF4-FFF2-40B4-BE49-F238E27FC236}">
                <a16:creationId xmlns:a16="http://schemas.microsoft.com/office/drawing/2014/main" id="{30BF546C-B178-45D7-9038-AEA03718C5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219" y="2534152"/>
            <a:ext cx="1081001" cy="1469304"/>
          </a:xfrm>
          <a:prstGeom prst="rect">
            <a:avLst/>
          </a:prstGeom>
        </p:spPr>
      </p:pic>
      <p:pic>
        <p:nvPicPr>
          <p:cNvPr id="49" name="Picture 48" descr="Shape, square&#10;&#10;Description automatically generated">
            <a:extLst>
              <a:ext uri="{FF2B5EF4-FFF2-40B4-BE49-F238E27FC236}">
                <a16:creationId xmlns:a16="http://schemas.microsoft.com/office/drawing/2014/main" id="{69E09E5D-6117-4BF9-A2F1-E61D6D50F5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637" y="4558305"/>
            <a:ext cx="1081001" cy="1469304"/>
          </a:xfrm>
          <a:prstGeom prst="rect">
            <a:avLst/>
          </a:prstGeom>
        </p:spPr>
      </p:pic>
      <p:pic>
        <p:nvPicPr>
          <p:cNvPr id="50" name="Picture 49" descr="Shape, square&#10;&#10;Description automatically generated">
            <a:extLst>
              <a:ext uri="{FF2B5EF4-FFF2-40B4-BE49-F238E27FC236}">
                <a16:creationId xmlns:a16="http://schemas.microsoft.com/office/drawing/2014/main" id="{1C0AB651-9875-41A0-AADE-EDC1DF3C0A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743" y="273980"/>
            <a:ext cx="1081001" cy="1469304"/>
          </a:xfrm>
          <a:prstGeom prst="rect">
            <a:avLst/>
          </a:prstGeom>
        </p:spPr>
      </p:pic>
      <p:pic>
        <p:nvPicPr>
          <p:cNvPr id="52" name="Picture 51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C28F90C9-568D-4748-ABBF-37DE7B2594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913" y="1816457"/>
            <a:ext cx="928536" cy="1356346"/>
          </a:xfrm>
          <a:prstGeom prst="rect">
            <a:avLst/>
          </a:prstGeom>
        </p:spPr>
      </p:pic>
      <p:pic>
        <p:nvPicPr>
          <p:cNvPr id="53" name="Picture 52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B198A5F0-8A21-4503-94F2-17CEF15293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827" y="3708101"/>
            <a:ext cx="928536" cy="1356346"/>
          </a:xfrm>
          <a:prstGeom prst="rect">
            <a:avLst/>
          </a:prstGeom>
        </p:spPr>
      </p:pic>
      <p:pic>
        <p:nvPicPr>
          <p:cNvPr id="54" name="Picture 53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05562916-2530-4770-9E9C-2D358BE73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810" y="-32980"/>
            <a:ext cx="928536" cy="1356346"/>
          </a:xfrm>
          <a:prstGeom prst="rect">
            <a:avLst/>
          </a:prstGeom>
        </p:spPr>
      </p:pic>
      <p:pic>
        <p:nvPicPr>
          <p:cNvPr id="55" name="Picture 54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395CA264-E802-4250-9C80-D424453748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847" y="2123879"/>
            <a:ext cx="928536" cy="1356346"/>
          </a:xfrm>
          <a:prstGeom prst="rect">
            <a:avLst/>
          </a:prstGeom>
        </p:spPr>
      </p:pic>
      <p:pic>
        <p:nvPicPr>
          <p:cNvPr id="56" name="Picture 55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313F758B-F1A0-4EFC-A45A-54F3D401D4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223" y="1162799"/>
            <a:ext cx="928536" cy="1356346"/>
          </a:xfrm>
          <a:prstGeom prst="rect">
            <a:avLst/>
          </a:prstGeom>
        </p:spPr>
      </p:pic>
      <p:pic>
        <p:nvPicPr>
          <p:cNvPr id="57" name="Picture 56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255F0C54-64B5-4D80-BC84-CBECDC0D4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05" y="3009710"/>
            <a:ext cx="928536" cy="1356346"/>
          </a:xfrm>
          <a:prstGeom prst="rect">
            <a:avLst/>
          </a:prstGeom>
        </p:spPr>
      </p:pic>
      <p:pic>
        <p:nvPicPr>
          <p:cNvPr id="58" name="Picture 57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EB8524FD-B453-4025-A42C-8CA436EEF8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477" y="5363475"/>
            <a:ext cx="928536" cy="1356346"/>
          </a:xfrm>
          <a:prstGeom prst="rect">
            <a:avLst/>
          </a:prstGeom>
        </p:spPr>
      </p:pic>
      <p:pic>
        <p:nvPicPr>
          <p:cNvPr id="59" name="Picture 58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C99A6056-83A8-41C8-89E3-DB114EDE4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252" y="2264488"/>
            <a:ext cx="928536" cy="1356346"/>
          </a:xfrm>
          <a:prstGeom prst="rect">
            <a:avLst/>
          </a:prstGeom>
        </p:spPr>
      </p:pic>
      <p:pic>
        <p:nvPicPr>
          <p:cNvPr id="60" name="Picture 59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4D9D1D49-2AD2-4D55-91A5-81885151B2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943" y="3374623"/>
            <a:ext cx="928536" cy="1356346"/>
          </a:xfrm>
          <a:prstGeom prst="rect">
            <a:avLst/>
          </a:prstGeom>
        </p:spPr>
      </p:pic>
      <p:pic>
        <p:nvPicPr>
          <p:cNvPr id="61" name="Picture 60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DA92370E-53F4-4658-A4EA-86A3FFC7E4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310" y="5138828"/>
            <a:ext cx="928536" cy="1356346"/>
          </a:xfrm>
          <a:prstGeom prst="rect">
            <a:avLst/>
          </a:prstGeom>
        </p:spPr>
      </p:pic>
      <p:pic>
        <p:nvPicPr>
          <p:cNvPr id="62" name="Picture 61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A19DE476-12EB-4D31-B8F5-B73E0D4A1F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385" y="3786181"/>
            <a:ext cx="928536" cy="1356346"/>
          </a:xfrm>
          <a:prstGeom prst="rect">
            <a:avLst/>
          </a:prstGeom>
        </p:spPr>
      </p:pic>
      <p:pic>
        <p:nvPicPr>
          <p:cNvPr id="63" name="Picture 62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5B6275CD-4C65-4463-A678-5B09FC13D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290" y="85000"/>
            <a:ext cx="928536" cy="1356346"/>
          </a:xfrm>
          <a:prstGeom prst="rect">
            <a:avLst/>
          </a:prstGeom>
        </p:spPr>
      </p:pic>
      <p:pic>
        <p:nvPicPr>
          <p:cNvPr id="64" name="Picture 63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0295E7E8-FC7B-44AC-8BC6-C2DB7A269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180" y="1326020"/>
            <a:ext cx="928536" cy="1356346"/>
          </a:xfrm>
          <a:prstGeom prst="rect">
            <a:avLst/>
          </a:prstGeom>
        </p:spPr>
      </p:pic>
      <p:pic>
        <p:nvPicPr>
          <p:cNvPr id="65" name="Picture 64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1656BD48-D07A-406F-AD41-89ACD57E20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462" y="3029928"/>
            <a:ext cx="928536" cy="1356346"/>
          </a:xfrm>
          <a:prstGeom prst="rect">
            <a:avLst/>
          </a:prstGeom>
        </p:spPr>
      </p:pic>
      <p:pic>
        <p:nvPicPr>
          <p:cNvPr id="66" name="Picture 65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97550CFF-86B9-4F0F-8D00-67201C8B67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609" y="3902778"/>
            <a:ext cx="928536" cy="1356346"/>
          </a:xfrm>
          <a:prstGeom prst="rect">
            <a:avLst/>
          </a:prstGeom>
        </p:spPr>
      </p:pic>
      <p:pic>
        <p:nvPicPr>
          <p:cNvPr id="67" name="Picture 66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B9B61AC0-BF29-4B4A-BD7F-6DF1F891B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949" y="5225296"/>
            <a:ext cx="928536" cy="135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622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">
            <a:extLst>
              <a:ext uri="{FF2B5EF4-FFF2-40B4-BE49-F238E27FC236}">
                <a16:creationId xmlns:a16="http://schemas.microsoft.com/office/drawing/2014/main" id="{DD1DEF5C-B2A1-4E05-B6A4-CD985B2F5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122" y="258445"/>
            <a:ext cx="10152572" cy="1325563"/>
          </a:xfrm>
        </p:spPr>
        <p:txBody>
          <a:bodyPr/>
          <a:lstStyle/>
          <a:p>
            <a:endParaRPr lang="en-CA" dirty="0"/>
          </a:p>
        </p:txBody>
      </p:sp>
      <p:pic>
        <p:nvPicPr>
          <p:cNvPr id="42" name="Content Placeholder 5" descr="A picture containing orange&#10;&#10;Description automatically generated">
            <a:extLst>
              <a:ext uri="{FF2B5EF4-FFF2-40B4-BE49-F238E27FC236}">
                <a16:creationId xmlns:a16="http://schemas.microsoft.com/office/drawing/2014/main" id="{163BAE94-52D4-4F27-B51F-B1797AFE0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1014324" cy="6858000"/>
          </a:xfrm>
          <a:prstGeom prst="rect">
            <a:avLst/>
          </a:prstGeom>
        </p:spPr>
      </p:pic>
      <p:pic>
        <p:nvPicPr>
          <p:cNvPr id="43" name="Picture 42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A5D5BC23-3329-4044-AB3E-B367C75034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89" y="432268"/>
            <a:ext cx="928536" cy="1356346"/>
          </a:xfrm>
          <a:prstGeom prst="rect">
            <a:avLst/>
          </a:prstGeom>
        </p:spPr>
      </p:pic>
      <p:pic>
        <p:nvPicPr>
          <p:cNvPr id="44" name="Picture 43" descr="Chart, icon, sunburst chart&#10;&#10;Description automatically generated">
            <a:extLst>
              <a:ext uri="{FF2B5EF4-FFF2-40B4-BE49-F238E27FC236}">
                <a16:creationId xmlns:a16="http://schemas.microsoft.com/office/drawing/2014/main" id="{22A6350D-C0DE-404A-8BDD-DC8E57A90B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325" y="2309135"/>
            <a:ext cx="1177673" cy="1829677"/>
          </a:xfrm>
          <a:prstGeom prst="rect">
            <a:avLst/>
          </a:prstGeom>
        </p:spPr>
      </p:pic>
      <p:pic>
        <p:nvPicPr>
          <p:cNvPr id="45" name="Picture 44" descr="Shape, square&#10;&#10;Description automatically generated">
            <a:extLst>
              <a:ext uri="{FF2B5EF4-FFF2-40B4-BE49-F238E27FC236}">
                <a16:creationId xmlns:a16="http://schemas.microsoft.com/office/drawing/2014/main" id="{D1DAD97C-403A-4684-8510-2EC9ACAA30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62" y="1842453"/>
            <a:ext cx="1081001" cy="1469304"/>
          </a:xfrm>
          <a:prstGeom prst="rect">
            <a:avLst/>
          </a:prstGeom>
        </p:spPr>
      </p:pic>
      <p:pic>
        <p:nvPicPr>
          <p:cNvPr id="46" name="Picture 45" descr="Shape, square&#10;&#10;Description automatically generated">
            <a:extLst>
              <a:ext uri="{FF2B5EF4-FFF2-40B4-BE49-F238E27FC236}">
                <a16:creationId xmlns:a16="http://schemas.microsoft.com/office/drawing/2014/main" id="{EEA13CBC-A470-447D-BDDD-3DE922E60F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938" y="3961424"/>
            <a:ext cx="1081001" cy="1469304"/>
          </a:xfrm>
          <a:prstGeom prst="rect">
            <a:avLst/>
          </a:prstGeom>
        </p:spPr>
      </p:pic>
      <p:pic>
        <p:nvPicPr>
          <p:cNvPr id="47" name="Picture 46" descr="Shape, square&#10;&#10;Description automatically generated">
            <a:extLst>
              <a:ext uri="{FF2B5EF4-FFF2-40B4-BE49-F238E27FC236}">
                <a16:creationId xmlns:a16="http://schemas.microsoft.com/office/drawing/2014/main" id="{20F30E3B-7460-4F6D-A1A5-6EE09A3A25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907" y="687087"/>
            <a:ext cx="1081001" cy="1469304"/>
          </a:xfrm>
          <a:prstGeom prst="rect">
            <a:avLst/>
          </a:prstGeom>
        </p:spPr>
      </p:pic>
      <p:pic>
        <p:nvPicPr>
          <p:cNvPr id="48" name="Picture 47" descr="Shape, square&#10;&#10;Description automatically generated">
            <a:extLst>
              <a:ext uri="{FF2B5EF4-FFF2-40B4-BE49-F238E27FC236}">
                <a16:creationId xmlns:a16="http://schemas.microsoft.com/office/drawing/2014/main" id="{AD666064-20A2-407F-B795-D221C9996B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005" y="3622254"/>
            <a:ext cx="1081001" cy="1469304"/>
          </a:xfrm>
          <a:prstGeom prst="rect">
            <a:avLst/>
          </a:prstGeom>
        </p:spPr>
      </p:pic>
      <p:pic>
        <p:nvPicPr>
          <p:cNvPr id="49" name="Picture 48" descr="Shape, square&#10;&#10;Description automatically generated">
            <a:extLst>
              <a:ext uri="{FF2B5EF4-FFF2-40B4-BE49-F238E27FC236}">
                <a16:creationId xmlns:a16="http://schemas.microsoft.com/office/drawing/2014/main" id="{CB85B125-87FD-4DE8-8832-5D7484F015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152" y="1937410"/>
            <a:ext cx="1081001" cy="1469304"/>
          </a:xfrm>
          <a:prstGeom prst="rect">
            <a:avLst/>
          </a:prstGeom>
        </p:spPr>
      </p:pic>
      <p:pic>
        <p:nvPicPr>
          <p:cNvPr id="50" name="Picture 49" descr="Shape, square&#10;&#10;Description automatically generated">
            <a:extLst>
              <a:ext uri="{FF2B5EF4-FFF2-40B4-BE49-F238E27FC236}">
                <a16:creationId xmlns:a16="http://schemas.microsoft.com/office/drawing/2014/main" id="{7009D938-69F0-42A8-A9D3-DA3946F213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597" y="2397422"/>
            <a:ext cx="1081001" cy="1469304"/>
          </a:xfrm>
          <a:prstGeom prst="rect">
            <a:avLst/>
          </a:prstGeom>
        </p:spPr>
      </p:pic>
      <p:pic>
        <p:nvPicPr>
          <p:cNvPr id="51" name="Picture 50" descr="Shape, square&#10;&#10;Description automatically generated">
            <a:extLst>
              <a:ext uri="{FF2B5EF4-FFF2-40B4-BE49-F238E27FC236}">
                <a16:creationId xmlns:a16="http://schemas.microsoft.com/office/drawing/2014/main" id="{09A65860-A889-4E6B-BE5F-50E7A97F88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73" y="4397603"/>
            <a:ext cx="1081001" cy="1469304"/>
          </a:xfrm>
          <a:prstGeom prst="rect">
            <a:avLst/>
          </a:prstGeom>
        </p:spPr>
      </p:pic>
      <p:pic>
        <p:nvPicPr>
          <p:cNvPr id="52" name="Picture 51" descr="Shape, square&#10;&#10;Description automatically generated">
            <a:extLst>
              <a:ext uri="{FF2B5EF4-FFF2-40B4-BE49-F238E27FC236}">
                <a16:creationId xmlns:a16="http://schemas.microsoft.com/office/drawing/2014/main" id="{8FB66E6B-C76A-4172-8989-9451A63C89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397" y="5112338"/>
            <a:ext cx="1081001" cy="1469304"/>
          </a:xfrm>
          <a:prstGeom prst="rect">
            <a:avLst/>
          </a:prstGeom>
        </p:spPr>
      </p:pic>
      <p:pic>
        <p:nvPicPr>
          <p:cNvPr id="53" name="Picture 52" descr="Shape, square&#10;&#10;Description automatically generated">
            <a:extLst>
              <a:ext uri="{FF2B5EF4-FFF2-40B4-BE49-F238E27FC236}">
                <a16:creationId xmlns:a16="http://schemas.microsoft.com/office/drawing/2014/main" id="{2A161A7B-C4A5-443B-B2EE-FE18987BBE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212" y="125010"/>
            <a:ext cx="1081001" cy="1469304"/>
          </a:xfrm>
          <a:prstGeom prst="rect">
            <a:avLst/>
          </a:prstGeom>
        </p:spPr>
      </p:pic>
      <p:pic>
        <p:nvPicPr>
          <p:cNvPr id="54" name="Picture 53" descr="Shape, square&#10;&#10;Description automatically generated">
            <a:extLst>
              <a:ext uri="{FF2B5EF4-FFF2-40B4-BE49-F238E27FC236}">
                <a16:creationId xmlns:a16="http://schemas.microsoft.com/office/drawing/2014/main" id="{092913BA-B9C9-463B-B2B3-078C939144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438" y="4664281"/>
            <a:ext cx="1081001" cy="1469304"/>
          </a:xfrm>
          <a:prstGeom prst="rect">
            <a:avLst/>
          </a:prstGeom>
        </p:spPr>
      </p:pic>
      <p:pic>
        <p:nvPicPr>
          <p:cNvPr id="55" name="Picture 54" descr="Shape, square&#10;&#10;Description automatically generated">
            <a:extLst>
              <a:ext uri="{FF2B5EF4-FFF2-40B4-BE49-F238E27FC236}">
                <a16:creationId xmlns:a16="http://schemas.microsoft.com/office/drawing/2014/main" id="{0C9F77FB-520B-48FA-B5FA-C211C699A0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422" y="3090786"/>
            <a:ext cx="1081001" cy="1469304"/>
          </a:xfrm>
          <a:prstGeom prst="rect">
            <a:avLst/>
          </a:prstGeom>
        </p:spPr>
      </p:pic>
      <p:pic>
        <p:nvPicPr>
          <p:cNvPr id="56" name="Picture 55" descr="Shape, square&#10;&#10;Description automatically generated">
            <a:extLst>
              <a:ext uri="{FF2B5EF4-FFF2-40B4-BE49-F238E27FC236}">
                <a16:creationId xmlns:a16="http://schemas.microsoft.com/office/drawing/2014/main" id="{1C7EFA5E-834C-42E1-A139-5D9030E99A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574" y="197703"/>
            <a:ext cx="1081001" cy="1469304"/>
          </a:xfrm>
          <a:prstGeom prst="rect">
            <a:avLst/>
          </a:prstGeom>
        </p:spPr>
      </p:pic>
      <p:pic>
        <p:nvPicPr>
          <p:cNvPr id="57" name="Picture 56" descr="Shape, square&#10;&#10;Description automatically generated">
            <a:extLst>
              <a:ext uri="{FF2B5EF4-FFF2-40B4-BE49-F238E27FC236}">
                <a16:creationId xmlns:a16="http://schemas.microsoft.com/office/drawing/2014/main" id="{34193404-CBD8-4B6A-B4DA-C9693F8C2E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637" y="5112338"/>
            <a:ext cx="1081001" cy="1469304"/>
          </a:xfrm>
          <a:prstGeom prst="rect">
            <a:avLst/>
          </a:prstGeom>
        </p:spPr>
      </p:pic>
      <p:pic>
        <p:nvPicPr>
          <p:cNvPr id="58" name="Picture 57" descr="Shape, square&#10;&#10;Description automatically generated">
            <a:extLst>
              <a:ext uri="{FF2B5EF4-FFF2-40B4-BE49-F238E27FC236}">
                <a16:creationId xmlns:a16="http://schemas.microsoft.com/office/drawing/2014/main" id="{8D383CCC-0E02-4795-981B-C52B06BC8E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219" y="2534152"/>
            <a:ext cx="1081001" cy="1469304"/>
          </a:xfrm>
          <a:prstGeom prst="rect">
            <a:avLst/>
          </a:prstGeom>
        </p:spPr>
      </p:pic>
      <p:pic>
        <p:nvPicPr>
          <p:cNvPr id="59" name="Picture 58" descr="Shape, square&#10;&#10;Description automatically generated">
            <a:extLst>
              <a:ext uri="{FF2B5EF4-FFF2-40B4-BE49-F238E27FC236}">
                <a16:creationId xmlns:a16="http://schemas.microsoft.com/office/drawing/2014/main" id="{5670CB67-19CC-4587-95E2-349D6BAD32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637" y="4558305"/>
            <a:ext cx="1081001" cy="1469304"/>
          </a:xfrm>
          <a:prstGeom prst="rect">
            <a:avLst/>
          </a:prstGeom>
        </p:spPr>
      </p:pic>
      <p:pic>
        <p:nvPicPr>
          <p:cNvPr id="60" name="Picture 59" descr="Shape, square&#10;&#10;Description automatically generated">
            <a:extLst>
              <a:ext uri="{FF2B5EF4-FFF2-40B4-BE49-F238E27FC236}">
                <a16:creationId xmlns:a16="http://schemas.microsoft.com/office/drawing/2014/main" id="{96CA77AB-907A-4727-A847-65BA71115A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743" y="273980"/>
            <a:ext cx="1081001" cy="1469304"/>
          </a:xfrm>
          <a:prstGeom prst="rect">
            <a:avLst/>
          </a:prstGeom>
        </p:spPr>
      </p:pic>
      <p:pic>
        <p:nvPicPr>
          <p:cNvPr id="61" name="Picture 60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2ACA7CD9-2226-44E3-AB48-FAD3EF73AE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806" y="1991378"/>
            <a:ext cx="928536" cy="1356346"/>
          </a:xfrm>
          <a:prstGeom prst="rect">
            <a:avLst/>
          </a:prstGeom>
        </p:spPr>
      </p:pic>
      <p:pic>
        <p:nvPicPr>
          <p:cNvPr id="62" name="Picture 61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9041AADE-52CE-4657-842C-8E11613526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827" y="3708101"/>
            <a:ext cx="928536" cy="1356346"/>
          </a:xfrm>
          <a:prstGeom prst="rect">
            <a:avLst/>
          </a:prstGeom>
        </p:spPr>
      </p:pic>
      <p:pic>
        <p:nvPicPr>
          <p:cNvPr id="63" name="Picture 62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1A15BD03-EF7B-43CD-9D3C-5A17608095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810" y="-32980"/>
            <a:ext cx="928536" cy="1356346"/>
          </a:xfrm>
          <a:prstGeom prst="rect">
            <a:avLst/>
          </a:prstGeom>
        </p:spPr>
      </p:pic>
      <p:pic>
        <p:nvPicPr>
          <p:cNvPr id="64" name="Picture 63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6A0F6C16-3791-4FC0-8288-9FB45F8B2E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847" y="2123879"/>
            <a:ext cx="928536" cy="1356346"/>
          </a:xfrm>
          <a:prstGeom prst="rect">
            <a:avLst/>
          </a:prstGeom>
        </p:spPr>
      </p:pic>
      <p:pic>
        <p:nvPicPr>
          <p:cNvPr id="65" name="Picture 64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563E3798-99EC-40D0-9B1D-33607950B3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223" y="1162799"/>
            <a:ext cx="928536" cy="1356346"/>
          </a:xfrm>
          <a:prstGeom prst="rect">
            <a:avLst/>
          </a:prstGeom>
        </p:spPr>
      </p:pic>
      <p:pic>
        <p:nvPicPr>
          <p:cNvPr id="66" name="Picture 65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9A002DFF-73A3-4C82-819F-00201B90C7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05" y="3009710"/>
            <a:ext cx="928536" cy="1356346"/>
          </a:xfrm>
          <a:prstGeom prst="rect">
            <a:avLst/>
          </a:prstGeom>
        </p:spPr>
      </p:pic>
      <p:pic>
        <p:nvPicPr>
          <p:cNvPr id="67" name="Picture 66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CDFE86D1-F84E-40B8-B9C2-F606DBC960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477" y="5363475"/>
            <a:ext cx="928536" cy="1356346"/>
          </a:xfrm>
          <a:prstGeom prst="rect">
            <a:avLst/>
          </a:prstGeom>
        </p:spPr>
      </p:pic>
      <p:pic>
        <p:nvPicPr>
          <p:cNvPr id="68" name="Picture 67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3198D297-5BE2-418D-AF92-4A5DD79805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252" y="2264488"/>
            <a:ext cx="928536" cy="1356346"/>
          </a:xfrm>
          <a:prstGeom prst="rect">
            <a:avLst/>
          </a:prstGeom>
        </p:spPr>
      </p:pic>
      <p:pic>
        <p:nvPicPr>
          <p:cNvPr id="69" name="Picture 68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79F33CC2-D997-4E80-8D48-7D29202749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380" y="3322253"/>
            <a:ext cx="928536" cy="1356346"/>
          </a:xfrm>
          <a:prstGeom prst="rect">
            <a:avLst/>
          </a:prstGeom>
        </p:spPr>
      </p:pic>
      <p:pic>
        <p:nvPicPr>
          <p:cNvPr id="70" name="Picture 69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1A285014-5DE6-42BE-B432-5816C52243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310" y="5138828"/>
            <a:ext cx="928536" cy="1356346"/>
          </a:xfrm>
          <a:prstGeom prst="rect">
            <a:avLst/>
          </a:prstGeom>
        </p:spPr>
      </p:pic>
      <p:pic>
        <p:nvPicPr>
          <p:cNvPr id="71" name="Picture 70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9B042F33-C7B1-4F74-A954-F1B7B7DAEA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385" y="3786181"/>
            <a:ext cx="928536" cy="1356346"/>
          </a:xfrm>
          <a:prstGeom prst="rect">
            <a:avLst/>
          </a:prstGeom>
        </p:spPr>
      </p:pic>
      <p:pic>
        <p:nvPicPr>
          <p:cNvPr id="72" name="Picture 71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DABF8949-858E-45DA-9EEA-B7DCA956B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290" y="85000"/>
            <a:ext cx="928536" cy="1356346"/>
          </a:xfrm>
          <a:prstGeom prst="rect">
            <a:avLst/>
          </a:prstGeom>
        </p:spPr>
      </p:pic>
      <p:pic>
        <p:nvPicPr>
          <p:cNvPr id="73" name="Picture 72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843E655E-C689-48D2-8A57-C88C0FAAC2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180" y="1326020"/>
            <a:ext cx="928536" cy="1356346"/>
          </a:xfrm>
          <a:prstGeom prst="rect">
            <a:avLst/>
          </a:prstGeom>
        </p:spPr>
      </p:pic>
      <p:pic>
        <p:nvPicPr>
          <p:cNvPr id="74" name="Picture 73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DBF498FB-0197-443D-93C1-CFF74E4002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462" y="3029928"/>
            <a:ext cx="928536" cy="1356346"/>
          </a:xfrm>
          <a:prstGeom prst="rect">
            <a:avLst/>
          </a:prstGeom>
        </p:spPr>
      </p:pic>
      <p:pic>
        <p:nvPicPr>
          <p:cNvPr id="75" name="Picture 74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7140FC84-3F61-4471-823A-3C992FA760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609" y="3902778"/>
            <a:ext cx="928536" cy="1356346"/>
          </a:xfrm>
          <a:prstGeom prst="rect">
            <a:avLst/>
          </a:prstGeom>
        </p:spPr>
      </p:pic>
      <p:pic>
        <p:nvPicPr>
          <p:cNvPr id="76" name="Picture 75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0D3525ED-25F8-4578-B48A-7F9510C8F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949" y="5225296"/>
            <a:ext cx="928536" cy="1356346"/>
          </a:xfrm>
          <a:prstGeom prst="rect">
            <a:avLst/>
          </a:prstGeom>
        </p:spPr>
      </p:pic>
      <p:pic>
        <p:nvPicPr>
          <p:cNvPr id="77" name="Content Placeholder 5" descr="A picture containing outdoor&#10;&#10;Description automatically generated">
            <a:extLst>
              <a:ext uri="{FF2B5EF4-FFF2-40B4-BE49-F238E27FC236}">
                <a16:creationId xmlns:a16="http://schemas.microsoft.com/office/drawing/2014/main" id="{B6A18390-01DC-46BD-8BFF-C36B723E81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014324" cy="6858000"/>
          </a:xfrm>
          <a:prstGeom prst="rect">
            <a:avLst/>
          </a:prstGeom>
        </p:spPr>
      </p:pic>
      <p:pic>
        <p:nvPicPr>
          <p:cNvPr id="78" name="Picture 77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F4134B3E-3182-49A4-9E16-43D38FBAB8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93" y="469653"/>
            <a:ext cx="928536" cy="1356346"/>
          </a:xfrm>
          <a:prstGeom prst="rect">
            <a:avLst/>
          </a:prstGeom>
        </p:spPr>
      </p:pic>
      <p:pic>
        <p:nvPicPr>
          <p:cNvPr id="79" name="Picture 78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4490411F-EDEA-4CE1-A38F-7B39893DC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364" y="4268080"/>
            <a:ext cx="928536" cy="1356346"/>
          </a:xfrm>
          <a:prstGeom prst="rect">
            <a:avLst/>
          </a:prstGeom>
        </p:spPr>
      </p:pic>
      <p:pic>
        <p:nvPicPr>
          <p:cNvPr id="80" name="Picture 79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E2F5B6F4-BE33-4FE4-9807-0D2D5453A8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496" y="1549875"/>
            <a:ext cx="928536" cy="1356346"/>
          </a:xfrm>
          <a:prstGeom prst="rect">
            <a:avLst/>
          </a:prstGeom>
        </p:spPr>
      </p:pic>
      <p:pic>
        <p:nvPicPr>
          <p:cNvPr id="81" name="Picture 80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94DBD5B6-D4AA-4E51-B7D5-DADBAD07F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44" y="4653434"/>
            <a:ext cx="928536" cy="1356346"/>
          </a:xfrm>
          <a:prstGeom prst="rect">
            <a:avLst/>
          </a:prstGeom>
        </p:spPr>
      </p:pic>
      <p:pic>
        <p:nvPicPr>
          <p:cNvPr id="82" name="Picture 81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8D8DD63F-A8C0-4042-BB52-09DBF5E00C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727" y="185623"/>
            <a:ext cx="928536" cy="1356346"/>
          </a:xfrm>
          <a:prstGeom prst="rect">
            <a:avLst/>
          </a:prstGeom>
        </p:spPr>
      </p:pic>
      <p:pic>
        <p:nvPicPr>
          <p:cNvPr id="83" name="Picture 82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B8D3960A-E90E-4E0C-93FA-A34C36941A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885" y="300282"/>
            <a:ext cx="928536" cy="1356346"/>
          </a:xfrm>
          <a:prstGeom prst="rect">
            <a:avLst/>
          </a:prstGeom>
        </p:spPr>
      </p:pic>
      <p:pic>
        <p:nvPicPr>
          <p:cNvPr id="84" name="Picture 83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4147EEDE-A6CD-44D5-800F-7FD9E928AA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245" y="3538920"/>
            <a:ext cx="928536" cy="1356346"/>
          </a:xfrm>
          <a:prstGeom prst="rect">
            <a:avLst/>
          </a:prstGeom>
        </p:spPr>
      </p:pic>
      <p:pic>
        <p:nvPicPr>
          <p:cNvPr id="85" name="Picture 84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60F6C109-1A9B-48C5-A4FD-EDBE884CD9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23" y="2670990"/>
            <a:ext cx="928536" cy="1356346"/>
          </a:xfrm>
          <a:prstGeom prst="rect">
            <a:avLst/>
          </a:prstGeom>
        </p:spPr>
      </p:pic>
      <p:pic>
        <p:nvPicPr>
          <p:cNvPr id="86" name="Picture 85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5B5BA67C-3B7B-41D3-A120-48C59B4C95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508" y="4621310"/>
            <a:ext cx="928536" cy="1356346"/>
          </a:xfrm>
          <a:prstGeom prst="rect">
            <a:avLst/>
          </a:prstGeom>
        </p:spPr>
      </p:pic>
      <p:pic>
        <p:nvPicPr>
          <p:cNvPr id="87" name="Picture 86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8ACF21D5-E946-4551-B2FD-6B0DFE10F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116" y="4130440"/>
            <a:ext cx="928536" cy="1356346"/>
          </a:xfrm>
          <a:prstGeom prst="rect">
            <a:avLst/>
          </a:prstGeom>
        </p:spPr>
      </p:pic>
      <p:pic>
        <p:nvPicPr>
          <p:cNvPr id="88" name="Picture 87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F79DB6A7-1B32-4F95-9F94-349C959EF0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752" y="826596"/>
            <a:ext cx="928536" cy="1356346"/>
          </a:xfrm>
          <a:prstGeom prst="rect">
            <a:avLst/>
          </a:prstGeom>
        </p:spPr>
      </p:pic>
      <p:pic>
        <p:nvPicPr>
          <p:cNvPr id="89" name="Picture 88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12AA525E-BFA1-4ABE-B6F5-BAB5BED8E6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072" y="2735129"/>
            <a:ext cx="928536" cy="1356346"/>
          </a:xfrm>
          <a:prstGeom prst="rect">
            <a:avLst/>
          </a:prstGeom>
        </p:spPr>
      </p:pic>
      <p:pic>
        <p:nvPicPr>
          <p:cNvPr id="90" name="Picture 89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E14D17E4-D787-42ED-B639-FEACCE73B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059" y="5441232"/>
            <a:ext cx="928536" cy="1356346"/>
          </a:xfrm>
          <a:prstGeom prst="rect">
            <a:avLst/>
          </a:prstGeom>
        </p:spPr>
      </p:pic>
      <p:pic>
        <p:nvPicPr>
          <p:cNvPr id="91" name="Picture 90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478F70CF-7587-4A1F-88A2-78F38E7813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976" y="1423784"/>
            <a:ext cx="928536" cy="1356346"/>
          </a:xfrm>
          <a:prstGeom prst="rect">
            <a:avLst/>
          </a:prstGeom>
        </p:spPr>
      </p:pic>
      <p:pic>
        <p:nvPicPr>
          <p:cNvPr id="92" name="Picture 91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604F3C41-00FE-4A59-8E2C-C113F094C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401" y="3708101"/>
            <a:ext cx="928536" cy="1356346"/>
          </a:xfrm>
          <a:prstGeom prst="rect">
            <a:avLst/>
          </a:prstGeom>
        </p:spPr>
      </p:pic>
      <p:pic>
        <p:nvPicPr>
          <p:cNvPr id="93" name="Picture 92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0D46A281-48E5-4458-9B88-1DD68F950F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056" y="2086717"/>
            <a:ext cx="928536" cy="1356346"/>
          </a:xfrm>
          <a:prstGeom prst="rect">
            <a:avLst/>
          </a:prstGeom>
        </p:spPr>
      </p:pic>
      <p:pic>
        <p:nvPicPr>
          <p:cNvPr id="95" name="Picture 94" descr="Shape, square&#10;&#10;Description automatically generated">
            <a:extLst>
              <a:ext uri="{FF2B5EF4-FFF2-40B4-BE49-F238E27FC236}">
                <a16:creationId xmlns:a16="http://schemas.microsoft.com/office/drawing/2014/main" id="{ECE6DDD5-A8DB-49DC-88D1-FD2CB6C917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698" y="1823993"/>
            <a:ext cx="1081001" cy="1469304"/>
          </a:xfrm>
          <a:prstGeom prst="rect">
            <a:avLst/>
          </a:prstGeom>
        </p:spPr>
      </p:pic>
      <p:pic>
        <p:nvPicPr>
          <p:cNvPr id="96" name="Picture 95" descr="Shape, square&#10;&#10;Description automatically generated">
            <a:extLst>
              <a:ext uri="{FF2B5EF4-FFF2-40B4-BE49-F238E27FC236}">
                <a16:creationId xmlns:a16="http://schemas.microsoft.com/office/drawing/2014/main" id="{EF506AAE-EED1-4957-9D83-8A3310AA70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909" y="1592771"/>
            <a:ext cx="1081001" cy="1469304"/>
          </a:xfrm>
          <a:prstGeom prst="rect">
            <a:avLst/>
          </a:prstGeom>
        </p:spPr>
      </p:pic>
      <p:pic>
        <p:nvPicPr>
          <p:cNvPr id="97" name="Picture 96" descr="Shape, square&#10;&#10;Description automatically generated">
            <a:extLst>
              <a:ext uri="{FF2B5EF4-FFF2-40B4-BE49-F238E27FC236}">
                <a16:creationId xmlns:a16="http://schemas.microsoft.com/office/drawing/2014/main" id="{904504BB-6084-4D61-91BE-4CCBF3DEDD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094" y="961434"/>
            <a:ext cx="1081001" cy="1469304"/>
          </a:xfrm>
          <a:prstGeom prst="rect">
            <a:avLst/>
          </a:prstGeom>
        </p:spPr>
      </p:pic>
      <p:pic>
        <p:nvPicPr>
          <p:cNvPr id="98" name="Picture 97" descr="Shape, square&#10;&#10;Description automatically generated">
            <a:extLst>
              <a:ext uri="{FF2B5EF4-FFF2-40B4-BE49-F238E27FC236}">
                <a16:creationId xmlns:a16="http://schemas.microsoft.com/office/drawing/2014/main" id="{BAE310C2-EF77-4CC9-BDFE-FB6E416311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44" y="5386319"/>
            <a:ext cx="1081001" cy="1469304"/>
          </a:xfrm>
          <a:prstGeom prst="rect">
            <a:avLst/>
          </a:prstGeom>
        </p:spPr>
      </p:pic>
      <p:pic>
        <p:nvPicPr>
          <p:cNvPr id="99" name="Picture 98" descr="Shape, square&#10;&#10;Description automatically generated">
            <a:extLst>
              <a:ext uri="{FF2B5EF4-FFF2-40B4-BE49-F238E27FC236}">
                <a16:creationId xmlns:a16="http://schemas.microsoft.com/office/drawing/2014/main" id="{50C1C937-0890-480B-98BC-06AAC8253B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673" y="1228461"/>
            <a:ext cx="1081001" cy="1469304"/>
          </a:xfrm>
          <a:prstGeom prst="rect">
            <a:avLst/>
          </a:prstGeom>
        </p:spPr>
      </p:pic>
      <p:pic>
        <p:nvPicPr>
          <p:cNvPr id="100" name="Picture 99" descr="Shape, square&#10;&#10;Description automatically generated">
            <a:extLst>
              <a:ext uri="{FF2B5EF4-FFF2-40B4-BE49-F238E27FC236}">
                <a16:creationId xmlns:a16="http://schemas.microsoft.com/office/drawing/2014/main" id="{08D24340-750F-4905-B946-372665DFBA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031" y="63063"/>
            <a:ext cx="1081001" cy="1469304"/>
          </a:xfrm>
          <a:prstGeom prst="rect">
            <a:avLst/>
          </a:prstGeom>
        </p:spPr>
      </p:pic>
      <p:pic>
        <p:nvPicPr>
          <p:cNvPr id="101" name="Picture 100" descr="Shape, square&#10;&#10;Description automatically generated">
            <a:extLst>
              <a:ext uri="{FF2B5EF4-FFF2-40B4-BE49-F238E27FC236}">
                <a16:creationId xmlns:a16="http://schemas.microsoft.com/office/drawing/2014/main" id="{366B51CC-4680-4ED5-B77E-7CFB5B475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35" y="3743342"/>
            <a:ext cx="1081001" cy="1469304"/>
          </a:xfrm>
          <a:prstGeom prst="rect">
            <a:avLst/>
          </a:prstGeom>
        </p:spPr>
      </p:pic>
      <p:pic>
        <p:nvPicPr>
          <p:cNvPr id="102" name="Picture 101" descr="Shape, square&#10;&#10;Description automatically generated">
            <a:extLst>
              <a:ext uri="{FF2B5EF4-FFF2-40B4-BE49-F238E27FC236}">
                <a16:creationId xmlns:a16="http://schemas.microsoft.com/office/drawing/2014/main" id="{FC69B8B0-2A61-47F7-9216-76AA99588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82" y="2925558"/>
            <a:ext cx="1081001" cy="1469304"/>
          </a:xfrm>
          <a:prstGeom prst="rect">
            <a:avLst/>
          </a:prstGeom>
        </p:spPr>
      </p:pic>
      <p:pic>
        <p:nvPicPr>
          <p:cNvPr id="103" name="Picture 102" descr="Shape, square&#10;&#10;Description automatically generated">
            <a:extLst>
              <a:ext uri="{FF2B5EF4-FFF2-40B4-BE49-F238E27FC236}">
                <a16:creationId xmlns:a16="http://schemas.microsoft.com/office/drawing/2014/main" id="{13E5F72F-D050-4140-9E0A-F2EE9F759C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247" y="186574"/>
            <a:ext cx="1081001" cy="1469304"/>
          </a:xfrm>
          <a:prstGeom prst="rect">
            <a:avLst/>
          </a:prstGeom>
        </p:spPr>
      </p:pic>
      <p:pic>
        <p:nvPicPr>
          <p:cNvPr id="104" name="Picture 103" descr="Shape, square&#10;&#10;Description automatically generated">
            <a:extLst>
              <a:ext uri="{FF2B5EF4-FFF2-40B4-BE49-F238E27FC236}">
                <a16:creationId xmlns:a16="http://schemas.microsoft.com/office/drawing/2014/main" id="{D7730D63-3264-4E9F-8AE1-4370068540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838" y="153749"/>
            <a:ext cx="1081001" cy="1469304"/>
          </a:xfrm>
          <a:prstGeom prst="rect">
            <a:avLst/>
          </a:prstGeom>
        </p:spPr>
      </p:pic>
      <p:pic>
        <p:nvPicPr>
          <p:cNvPr id="105" name="Picture 104" descr="Shape, square&#10;&#10;Description automatically generated">
            <a:extLst>
              <a:ext uri="{FF2B5EF4-FFF2-40B4-BE49-F238E27FC236}">
                <a16:creationId xmlns:a16="http://schemas.microsoft.com/office/drawing/2014/main" id="{A1C7C60F-139D-4BD0-8E85-5D0DE2B5EF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848" y="3921357"/>
            <a:ext cx="1081001" cy="1469304"/>
          </a:xfrm>
          <a:prstGeom prst="rect">
            <a:avLst/>
          </a:prstGeom>
        </p:spPr>
      </p:pic>
      <p:pic>
        <p:nvPicPr>
          <p:cNvPr id="106" name="Picture 105" descr="Shape, square&#10;&#10;Description automatically generated">
            <a:extLst>
              <a:ext uri="{FF2B5EF4-FFF2-40B4-BE49-F238E27FC236}">
                <a16:creationId xmlns:a16="http://schemas.microsoft.com/office/drawing/2014/main" id="{1F48CC39-A146-4E3D-BA62-8192F62571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853" y="3027505"/>
            <a:ext cx="1081001" cy="1469304"/>
          </a:xfrm>
          <a:prstGeom prst="rect">
            <a:avLst/>
          </a:prstGeom>
        </p:spPr>
      </p:pic>
      <p:pic>
        <p:nvPicPr>
          <p:cNvPr id="107" name="Picture 106" descr="Shape, square&#10;&#10;Description automatically generated">
            <a:extLst>
              <a:ext uri="{FF2B5EF4-FFF2-40B4-BE49-F238E27FC236}">
                <a16:creationId xmlns:a16="http://schemas.microsoft.com/office/drawing/2014/main" id="{B9728EDA-F9FC-43D5-BEDB-D81E34EA50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197" y="4820262"/>
            <a:ext cx="1081001" cy="1469304"/>
          </a:xfrm>
          <a:prstGeom prst="rect">
            <a:avLst/>
          </a:prstGeom>
        </p:spPr>
      </p:pic>
      <p:pic>
        <p:nvPicPr>
          <p:cNvPr id="108" name="Picture 107" descr="Shape, square&#10;&#10;Description automatically generated">
            <a:extLst>
              <a:ext uri="{FF2B5EF4-FFF2-40B4-BE49-F238E27FC236}">
                <a16:creationId xmlns:a16="http://schemas.microsoft.com/office/drawing/2014/main" id="{2353334F-CF0D-4F01-A3F6-975712B604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915" y="2688474"/>
            <a:ext cx="1081001" cy="1469304"/>
          </a:xfrm>
          <a:prstGeom prst="rect">
            <a:avLst/>
          </a:prstGeom>
        </p:spPr>
      </p:pic>
      <p:pic>
        <p:nvPicPr>
          <p:cNvPr id="109" name="Picture 108" descr="Shape, square&#10;&#10;Description automatically generated">
            <a:extLst>
              <a:ext uri="{FF2B5EF4-FFF2-40B4-BE49-F238E27FC236}">
                <a16:creationId xmlns:a16="http://schemas.microsoft.com/office/drawing/2014/main" id="{8113797C-2D00-4A8E-8597-E105ABAC4A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123" y="5029191"/>
            <a:ext cx="1081001" cy="1469304"/>
          </a:xfrm>
          <a:prstGeom prst="rect">
            <a:avLst/>
          </a:prstGeom>
        </p:spPr>
      </p:pic>
      <p:pic>
        <p:nvPicPr>
          <p:cNvPr id="110" name="Picture 109" descr="Shape, square&#10;&#10;Description automatically generated">
            <a:extLst>
              <a:ext uri="{FF2B5EF4-FFF2-40B4-BE49-F238E27FC236}">
                <a16:creationId xmlns:a16="http://schemas.microsoft.com/office/drawing/2014/main" id="{64A23FA0-D84B-4F5A-8C04-E4A6D3293C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447" y="1499229"/>
            <a:ext cx="1081001" cy="146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015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190D8024-E6E9-4089-B330-83D0BC3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122" y="258445"/>
            <a:ext cx="10152572" cy="1325563"/>
          </a:xfrm>
        </p:spPr>
        <p:txBody>
          <a:bodyPr/>
          <a:lstStyle/>
          <a:p>
            <a:endParaRPr lang="en-CA" dirty="0"/>
          </a:p>
        </p:txBody>
      </p:sp>
      <p:pic>
        <p:nvPicPr>
          <p:cNvPr id="24" name="Content Placeholder 5" descr="A picture containing orange&#10;&#10;Description automatically generated">
            <a:extLst>
              <a:ext uri="{FF2B5EF4-FFF2-40B4-BE49-F238E27FC236}">
                <a16:creationId xmlns:a16="http://schemas.microsoft.com/office/drawing/2014/main" id="{C19E4962-6484-499C-9DBC-E211ABDAF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1014324" cy="6858000"/>
          </a:xfrm>
          <a:prstGeom prst="rect">
            <a:avLst/>
          </a:prstGeom>
        </p:spPr>
      </p:pic>
      <p:pic>
        <p:nvPicPr>
          <p:cNvPr id="25" name="Picture 24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E12CDB82-D207-49F1-80A6-2B479B850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89" y="432268"/>
            <a:ext cx="928536" cy="1356346"/>
          </a:xfrm>
          <a:prstGeom prst="rect">
            <a:avLst/>
          </a:prstGeom>
        </p:spPr>
      </p:pic>
      <p:pic>
        <p:nvPicPr>
          <p:cNvPr id="26" name="Picture 25" descr="Chart, icon, sunburst chart&#10;&#10;Description automatically generated">
            <a:extLst>
              <a:ext uri="{FF2B5EF4-FFF2-40B4-BE49-F238E27FC236}">
                <a16:creationId xmlns:a16="http://schemas.microsoft.com/office/drawing/2014/main" id="{5C0AD406-E2D2-4A1B-83F6-0F323FADF3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325" y="2309135"/>
            <a:ext cx="1177673" cy="1829677"/>
          </a:xfrm>
          <a:prstGeom prst="rect">
            <a:avLst/>
          </a:prstGeom>
        </p:spPr>
      </p:pic>
      <p:pic>
        <p:nvPicPr>
          <p:cNvPr id="27" name="Picture 26" descr="Shape, square&#10;&#10;Description automatically generated">
            <a:extLst>
              <a:ext uri="{FF2B5EF4-FFF2-40B4-BE49-F238E27FC236}">
                <a16:creationId xmlns:a16="http://schemas.microsoft.com/office/drawing/2014/main" id="{6FAF2444-A05B-45E2-B113-81FD5632DD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62" y="1842453"/>
            <a:ext cx="1081001" cy="1469304"/>
          </a:xfrm>
          <a:prstGeom prst="rect">
            <a:avLst/>
          </a:prstGeom>
        </p:spPr>
      </p:pic>
      <p:pic>
        <p:nvPicPr>
          <p:cNvPr id="28" name="Picture 27" descr="Shape, square&#10;&#10;Description automatically generated">
            <a:extLst>
              <a:ext uri="{FF2B5EF4-FFF2-40B4-BE49-F238E27FC236}">
                <a16:creationId xmlns:a16="http://schemas.microsoft.com/office/drawing/2014/main" id="{B0356A59-691B-48E5-837B-89D8DA296A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938" y="3961424"/>
            <a:ext cx="1081001" cy="1469304"/>
          </a:xfrm>
          <a:prstGeom prst="rect">
            <a:avLst/>
          </a:prstGeom>
        </p:spPr>
      </p:pic>
      <p:pic>
        <p:nvPicPr>
          <p:cNvPr id="29" name="Picture 28" descr="Shape, square&#10;&#10;Description automatically generated">
            <a:extLst>
              <a:ext uri="{FF2B5EF4-FFF2-40B4-BE49-F238E27FC236}">
                <a16:creationId xmlns:a16="http://schemas.microsoft.com/office/drawing/2014/main" id="{66FA2C68-CAD7-41B7-A8CA-DF79243BEE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907" y="687087"/>
            <a:ext cx="1081001" cy="1469304"/>
          </a:xfrm>
          <a:prstGeom prst="rect">
            <a:avLst/>
          </a:prstGeom>
        </p:spPr>
      </p:pic>
      <p:pic>
        <p:nvPicPr>
          <p:cNvPr id="30" name="Picture 29" descr="Shape, square&#10;&#10;Description automatically generated">
            <a:extLst>
              <a:ext uri="{FF2B5EF4-FFF2-40B4-BE49-F238E27FC236}">
                <a16:creationId xmlns:a16="http://schemas.microsoft.com/office/drawing/2014/main" id="{5F403C69-96C9-4C59-A9FC-EA007C3BA9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005" y="3622254"/>
            <a:ext cx="1081001" cy="1469304"/>
          </a:xfrm>
          <a:prstGeom prst="rect">
            <a:avLst/>
          </a:prstGeom>
        </p:spPr>
      </p:pic>
      <p:pic>
        <p:nvPicPr>
          <p:cNvPr id="31" name="Picture 30" descr="Shape, square&#10;&#10;Description automatically generated">
            <a:extLst>
              <a:ext uri="{FF2B5EF4-FFF2-40B4-BE49-F238E27FC236}">
                <a16:creationId xmlns:a16="http://schemas.microsoft.com/office/drawing/2014/main" id="{33E6B050-AB5C-4C07-B960-22BF524908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152" y="1937410"/>
            <a:ext cx="1081001" cy="1469304"/>
          </a:xfrm>
          <a:prstGeom prst="rect">
            <a:avLst/>
          </a:prstGeom>
        </p:spPr>
      </p:pic>
      <p:pic>
        <p:nvPicPr>
          <p:cNvPr id="32" name="Picture 31" descr="Shape, square&#10;&#10;Description automatically generated">
            <a:extLst>
              <a:ext uri="{FF2B5EF4-FFF2-40B4-BE49-F238E27FC236}">
                <a16:creationId xmlns:a16="http://schemas.microsoft.com/office/drawing/2014/main" id="{127A46E1-27E7-4587-B32C-7A0F5BD46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597" y="2397422"/>
            <a:ext cx="1081001" cy="1469304"/>
          </a:xfrm>
          <a:prstGeom prst="rect">
            <a:avLst/>
          </a:prstGeom>
        </p:spPr>
      </p:pic>
      <p:pic>
        <p:nvPicPr>
          <p:cNvPr id="33" name="Picture 32" descr="Shape, square&#10;&#10;Description automatically generated">
            <a:extLst>
              <a:ext uri="{FF2B5EF4-FFF2-40B4-BE49-F238E27FC236}">
                <a16:creationId xmlns:a16="http://schemas.microsoft.com/office/drawing/2014/main" id="{CD481167-EE9C-473B-8B3F-5A1F93830E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73" y="4397603"/>
            <a:ext cx="1081001" cy="1469304"/>
          </a:xfrm>
          <a:prstGeom prst="rect">
            <a:avLst/>
          </a:prstGeom>
        </p:spPr>
      </p:pic>
      <p:pic>
        <p:nvPicPr>
          <p:cNvPr id="34" name="Picture 33" descr="Shape, square&#10;&#10;Description automatically generated">
            <a:extLst>
              <a:ext uri="{FF2B5EF4-FFF2-40B4-BE49-F238E27FC236}">
                <a16:creationId xmlns:a16="http://schemas.microsoft.com/office/drawing/2014/main" id="{D0D2C8C6-B229-438D-B137-158C13C93E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397" y="5112338"/>
            <a:ext cx="1081001" cy="1469304"/>
          </a:xfrm>
          <a:prstGeom prst="rect">
            <a:avLst/>
          </a:prstGeom>
        </p:spPr>
      </p:pic>
      <p:pic>
        <p:nvPicPr>
          <p:cNvPr id="35" name="Picture 34" descr="Shape, square&#10;&#10;Description automatically generated">
            <a:extLst>
              <a:ext uri="{FF2B5EF4-FFF2-40B4-BE49-F238E27FC236}">
                <a16:creationId xmlns:a16="http://schemas.microsoft.com/office/drawing/2014/main" id="{4AF3BEBD-991F-47C4-8EA8-E125851F1D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212" y="125010"/>
            <a:ext cx="1081001" cy="1469304"/>
          </a:xfrm>
          <a:prstGeom prst="rect">
            <a:avLst/>
          </a:prstGeom>
        </p:spPr>
      </p:pic>
      <p:pic>
        <p:nvPicPr>
          <p:cNvPr id="36" name="Picture 35" descr="Shape, square&#10;&#10;Description automatically generated">
            <a:extLst>
              <a:ext uri="{FF2B5EF4-FFF2-40B4-BE49-F238E27FC236}">
                <a16:creationId xmlns:a16="http://schemas.microsoft.com/office/drawing/2014/main" id="{E1A9844F-E6A5-46BA-A179-F00B01EA4B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438" y="4664281"/>
            <a:ext cx="1081001" cy="1469304"/>
          </a:xfrm>
          <a:prstGeom prst="rect">
            <a:avLst/>
          </a:prstGeom>
        </p:spPr>
      </p:pic>
      <p:pic>
        <p:nvPicPr>
          <p:cNvPr id="37" name="Picture 36" descr="Shape, square&#10;&#10;Description automatically generated">
            <a:extLst>
              <a:ext uri="{FF2B5EF4-FFF2-40B4-BE49-F238E27FC236}">
                <a16:creationId xmlns:a16="http://schemas.microsoft.com/office/drawing/2014/main" id="{53836815-0C0A-4052-BD25-3A411CBD18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422" y="3090786"/>
            <a:ext cx="1081001" cy="1469304"/>
          </a:xfrm>
          <a:prstGeom prst="rect">
            <a:avLst/>
          </a:prstGeom>
        </p:spPr>
      </p:pic>
      <p:pic>
        <p:nvPicPr>
          <p:cNvPr id="38" name="Picture 37" descr="Shape, square&#10;&#10;Description automatically generated">
            <a:extLst>
              <a:ext uri="{FF2B5EF4-FFF2-40B4-BE49-F238E27FC236}">
                <a16:creationId xmlns:a16="http://schemas.microsoft.com/office/drawing/2014/main" id="{9E8437E6-FB96-4A17-82A3-B8ED94EE9F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574" y="197703"/>
            <a:ext cx="1081001" cy="1469304"/>
          </a:xfrm>
          <a:prstGeom prst="rect">
            <a:avLst/>
          </a:prstGeom>
        </p:spPr>
      </p:pic>
      <p:pic>
        <p:nvPicPr>
          <p:cNvPr id="39" name="Picture 38" descr="Shape, square&#10;&#10;Description automatically generated">
            <a:extLst>
              <a:ext uri="{FF2B5EF4-FFF2-40B4-BE49-F238E27FC236}">
                <a16:creationId xmlns:a16="http://schemas.microsoft.com/office/drawing/2014/main" id="{6B0DD474-40EE-46FC-BDF0-30340F2678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637" y="5112338"/>
            <a:ext cx="1081001" cy="1469304"/>
          </a:xfrm>
          <a:prstGeom prst="rect">
            <a:avLst/>
          </a:prstGeom>
        </p:spPr>
      </p:pic>
      <p:pic>
        <p:nvPicPr>
          <p:cNvPr id="40" name="Picture 39" descr="Shape, square&#10;&#10;Description automatically generated">
            <a:extLst>
              <a:ext uri="{FF2B5EF4-FFF2-40B4-BE49-F238E27FC236}">
                <a16:creationId xmlns:a16="http://schemas.microsoft.com/office/drawing/2014/main" id="{D77C5C86-C0FE-400B-9163-DED707E2BA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219" y="2534152"/>
            <a:ext cx="1081001" cy="1469304"/>
          </a:xfrm>
          <a:prstGeom prst="rect">
            <a:avLst/>
          </a:prstGeom>
        </p:spPr>
      </p:pic>
      <p:pic>
        <p:nvPicPr>
          <p:cNvPr id="41" name="Picture 40" descr="Shape, square&#10;&#10;Description automatically generated">
            <a:extLst>
              <a:ext uri="{FF2B5EF4-FFF2-40B4-BE49-F238E27FC236}">
                <a16:creationId xmlns:a16="http://schemas.microsoft.com/office/drawing/2014/main" id="{B4AA40EA-0564-43C0-A4BB-15A6194234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637" y="4558305"/>
            <a:ext cx="1081001" cy="1469304"/>
          </a:xfrm>
          <a:prstGeom prst="rect">
            <a:avLst/>
          </a:prstGeom>
        </p:spPr>
      </p:pic>
      <p:pic>
        <p:nvPicPr>
          <p:cNvPr id="42" name="Picture 41" descr="Shape, square&#10;&#10;Description automatically generated">
            <a:extLst>
              <a:ext uri="{FF2B5EF4-FFF2-40B4-BE49-F238E27FC236}">
                <a16:creationId xmlns:a16="http://schemas.microsoft.com/office/drawing/2014/main" id="{1615EC14-1E92-4C31-8934-4715BB951F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743" y="273980"/>
            <a:ext cx="1081001" cy="1469304"/>
          </a:xfrm>
          <a:prstGeom prst="rect">
            <a:avLst/>
          </a:prstGeom>
        </p:spPr>
      </p:pic>
      <p:pic>
        <p:nvPicPr>
          <p:cNvPr id="43" name="Picture 42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1BC23446-3C72-48AD-BB2A-720EA8C2B4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806" y="1991378"/>
            <a:ext cx="928536" cy="1356346"/>
          </a:xfrm>
          <a:prstGeom prst="rect">
            <a:avLst/>
          </a:prstGeom>
        </p:spPr>
      </p:pic>
      <p:pic>
        <p:nvPicPr>
          <p:cNvPr id="44" name="Picture 43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18E9BF48-0076-4F3C-9811-81D8E862D0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827" y="3708101"/>
            <a:ext cx="928536" cy="1356346"/>
          </a:xfrm>
          <a:prstGeom prst="rect">
            <a:avLst/>
          </a:prstGeom>
        </p:spPr>
      </p:pic>
      <p:pic>
        <p:nvPicPr>
          <p:cNvPr id="45" name="Picture 44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5A53D687-4C8A-4503-B0EF-AD8D3666D8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810" y="-32980"/>
            <a:ext cx="928536" cy="1356346"/>
          </a:xfrm>
          <a:prstGeom prst="rect">
            <a:avLst/>
          </a:prstGeom>
        </p:spPr>
      </p:pic>
      <p:pic>
        <p:nvPicPr>
          <p:cNvPr id="46" name="Picture 45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E8063F96-C834-4B46-B080-043BD6DB5E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847" y="2123879"/>
            <a:ext cx="928536" cy="1356346"/>
          </a:xfrm>
          <a:prstGeom prst="rect">
            <a:avLst/>
          </a:prstGeom>
        </p:spPr>
      </p:pic>
      <p:pic>
        <p:nvPicPr>
          <p:cNvPr id="47" name="Picture 46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0CCED76D-56A0-4276-A642-E25E7038A9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223" y="1162799"/>
            <a:ext cx="928536" cy="1356346"/>
          </a:xfrm>
          <a:prstGeom prst="rect">
            <a:avLst/>
          </a:prstGeom>
        </p:spPr>
      </p:pic>
      <p:pic>
        <p:nvPicPr>
          <p:cNvPr id="48" name="Picture 47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DA5D87F0-85AF-4EC3-8F80-4A9B436AF9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05" y="3009710"/>
            <a:ext cx="928536" cy="1356346"/>
          </a:xfrm>
          <a:prstGeom prst="rect">
            <a:avLst/>
          </a:prstGeom>
        </p:spPr>
      </p:pic>
      <p:pic>
        <p:nvPicPr>
          <p:cNvPr id="49" name="Picture 48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8825AEC6-5F6C-492B-8299-1B96B7A128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477" y="5363475"/>
            <a:ext cx="928536" cy="1356346"/>
          </a:xfrm>
          <a:prstGeom prst="rect">
            <a:avLst/>
          </a:prstGeom>
        </p:spPr>
      </p:pic>
      <p:pic>
        <p:nvPicPr>
          <p:cNvPr id="50" name="Picture 49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C88E82BD-BCC1-4C12-92F9-E3BFE79AE1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252" y="2264488"/>
            <a:ext cx="928536" cy="1356346"/>
          </a:xfrm>
          <a:prstGeom prst="rect">
            <a:avLst/>
          </a:prstGeom>
        </p:spPr>
      </p:pic>
      <p:pic>
        <p:nvPicPr>
          <p:cNvPr id="51" name="Picture 50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885062C3-51F0-40C4-9979-E64ACEF8D1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380" y="3322253"/>
            <a:ext cx="928536" cy="1356346"/>
          </a:xfrm>
          <a:prstGeom prst="rect">
            <a:avLst/>
          </a:prstGeom>
        </p:spPr>
      </p:pic>
      <p:pic>
        <p:nvPicPr>
          <p:cNvPr id="52" name="Picture 51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35FCEBA7-65AC-4F6C-BC72-75B9BA7E3D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310" y="5138828"/>
            <a:ext cx="928536" cy="1356346"/>
          </a:xfrm>
          <a:prstGeom prst="rect">
            <a:avLst/>
          </a:prstGeom>
        </p:spPr>
      </p:pic>
      <p:pic>
        <p:nvPicPr>
          <p:cNvPr id="53" name="Picture 52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19C79072-A067-4303-B309-8CE462839B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385" y="3786181"/>
            <a:ext cx="928536" cy="1356346"/>
          </a:xfrm>
          <a:prstGeom prst="rect">
            <a:avLst/>
          </a:prstGeom>
        </p:spPr>
      </p:pic>
      <p:pic>
        <p:nvPicPr>
          <p:cNvPr id="54" name="Picture 53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01E06017-AA31-4230-9ADB-6260F6A89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290" y="85000"/>
            <a:ext cx="928536" cy="1356346"/>
          </a:xfrm>
          <a:prstGeom prst="rect">
            <a:avLst/>
          </a:prstGeom>
        </p:spPr>
      </p:pic>
      <p:pic>
        <p:nvPicPr>
          <p:cNvPr id="55" name="Picture 54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07E82C34-B421-4561-8969-CFD777256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180" y="1326020"/>
            <a:ext cx="928536" cy="1356346"/>
          </a:xfrm>
          <a:prstGeom prst="rect">
            <a:avLst/>
          </a:prstGeom>
        </p:spPr>
      </p:pic>
      <p:pic>
        <p:nvPicPr>
          <p:cNvPr id="56" name="Picture 55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EEE60A1F-EFC7-4007-A403-1818371C64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462" y="3029928"/>
            <a:ext cx="928536" cy="1356346"/>
          </a:xfrm>
          <a:prstGeom prst="rect">
            <a:avLst/>
          </a:prstGeom>
        </p:spPr>
      </p:pic>
      <p:pic>
        <p:nvPicPr>
          <p:cNvPr id="57" name="Picture 56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22FBC092-A400-48A2-8199-3F5E4E335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609" y="3902778"/>
            <a:ext cx="928536" cy="1356346"/>
          </a:xfrm>
          <a:prstGeom prst="rect">
            <a:avLst/>
          </a:prstGeom>
        </p:spPr>
      </p:pic>
      <p:pic>
        <p:nvPicPr>
          <p:cNvPr id="58" name="Picture 57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62763083-D2DE-4374-9AAB-7C6CDB9F6B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949" y="5225296"/>
            <a:ext cx="928536" cy="1356346"/>
          </a:xfrm>
          <a:prstGeom prst="rect">
            <a:avLst/>
          </a:prstGeom>
        </p:spPr>
      </p:pic>
      <p:pic>
        <p:nvPicPr>
          <p:cNvPr id="59" name="Content Placeholder 5" descr="A picture containing outdoor&#10;&#10;Description automatically generated">
            <a:extLst>
              <a:ext uri="{FF2B5EF4-FFF2-40B4-BE49-F238E27FC236}">
                <a16:creationId xmlns:a16="http://schemas.microsoft.com/office/drawing/2014/main" id="{4011C7B1-FB63-4C43-BA6B-58300277A2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014324" cy="6858000"/>
          </a:xfrm>
          <a:prstGeom prst="rect">
            <a:avLst/>
          </a:prstGeom>
        </p:spPr>
      </p:pic>
      <p:pic>
        <p:nvPicPr>
          <p:cNvPr id="76" name="Picture 75" descr="Shape, square&#10;&#10;Description automatically generated">
            <a:extLst>
              <a:ext uri="{FF2B5EF4-FFF2-40B4-BE49-F238E27FC236}">
                <a16:creationId xmlns:a16="http://schemas.microsoft.com/office/drawing/2014/main" id="{51F81D92-E78F-4FF3-8D6D-B861AA32A6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698" y="1823993"/>
            <a:ext cx="1081001" cy="1469304"/>
          </a:xfrm>
          <a:prstGeom prst="rect">
            <a:avLst/>
          </a:prstGeom>
        </p:spPr>
      </p:pic>
      <p:pic>
        <p:nvPicPr>
          <p:cNvPr id="77" name="Picture 76" descr="Shape, square&#10;&#10;Description automatically generated">
            <a:extLst>
              <a:ext uri="{FF2B5EF4-FFF2-40B4-BE49-F238E27FC236}">
                <a16:creationId xmlns:a16="http://schemas.microsoft.com/office/drawing/2014/main" id="{B0167399-015F-42CB-848F-A23B1C38EA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909" y="1592771"/>
            <a:ext cx="1081001" cy="1469304"/>
          </a:xfrm>
          <a:prstGeom prst="rect">
            <a:avLst/>
          </a:prstGeom>
        </p:spPr>
      </p:pic>
      <p:pic>
        <p:nvPicPr>
          <p:cNvPr id="78" name="Picture 77" descr="Shape, square&#10;&#10;Description automatically generated">
            <a:extLst>
              <a:ext uri="{FF2B5EF4-FFF2-40B4-BE49-F238E27FC236}">
                <a16:creationId xmlns:a16="http://schemas.microsoft.com/office/drawing/2014/main" id="{C9F4C689-F8CB-4F1F-8EBD-A91458FC33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094" y="961434"/>
            <a:ext cx="1081001" cy="1469304"/>
          </a:xfrm>
          <a:prstGeom prst="rect">
            <a:avLst/>
          </a:prstGeom>
        </p:spPr>
      </p:pic>
      <p:pic>
        <p:nvPicPr>
          <p:cNvPr id="79" name="Picture 78" descr="Shape, square&#10;&#10;Description automatically generated">
            <a:extLst>
              <a:ext uri="{FF2B5EF4-FFF2-40B4-BE49-F238E27FC236}">
                <a16:creationId xmlns:a16="http://schemas.microsoft.com/office/drawing/2014/main" id="{985CA2D4-8FCE-4364-AE7D-D245C7DFB9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44" y="5386319"/>
            <a:ext cx="1081001" cy="1469304"/>
          </a:xfrm>
          <a:prstGeom prst="rect">
            <a:avLst/>
          </a:prstGeom>
        </p:spPr>
      </p:pic>
      <p:pic>
        <p:nvPicPr>
          <p:cNvPr id="80" name="Picture 79" descr="Shape, square&#10;&#10;Description automatically generated">
            <a:extLst>
              <a:ext uri="{FF2B5EF4-FFF2-40B4-BE49-F238E27FC236}">
                <a16:creationId xmlns:a16="http://schemas.microsoft.com/office/drawing/2014/main" id="{74825190-9B35-41C1-AC6A-C430BD391B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673" y="1228461"/>
            <a:ext cx="1081001" cy="1469304"/>
          </a:xfrm>
          <a:prstGeom prst="rect">
            <a:avLst/>
          </a:prstGeom>
        </p:spPr>
      </p:pic>
      <p:pic>
        <p:nvPicPr>
          <p:cNvPr id="81" name="Picture 80" descr="Shape, square&#10;&#10;Description automatically generated">
            <a:extLst>
              <a:ext uri="{FF2B5EF4-FFF2-40B4-BE49-F238E27FC236}">
                <a16:creationId xmlns:a16="http://schemas.microsoft.com/office/drawing/2014/main" id="{63C5D015-5BA1-4774-99EE-969DBDB451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031" y="63063"/>
            <a:ext cx="1081001" cy="1469304"/>
          </a:xfrm>
          <a:prstGeom prst="rect">
            <a:avLst/>
          </a:prstGeom>
        </p:spPr>
      </p:pic>
      <p:pic>
        <p:nvPicPr>
          <p:cNvPr id="82" name="Picture 81" descr="Shape, square&#10;&#10;Description automatically generated">
            <a:extLst>
              <a:ext uri="{FF2B5EF4-FFF2-40B4-BE49-F238E27FC236}">
                <a16:creationId xmlns:a16="http://schemas.microsoft.com/office/drawing/2014/main" id="{3B5F904A-6650-430F-862D-9C0BA739A8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35" y="3743342"/>
            <a:ext cx="1081001" cy="1469304"/>
          </a:xfrm>
          <a:prstGeom prst="rect">
            <a:avLst/>
          </a:prstGeom>
        </p:spPr>
      </p:pic>
      <p:pic>
        <p:nvPicPr>
          <p:cNvPr id="83" name="Picture 82" descr="Shape, square&#10;&#10;Description automatically generated">
            <a:extLst>
              <a:ext uri="{FF2B5EF4-FFF2-40B4-BE49-F238E27FC236}">
                <a16:creationId xmlns:a16="http://schemas.microsoft.com/office/drawing/2014/main" id="{82AF077A-BA49-45C3-9E1B-7A82FC0352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82" y="2925558"/>
            <a:ext cx="1081001" cy="1469304"/>
          </a:xfrm>
          <a:prstGeom prst="rect">
            <a:avLst/>
          </a:prstGeom>
        </p:spPr>
      </p:pic>
      <p:pic>
        <p:nvPicPr>
          <p:cNvPr id="84" name="Picture 83" descr="Shape, square&#10;&#10;Description automatically generated">
            <a:extLst>
              <a:ext uri="{FF2B5EF4-FFF2-40B4-BE49-F238E27FC236}">
                <a16:creationId xmlns:a16="http://schemas.microsoft.com/office/drawing/2014/main" id="{DA3ABFAA-AF79-4788-9AE8-02423BBAD2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247" y="186574"/>
            <a:ext cx="1081001" cy="1469304"/>
          </a:xfrm>
          <a:prstGeom prst="rect">
            <a:avLst/>
          </a:prstGeom>
        </p:spPr>
      </p:pic>
      <p:pic>
        <p:nvPicPr>
          <p:cNvPr id="85" name="Picture 84" descr="Shape, square&#10;&#10;Description automatically generated">
            <a:extLst>
              <a:ext uri="{FF2B5EF4-FFF2-40B4-BE49-F238E27FC236}">
                <a16:creationId xmlns:a16="http://schemas.microsoft.com/office/drawing/2014/main" id="{FA9A6936-C7B9-4928-8697-7BDB196A81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838" y="153749"/>
            <a:ext cx="1081001" cy="1469304"/>
          </a:xfrm>
          <a:prstGeom prst="rect">
            <a:avLst/>
          </a:prstGeom>
        </p:spPr>
      </p:pic>
      <p:pic>
        <p:nvPicPr>
          <p:cNvPr id="86" name="Picture 85" descr="Shape, square&#10;&#10;Description automatically generated">
            <a:extLst>
              <a:ext uri="{FF2B5EF4-FFF2-40B4-BE49-F238E27FC236}">
                <a16:creationId xmlns:a16="http://schemas.microsoft.com/office/drawing/2014/main" id="{50955221-09D9-4B5F-858B-1D07E11E59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848" y="3921357"/>
            <a:ext cx="1081001" cy="1469304"/>
          </a:xfrm>
          <a:prstGeom prst="rect">
            <a:avLst/>
          </a:prstGeom>
        </p:spPr>
      </p:pic>
      <p:pic>
        <p:nvPicPr>
          <p:cNvPr id="87" name="Picture 86" descr="Shape, square&#10;&#10;Description automatically generated">
            <a:extLst>
              <a:ext uri="{FF2B5EF4-FFF2-40B4-BE49-F238E27FC236}">
                <a16:creationId xmlns:a16="http://schemas.microsoft.com/office/drawing/2014/main" id="{2A4736D5-955D-4733-9CAC-220D1A6E28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853" y="3027505"/>
            <a:ext cx="1081001" cy="1469304"/>
          </a:xfrm>
          <a:prstGeom prst="rect">
            <a:avLst/>
          </a:prstGeom>
        </p:spPr>
      </p:pic>
      <p:pic>
        <p:nvPicPr>
          <p:cNvPr id="88" name="Picture 87" descr="Shape, square&#10;&#10;Description automatically generated">
            <a:extLst>
              <a:ext uri="{FF2B5EF4-FFF2-40B4-BE49-F238E27FC236}">
                <a16:creationId xmlns:a16="http://schemas.microsoft.com/office/drawing/2014/main" id="{F1F1A447-73E4-4A81-B5F5-40C4546607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197" y="4820262"/>
            <a:ext cx="1081001" cy="1469304"/>
          </a:xfrm>
          <a:prstGeom prst="rect">
            <a:avLst/>
          </a:prstGeom>
        </p:spPr>
      </p:pic>
      <p:pic>
        <p:nvPicPr>
          <p:cNvPr id="89" name="Picture 88" descr="Shape, square&#10;&#10;Description automatically generated">
            <a:extLst>
              <a:ext uri="{FF2B5EF4-FFF2-40B4-BE49-F238E27FC236}">
                <a16:creationId xmlns:a16="http://schemas.microsoft.com/office/drawing/2014/main" id="{5D442452-199F-447F-9E37-E88501F9F4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915" y="2688474"/>
            <a:ext cx="1081001" cy="1469304"/>
          </a:xfrm>
          <a:prstGeom prst="rect">
            <a:avLst/>
          </a:prstGeom>
        </p:spPr>
      </p:pic>
      <p:pic>
        <p:nvPicPr>
          <p:cNvPr id="90" name="Picture 89" descr="Shape, square&#10;&#10;Description automatically generated">
            <a:extLst>
              <a:ext uri="{FF2B5EF4-FFF2-40B4-BE49-F238E27FC236}">
                <a16:creationId xmlns:a16="http://schemas.microsoft.com/office/drawing/2014/main" id="{62361F24-3A63-4B7D-8D90-51A53F9D40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123" y="5029191"/>
            <a:ext cx="1081001" cy="1469304"/>
          </a:xfrm>
          <a:prstGeom prst="rect">
            <a:avLst/>
          </a:prstGeom>
        </p:spPr>
      </p:pic>
      <p:pic>
        <p:nvPicPr>
          <p:cNvPr id="91" name="Picture 90" descr="Shape, square&#10;&#10;Description automatically generated">
            <a:extLst>
              <a:ext uri="{FF2B5EF4-FFF2-40B4-BE49-F238E27FC236}">
                <a16:creationId xmlns:a16="http://schemas.microsoft.com/office/drawing/2014/main" id="{D7ADC448-E292-4925-9CD6-0909F0091B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447" y="1499229"/>
            <a:ext cx="1081001" cy="146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921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A8087B72-AB51-4987-BFE6-819A19945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122" y="258445"/>
            <a:ext cx="10152572" cy="1325563"/>
          </a:xfrm>
        </p:spPr>
        <p:txBody>
          <a:bodyPr/>
          <a:lstStyle/>
          <a:p>
            <a:endParaRPr lang="en-CA" dirty="0"/>
          </a:p>
        </p:txBody>
      </p:sp>
      <p:pic>
        <p:nvPicPr>
          <p:cNvPr id="23" name="Content Placeholder 5" descr="A picture containing orange&#10;&#10;Description automatically generated">
            <a:extLst>
              <a:ext uri="{FF2B5EF4-FFF2-40B4-BE49-F238E27FC236}">
                <a16:creationId xmlns:a16="http://schemas.microsoft.com/office/drawing/2014/main" id="{322A7E51-2F2A-44BA-943B-707CE6D0EB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1014324" cy="6858000"/>
          </a:xfrm>
        </p:spPr>
      </p:pic>
      <p:pic>
        <p:nvPicPr>
          <p:cNvPr id="25" name="Picture 24" descr="Chart, icon, sunburst chart&#10;&#10;Description automatically generated">
            <a:extLst>
              <a:ext uri="{FF2B5EF4-FFF2-40B4-BE49-F238E27FC236}">
                <a16:creationId xmlns:a16="http://schemas.microsoft.com/office/drawing/2014/main" id="{0ED6282D-C280-4CBF-BC65-7CF80874D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325" y="2309135"/>
            <a:ext cx="1177673" cy="1829677"/>
          </a:xfrm>
          <a:prstGeom prst="rect">
            <a:avLst/>
          </a:prstGeom>
        </p:spPr>
      </p:pic>
      <p:pic>
        <p:nvPicPr>
          <p:cNvPr id="26" name="Picture 25" descr="Shape, square&#10;&#10;Description automatically generated">
            <a:extLst>
              <a:ext uri="{FF2B5EF4-FFF2-40B4-BE49-F238E27FC236}">
                <a16:creationId xmlns:a16="http://schemas.microsoft.com/office/drawing/2014/main" id="{29E7F8C6-A6C0-43A5-A212-034011839B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62" y="1842453"/>
            <a:ext cx="1081001" cy="1469304"/>
          </a:xfrm>
          <a:prstGeom prst="rect">
            <a:avLst/>
          </a:prstGeom>
        </p:spPr>
      </p:pic>
      <p:pic>
        <p:nvPicPr>
          <p:cNvPr id="27" name="Picture 26" descr="Shape, square&#10;&#10;Description automatically generated">
            <a:extLst>
              <a:ext uri="{FF2B5EF4-FFF2-40B4-BE49-F238E27FC236}">
                <a16:creationId xmlns:a16="http://schemas.microsoft.com/office/drawing/2014/main" id="{35349D0C-16BB-4608-9ADD-A81DA86692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938" y="3961424"/>
            <a:ext cx="1081001" cy="1469304"/>
          </a:xfrm>
          <a:prstGeom prst="rect">
            <a:avLst/>
          </a:prstGeom>
        </p:spPr>
      </p:pic>
      <p:pic>
        <p:nvPicPr>
          <p:cNvPr id="28" name="Picture 27" descr="Shape, square&#10;&#10;Description automatically generated">
            <a:extLst>
              <a:ext uri="{FF2B5EF4-FFF2-40B4-BE49-F238E27FC236}">
                <a16:creationId xmlns:a16="http://schemas.microsoft.com/office/drawing/2014/main" id="{74E8B23A-BAD3-4ECF-A26C-0ACD2A0B46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907" y="687087"/>
            <a:ext cx="1081001" cy="1469304"/>
          </a:xfrm>
          <a:prstGeom prst="rect">
            <a:avLst/>
          </a:prstGeom>
        </p:spPr>
      </p:pic>
      <p:pic>
        <p:nvPicPr>
          <p:cNvPr id="29" name="Picture 28" descr="Shape, square&#10;&#10;Description automatically generated">
            <a:extLst>
              <a:ext uri="{FF2B5EF4-FFF2-40B4-BE49-F238E27FC236}">
                <a16:creationId xmlns:a16="http://schemas.microsoft.com/office/drawing/2014/main" id="{2AC7835C-DE9D-47E3-9F9B-392B440E51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005" y="3622254"/>
            <a:ext cx="1081001" cy="1469304"/>
          </a:xfrm>
          <a:prstGeom prst="rect">
            <a:avLst/>
          </a:prstGeom>
        </p:spPr>
      </p:pic>
      <p:pic>
        <p:nvPicPr>
          <p:cNvPr id="30" name="Picture 29" descr="Shape, square&#10;&#10;Description automatically generated">
            <a:extLst>
              <a:ext uri="{FF2B5EF4-FFF2-40B4-BE49-F238E27FC236}">
                <a16:creationId xmlns:a16="http://schemas.microsoft.com/office/drawing/2014/main" id="{844DDC59-2517-4AEF-9745-0CB959A464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152" y="1937410"/>
            <a:ext cx="1081001" cy="1469304"/>
          </a:xfrm>
          <a:prstGeom prst="rect">
            <a:avLst/>
          </a:prstGeom>
        </p:spPr>
      </p:pic>
      <p:pic>
        <p:nvPicPr>
          <p:cNvPr id="31" name="Picture 30" descr="Shape, square&#10;&#10;Description automatically generated">
            <a:extLst>
              <a:ext uri="{FF2B5EF4-FFF2-40B4-BE49-F238E27FC236}">
                <a16:creationId xmlns:a16="http://schemas.microsoft.com/office/drawing/2014/main" id="{5C75D3B3-1FC5-44F3-9459-385AB760F4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194" y="2340860"/>
            <a:ext cx="1081001" cy="1469304"/>
          </a:xfrm>
          <a:prstGeom prst="rect">
            <a:avLst/>
          </a:prstGeom>
        </p:spPr>
      </p:pic>
      <p:pic>
        <p:nvPicPr>
          <p:cNvPr id="32" name="Picture 31" descr="Shape, square&#10;&#10;Description automatically generated">
            <a:extLst>
              <a:ext uri="{FF2B5EF4-FFF2-40B4-BE49-F238E27FC236}">
                <a16:creationId xmlns:a16="http://schemas.microsoft.com/office/drawing/2014/main" id="{95554AF0-6104-40EB-A33D-2EFE73739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73" y="4397603"/>
            <a:ext cx="1081001" cy="1469304"/>
          </a:xfrm>
          <a:prstGeom prst="rect">
            <a:avLst/>
          </a:prstGeom>
        </p:spPr>
      </p:pic>
      <p:pic>
        <p:nvPicPr>
          <p:cNvPr id="33" name="Picture 32" descr="Shape, square&#10;&#10;Description automatically generated">
            <a:extLst>
              <a:ext uri="{FF2B5EF4-FFF2-40B4-BE49-F238E27FC236}">
                <a16:creationId xmlns:a16="http://schemas.microsoft.com/office/drawing/2014/main" id="{6FAA39D9-5DDF-4F0E-9402-7632704135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397" y="5112338"/>
            <a:ext cx="1081001" cy="1469304"/>
          </a:xfrm>
          <a:prstGeom prst="rect">
            <a:avLst/>
          </a:prstGeom>
        </p:spPr>
      </p:pic>
      <p:pic>
        <p:nvPicPr>
          <p:cNvPr id="34" name="Picture 33" descr="Shape, square&#10;&#10;Description automatically generated">
            <a:extLst>
              <a:ext uri="{FF2B5EF4-FFF2-40B4-BE49-F238E27FC236}">
                <a16:creationId xmlns:a16="http://schemas.microsoft.com/office/drawing/2014/main" id="{9B5D1E8C-2D24-4391-AA08-20AAA1B572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707" y="546574"/>
            <a:ext cx="1081001" cy="1469304"/>
          </a:xfrm>
          <a:prstGeom prst="rect">
            <a:avLst/>
          </a:prstGeom>
        </p:spPr>
      </p:pic>
      <p:pic>
        <p:nvPicPr>
          <p:cNvPr id="35" name="Picture 34" descr="Shape, square&#10;&#10;Description automatically generated">
            <a:extLst>
              <a:ext uri="{FF2B5EF4-FFF2-40B4-BE49-F238E27FC236}">
                <a16:creationId xmlns:a16="http://schemas.microsoft.com/office/drawing/2014/main" id="{720A3B9A-9624-4AD4-A665-DB1815147B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438" y="4664281"/>
            <a:ext cx="1081001" cy="1469304"/>
          </a:xfrm>
          <a:prstGeom prst="rect">
            <a:avLst/>
          </a:prstGeom>
        </p:spPr>
      </p:pic>
      <p:pic>
        <p:nvPicPr>
          <p:cNvPr id="38" name="Picture 37" descr="Shape, square&#10;&#10;Description automatically generated">
            <a:extLst>
              <a:ext uri="{FF2B5EF4-FFF2-40B4-BE49-F238E27FC236}">
                <a16:creationId xmlns:a16="http://schemas.microsoft.com/office/drawing/2014/main" id="{AD24DCFB-B432-439F-9CAB-1983964E66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65" y="3531069"/>
            <a:ext cx="1081001" cy="1469304"/>
          </a:xfrm>
          <a:prstGeom prst="rect">
            <a:avLst/>
          </a:prstGeom>
        </p:spPr>
      </p:pic>
      <p:pic>
        <p:nvPicPr>
          <p:cNvPr id="39" name="Picture 38" descr="Shape, square&#10;&#10;Description automatically generated">
            <a:extLst>
              <a:ext uri="{FF2B5EF4-FFF2-40B4-BE49-F238E27FC236}">
                <a16:creationId xmlns:a16="http://schemas.microsoft.com/office/drawing/2014/main" id="{6A37AD44-CF25-4ECB-9789-7373C8DB77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574" y="197703"/>
            <a:ext cx="1081001" cy="1469304"/>
          </a:xfrm>
          <a:prstGeom prst="rect">
            <a:avLst/>
          </a:prstGeom>
        </p:spPr>
      </p:pic>
      <p:pic>
        <p:nvPicPr>
          <p:cNvPr id="40" name="Picture 39" descr="Shape, square&#10;&#10;Description automatically generated">
            <a:extLst>
              <a:ext uri="{FF2B5EF4-FFF2-40B4-BE49-F238E27FC236}">
                <a16:creationId xmlns:a16="http://schemas.microsoft.com/office/drawing/2014/main" id="{ADF79534-276D-4396-8FA5-0962430B43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637" y="5112338"/>
            <a:ext cx="1081001" cy="1469304"/>
          </a:xfrm>
          <a:prstGeom prst="rect">
            <a:avLst/>
          </a:prstGeom>
        </p:spPr>
      </p:pic>
      <p:pic>
        <p:nvPicPr>
          <p:cNvPr id="41" name="Picture 40" descr="Shape, square&#10;&#10;Description automatically generated">
            <a:extLst>
              <a:ext uri="{FF2B5EF4-FFF2-40B4-BE49-F238E27FC236}">
                <a16:creationId xmlns:a16="http://schemas.microsoft.com/office/drawing/2014/main" id="{7CD226D3-A217-4DA6-A69B-C0F63B9CF0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219" y="2534152"/>
            <a:ext cx="1081001" cy="1469304"/>
          </a:xfrm>
          <a:prstGeom prst="rect">
            <a:avLst/>
          </a:prstGeom>
        </p:spPr>
      </p:pic>
      <p:pic>
        <p:nvPicPr>
          <p:cNvPr id="42" name="Picture 41" descr="Shape, square&#10;&#10;Description automatically generated">
            <a:extLst>
              <a:ext uri="{FF2B5EF4-FFF2-40B4-BE49-F238E27FC236}">
                <a16:creationId xmlns:a16="http://schemas.microsoft.com/office/drawing/2014/main" id="{E97FCC03-3FD2-4621-95F2-C4E96E9366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637" y="4558305"/>
            <a:ext cx="1081001" cy="1469304"/>
          </a:xfrm>
          <a:prstGeom prst="rect">
            <a:avLst/>
          </a:prstGeom>
        </p:spPr>
      </p:pic>
      <p:pic>
        <p:nvPicPr>
          <p:cNvPr id="43" name="Picture 42" descr="Shape, square&#10;&#10;Description automatically generated">
            <a:extLst>
              <a:ext uri="{FF2B5EF4-FFF2-40B4-BE49-F238E27FC236}">
                <a16:creationId xmlns:a16="http://schemas.microsoft.com/office/drawing/2014/main" id="{F1B418B7-1FBB-4570-9780-A7AC940840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743" y="273980"/>
            <a:ext cx="1081001" cy="146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720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Content Placeholder 5" descr="A picture containing orange&#10;&#10;Description automatically generated">
            <a:extLst>
              <a:ext uri="{FF2B5EF4-FFF2-40B4-BE49-F238E27FC236}">
                <a16:creationId xmlns:a16="http://schemas.microsoft.com/office/drawing/2014/main" id="{36E50836-11E2-42FB-8BC3-886F74ADF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1014324" cy="6858000"/>
          </a:xfrm>
          <a:prstGeom prst="rect">
            <a:avLst/>
          </a:prstGeom>
        </p:spPr>
      </p:pic>
      <p:pic>
        <p:nvPicPr>
          <p:cNvPr id="39" name="Picture 38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E45D05CF-0AA7-41B6-BC95-85B815D466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89" y="432268"/>
            <a:ext cx="928536" cy="1356346"/>
          </a:xfrm>
          <a:prstGeom prst="rect">
            <a:avLst/>
          </a:prstGeom>
        </p:spPr>
      </p:pic>
      <p:pic>
        <p:nvPicPr>
          <p:cNvPr id="40" name="Picture 39" descr="Chart, icon, sunburst chart&#10;&#10;Description automatically generated">
            <a:extLst>
              <a:ext uri="{FF2B5EF4-FFF2-40B4-BE49-F238E27FC236}">
                <a16:creationId xmlns:a16="http://schemas.microsoft.com/office/drawing/2014/main" id="{DB27E967-8CBD-4C57-A17C-F2A3A4D018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325" y="2309135"/>
            <a:ext cx="1177673" cy="1829677"/>
          </a:xfrm>
          <a:prstGeom prst="rect">
            <a:avLst/>
          </a:prstGeom>
        </p:spPr>
      </p:pic>
      <p:pic>
        <p:nvPicPr>
          <p:cNvPr id="41" name="Picture 40" descr="Shape, square&#10;&#10;Description automatically generated">
            <a:extLst>
              <a:ext uri="{FF2B5EF4-FFF2-40B4-BE49-F238E27FC236}">
                <a16:creationId xmlns:a16="http://schemas.microsoft.com/office/drawing/2014/main" id="{A2247CAE-2242-42DD-861C-F3CB3ACEF3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62" y="1842453"/>
            <a:ext cx="1081001" cy="1469304"/>
          </a:xfrm>
          <a:prstGeom prst="rect">
            <a:avLst/>
          </a:prstGeom>
        </p:spPr>
      </p:pic>
      <p:pic>
        <p:nvPicPr>
          <p:cNvPr id="42" name="Picture 41" descr="Shape, square&#10;&#10;Description automatically generated">
            <a:extLst>
              <a:ext uri="{FF2B5EF4-FFF2-40B4-BE49-F238E27FC236}">
                <a16:creationId xmlns:a16="http://schemas.microsoft.com/office/drawing/2014/main" id="{30D89AA0-AE0B-4546-BAB6-B70CD02C9A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938" y="3961424"/>
            <a:ext cx="1081001" cy="1469304"/>
          </a:xfrm>
          <a:prstGeom prst="rect">
            <a:avLst/>
          </a:prstGeom>
        </p:spPr>
      </p:pic>
      <p:pic>
        <p:nvPicPr>
          <p:cNvPr id="43" name="Picture 42" descr="Shape, square&#10;&#10;Description automatically generated">
            <a:extLst>
              <a:ext uri="{FF2B5EF4-FFF2-40B4-BE49-F238E27FC236}">
                <a16:creationId xmlns:a16="http://schemas.microsoft.com/office/drawing/2014/main" id="{708EC019-C411-4D38-8CBB-D7540394B4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907" y="687087"/>
            <a:ext cx="1081001" cy="1469304"/>
          </a:xfrm>
          <a:prstGeom prst="rect">
            <a:avLst/>
          </a:prstGeom>
        </p:spPr>
      </p:pic>
      <p:pic>
        <p:nvPicPr>
          <p:cNvPr id="44" name="Picture 43" descr="Shape, square&#10;&#10;Description automatically generated">
            <a:extLst>
              <a:ext uri="{FF2B5EF4-FFF2-40B4-BE49-F238E27FC236}">
                <a16:creationId xmlns:a16="http://schemas.microsoft.com/office/drawing/2014/main" id="{FDEB3F38-69A4-4A46-9136-6130E29386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005" y="3622254"/>
            <a:ext cx="1081001" cy="1469304"/>
          </a:xfrm>
          <a:prstGeom prst="rect">
            <a:avLst/>
          </a:prstGeom>
        </p:spPr>
      </p:pic>
      <p:pic>
        <p:nvPicPr>
          <p:cNvPr id="45" name="Picture 44" descr="Shape, square&#10;&#10;Description automatically generated">
            <a:extLst>
              <a:ext uri="{FF2B5EF4-FFF2-40B4-BE49-F238E27FC236}">
                <a16:creationId xmlns:a16="http://schemas.microsoft.com/office/drawing/2014/main" id="{E26A9834-BAAC-47F9-B0A7-BCF7639540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152" y="1937410"/>
            <a:ext cx="1081001" cy="1469304"/>
          </a:xfrm>
          <a:prstGeom prst="rect">
            <a:avLst/>
          </a:prstGeom>
        </p:spPr>
      </p:pic>
      <p:pic>
        <p:nvPicPr>
          <p:cNvPr id="46" name="Picture 45" descr="Shape, square&#10;&#10;Description automatically generated">
            <a:extLst>
              <a:ext uri="{FF2B5EF4-FFF2-40B4-BE49-F238E27FC236}">
                <a16:creationId xmlns:a16="http://schemas.microsoft.com/office/drawing/2014/main" id="{B4DB4C16-9857-4359-BCC2-B4AD4DE867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597" y="2397422"/>
            <a:ext cx="1081001" cy="1469304"/>
          </a:xfrm>
          <a:prstGeom prst="rect">
            <a:avLst/>
          </a:prstGeom>
        </p:spPr>
      </p:pic>
      <p:pic>
        <p:nvPicPr>
          <p:cNvPr id="47" name="Picture 46" descr="Shape, square&#10;&#10;Description automatically generated">
            <a:extLst>
              <a:ext uri="{FF2B5EF4-FFF2-40B4-BE49-F238E27FC236}">
                <a16:creationId xmlns:a16="http://schemas.microsoft.com/office/drawing/2014/main" id="{093901B3-B63A-42D4-9984-F5B6AE75C0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73" y="4397603"/>
            <a:ext cx="1081001" cy="1469304"/>
          </a:xfrm>
          <a:prstGeom prst="rect">
            <a:avLst/>
          </a:prstGeom>
        </p:spPr>
      </p:pic>
      <p:pic>
        <p:nvPicPr>
          <p:cNvPr id="48" name="Picture 47" descr="Shape, square&#10;&#10;Description automatically generated">
            <a:extLst>
              <a:ext uri="{FF2B5EF4-FFF2-40B4-BE49-F238E27FC236}">
                <a16:creationId xmlns:a16="http://schemas.microsoft.com/office/drawing/2014/main" id="{63556AAE-7971-4DDD-BA91-C5BC64D2A9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397" y="5112338"/>
            <a:ext cx="1081001" cy="1469304"/>
          </a:xfrm>
          <a:prstGeom prst="rect">
            <a:avLst/>
          </a:prstGeom>
        </p:spPr>
      </p:pic>
      <p:pic>
        <p:nvPicPr>
          <p:cNvPr id="49" name="Picture 48" descr="Shape, square&#10;&#10;Description automatically generated">
            <a:extLst>
              <a:ext uri="{FF2B5EF4-FFF2-40B4-BE49-F238E27FC236}">
                <a16:creationId xmlns:a16="http://schemas.microsoft.com/office/drawing/2014/main" id="{D97E50F6-57D4-42F7-ABF6-FD8DFCF679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212" y="125010"/>
            <a:ext cx="1081001" cy="1469304"/>
          </a:xfrm>
          <a:prstGeom prst="rect">
            <a:avLst/>
          </a:prstGeom>
        </p:spPr>
      </p:pic>
      <p:pic>
        <p:nvPicPr>
          <p:cNvPr id="50" name="Picture 49" descr="Shape, square&#10;&#10;Description automatically generated">
            <a:extLst>
              <a:ext uri="{FF2B5EF4-FFF2-40B4-BE49-F238E27FC236}">
                <a16:creationId xmlns:a16="http://schemas.microsoft.com/office/drawing/2014/main" id="{2983636D-F74A-4FDC-B7A5-AC318A939C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438" y="4664281"/>
            <a:ext cx="1081001" cy="1469304"/>
          </a:xfrm>
          <a:prstGeom prst="rect">
            <a:avLst/>
          </a:prstGeom>
        </p:spPr>
      </p:pic>
      <p:pic>
        <p:nvPicPr>
          <p:cNvPr id="51" name="Picture 50" descr="Shape, square&#10;&#10;Description automatically generated">
            <a:extLst>
              <a:ext uri="{FF2B5EF4-FFF2-40B4-BE49-F238E27FC236}">
                <a16:creationId xmlns:a16="http://schemas.microsoft.com/office/drawing/2014/main" id="{A060ED08-2E73-4EE2-9D41-87AE70E67B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422" y="3090786"/>
            <a:ext cx="1081001" cy="1469304"/>
          </a:xfrm>
          <a:prstGeom prst="rect">
            <a:avLst/>
          </a:prstGeom>
        </p:spPr>
      </p:pic>
      <p:pic>
        <p:nvPicPr>
          <p:cNvPr id="52" name="Picture 51" descr="Shape, square&#10;&#10;Description automatically generated">
            <a:extLst>
              <a:ext uri="{FF2B5EF4-FFF2-40B4-BE49-F238E27FC236}">
                <a16:creationId xmlns:a16="http://schemas.microsoft.com/office/drawing/2014/main" id="{8201483D-3EE4-48AC-8CBA-270BB55CD4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574" y="197703"/>
            <a:ext cx="1081001" cy="1469304"/>
          </a:xfrm>
          <a:prstGeom prst="rect">
            <a:avLst/>
          </a:prstGeom>
        </p:spPr>
      </p:pic>
      <p:pic>
        <p:nvPicPr>
          <p:cNvPr id="53" name="Picture 52" descr="Shape, square&#10;&#10;Description automatically generated">
            <a:extLst>
              <a:ext uri="{FF2B5EF4-FFF2-40B4-BE49-F238E27FC236}">
                <a16:creationId xmlns:a16="http://schemas.microsoft.com/office/drawing/2014/main" id="{B5298BAB-F960-4B21-BA41-B0313F8AF6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637" y="5112338"/>
            <a:ext cx="1081001" cy="1469304"/>
          </a:xfrm>
          <a:prstGeom prst="rect">
            <a:avLst/>
          </a:prstGeom>
        </p:spPr>
      </p:pic>
      <p:pic>
        <p:nvPicPr>
          <p:cNvPr id="54" name="Picture 53" descr="Shape, square&#10;&#10;Description automatically generated">
            <a:extLst>
              <a:ext uri="{FF2B5EF4-FFF2-40B4-BE49-F238E27FC236}">
                <a16:creationId xmlns:a16="http://schemas.microsoft.com/office/drawing/2014/main" id="{0772437C-F099-43A2-8D62-D322D4FCC4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219" y="2534152"/>
            <a:ext cx="1081001" cy="1469304"/>
          </a:xfrm>
          <a:prstGeom prst="rect">
            <a:avLst/>
          </a:prstGeom>
        </p:spPr>
      </p:pic>
      <p:pic>
        <p:nvPicPr>
          <p:cNvPr id="55" name="Picture 54" descr="Shape, square&#10;&#10;Description automatically generated">
            <a:extLst>
              <a:ext uri="{FF2B5EF4-FFF2-40B4-BE49-F238E27FC236}">
                <a16:creationId xmlns:a16="http://schemas.microsoft.com/office/drawing/2014/main" id="{8F550D02-EC8D-45FB-855A-FC64C90DC3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637" y="4558305"/>
            <a:ext cx="1081001" cy="1469304"/>
          </a:xfrm>
          <a:prstGeom prst="rect">
            <a:avLst/>
          </a:prstGeom>
        </p:spPr>
      </p:pic>
      <p:pic>
        <p:nvPicPr>
          <p:cNvPr id="56" name="Picture 55" descr="Shape, square&#10;&#10;Description automatically generated">
            <a:extLst>
              <a:ext uri="{FF2B5EF4-FFF2-40B4-BE49-F238E27FC236}">
                <a16:creationId xmlns:a16="http://schemas.microsoft.com/office/drawing/2014/main" id="{57E1150A-30BD-4AF8-AD5A-920A7CE5E4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743" y="273980"/>
            <a:ext cx="1081001" cy="1469304"/>
          </a:xfrm>
          <a:prstGeom prst="rect">
            <a:avLst/>
          </a:prstGeom>
        </p:spPr>
      </p:pic>
      <p:pic>
        <p:nvPicPr>
          <p:cNvPr id="57" name="Picture 56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0BEBBA6D-D100-41D4-905F-52844EF7A8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806" y="1991378"/>
            <a:ext cx="928536" cy="1356346"/>
          </a:xfrm>
          <a:prstGeom prst="rect">
            <a:avLst/>
          </a:prstGeom>
        </p:spPr>
      </p:pic>
      <p:pic>
        <p:nvPicPr>
          <p:cNvPr id="58" name="Picture 57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D340B858-F218-41D2-963F-72DF2D911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827" y="3708101"/>
            <a:ext cx="928536" cy="1356346"/>
          </a:xfrm>
          <a:prstGeom prst="rect">
            <a:avLst/>
          </a:prstGeom>
        </p:spPr>
      </p:pic>
      <p:pic>
        <p:nvPicPr>
          <p:cNvPr id="59" name="Picture 58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FF5221D5-4129-469E-8BA2-EDA6FB427F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810" y="-32980"/>
            <a:ext cx="928536" cy="1356346"/>
          </a:xfrm>
          <a:prstGeom prst="rect">
            <a:avLst/>
          </a:prstGeom>
        </p:spPr>
      </p:pic>
      <p:pic>
        <p:nvPicPr>
          <p:cNvPr id="60" name="Picture 59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C5747155-99BC-4706-A088-0417D0C2A3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847" y="2123879"/>
            <a:ext cx="928536" cy="1356346"/>
          </a:xfrm>
          <a:prstGeom prst="rect">
            <a:avLst/>
          </a:prstGeom>
        </p:spPr>
      </p:pic>
      <p:pic>
        <p:nvPicPr>
          <p:cNvPr id="61" name="Picture 60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BD6FAA15-9923-4FC2-BB31-0CE892C937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223" y="1162799"/>
            <a:ext cx="928536" cy="1356346"/>
          </a:xfrm>
          <a:prstGeom prst="rect">
            <a:avLst/>
          </a:prstGeom>
        </p:spPr>
      </p:pic>
      <p:pic>
        <p:nvPicPr>
          <p:cNvPr id="62" name="Picture 61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74F9BE51-597B-42CA-A94E-AA89AD9158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05" y="3009710"/>
            <a:ext cx="928536" cy="1356346"/>
          </a:xfrm>
          <a:prstGeom prst="rect">
            <a:avLst/>
          </a:prstGeom>
        </p:spPr>
      </p:pic>
      <p:pic>
        <p:nvPicPr>
          <p:cNvPr id="63" name="Picture 62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B24262AC-14A1-489B-B144-8C77E1C92C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477" y="5363475"/>
            <a:ext cx="928536" cy="1356346"/>
          </a:xfrm>
          <a:prstGeom prst="rect">
            <a:avLst/>
          </a:prstGeom>
        </p:spPr>
      </p:pic>
      <p:pic>
        <p:nvPicPr>
          <p:cNvPr id="64" name="Picture 63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85601523-0923-4375-9AAA-4DD11D9BFA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252" y="2264488"/>
            <a:ext cx="928536" cy="1356346"/>
          </a:xfrm>
          <a:prstGeom prst="rect">
            <a:avLst/>
          </a:prstGeom>
        </p:spPr>
      </p:pic>
      <p:pic>
        <p:nvPicPr>
          <p:cNvPr id="65" name="Picture 64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BE7D874A-CC67-469B-997A-B390FE2785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380" y="3322253"/>
            <a:ext cx="928536" cy="1356346"/>
          </a:xfrm>
          <a:prstGeom prst="rect">
            <a:avLst/>
          </a:prstGeom>
        </p:spPr>
      </p:pic>
      <p:pic>
        <p:nvPicPr>
          <p:cNvPr id="66" name="Picture 65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130F9416-13AF-43C4-A544-6B5C275346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310" y="5138828"/>
            <a:ext cx="928536" cy="1356346"/>
          </a:xfrm>
          <a:prstGeom prst="rect">
            <a:avLst/>
          </a:prstGeom>
        </p:spPr>
      </p:pic>
      <p:pic>
        <p:nvPicPr>
          <p:cNvPr id="67" name="Picture 66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5C444D25-A98C-43F3-97F9-611E5111A6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385" y="3786181"/>
            <a:ext cx="928536" cy="1356346"/>
          </a:xfrm>
          <a:prstGeom prst="rect">
            <a:avLst/>
          </a:prstGeom>
        </p:spPr>
      </p:pic>
      <p:pic>
        <p:nvPicPr>
          <p:cNvPr id="68" name="Picture 67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0DB53D3A-C167-4103-98DC-530EEE45E8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290" y="85000"/>
            <a:ext cx="928536" cy="1356346"/>
          </a:xfrm>
          <a:prstGeom prst="rect">
            <a:avLst/>
          </a:prstGeom>
        </p:spPr>
      </p:pic>
      <p:pic>
        <p:nvPicPr>
          <p:cNvPr id="69" name="Picture 68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EAB9A2C8-4256-43EF-8CBF-337FE64AF1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180" y="1326020"/>
            <a:ext cx="928536" cy="1356346"/>
          </a:xfrm>
          <a:prstGeom prst="rect">
            <a:avLst/>
          </a:prstGeom>
        </p:spPr>
      </p:pic>
      <p:pic>
        <p:nvPicPr>
          <p:cNvPr id="70" name="Picture 69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18BF12FC-6581-4772-A5BD-78A5F66FE5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462" y="3029928"/>
            <a:ext cx="928536" cy="1356346"/>
          </a:xfrm>
          <a:prstGeom prst="rect">
            <a:avLst/>
          </a:prstGeom>
        </p:spPr>
      </p:pic>
      <p:pic>
        <p:nvPicPr>
          <p:cNvPr id="71" name="Picture 70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EBBBD872-04FB-4EEC-B922-70EDAC2F4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609" y="3902778"/>
            <a:ext cx="928536" cy="1356346"/>
          </a:xfrm>
          <a:prstGeom prst="rect">
            <a:avLst/>
          </a:prstGeom>
        </p:spPr>
      </p:pic>
      <p:pic>
        <p:nvPicPr>
          <p:cNvPr id="72" name="Picture 71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76E393D1-AFED-4053-AE81-4FB717A983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949" y="5225296"/>
            <a:ext cx="928536" cy="1356346"/>
          </a:xfrm>
          <a:prstGeom prst="rect">
            <a:avLst/>
          </a:prstGeom>
        </p:spPr>
      </p:pic>
      <p:pic>
        <p:nvPicPr>
          <p:cNvPr id="73" name="Content Placeholder 5" descr="A picture containing outdoor&#10;&#10;Description automatically generated">
            <a:extLst>
              <a:ext uri="{FF2B5EF4-FFF2-40B4-BE49-F238E27FC236}">
                <a16:creationId xmlns:a16="http://schemas.microsoft.com/office/drawing/2014/main" id="{3FD9112A-4B08-414A-BDF5-46460CBCE8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014324" cy="6858000"/>
          </a:xfrm>
          <a:prstGeom prst="rect">
            <a:avLst/>
          </a:prstGeom>
        </p:spPr>
      </p:pic>
      <p:pic>
        <p:nvPicPr>
          <p:cNvPr id="74" name="Picture 73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080F070B-6D3D-4E59-8B26-A59A1BE7EF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93" y="469653"/>
            <a:ext cx="928536" cy="1356346"/>
          </a:xfrm>
          <a:prstGeom prst="rect">
            <a:avLst/>
          </a:prstGeom>
        </p:spPr>
      </p:pic>
      <p:pic>
        <p:nvPicPr>
          <p:cNvPr id="75" name="Picture 74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E314CFF6-7E28-423E-9259-5E7F61CFAA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364" y="4268080"/>
            <a:ext cx="928536" cy="1356346"/>
          </a:xfrm>
          <a:prstGeom prst="rect">
            <a:avLst/>
          </a:prstGeom>
        </p:spPr>
      </p:pic>
      <p:pic>
        <p:nvPicPr>
          <p:cNvPr id="76" name="Picture 75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7B582CBE-01D2-48FB-8AE5-8AD92F01B9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496" y="1549875"/>
            <a:ext cx="928536" cy="1356346"/>
          </a:xfrm>
          <a:prstGeom prst="rect">
            <a:avLst/>
          </a:prstGeom>
        </p:spPr>
      </p:pic>
      <p:pic>
        <p:nvPicPr>
          <p:cNvPr id="77" name="Picture 76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C3416D19-67D0-45FE-AE1E-9CD904F14C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44" y="4653434"/>
            <a:ext cx="928536" cy="1356346"/>
          </a:xfrm>
          <a:prstGeom prst="rect">
            <a:avLst/>
          </a:prstGeom>
        </p:spPr>
      </p:pic>
      <p:pic>
        <p:nvPicPr>
          <p:cNvPr id="78" name="Picture 77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AA056EE3-C465-4505-993D-C521C6C9C4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727" y="185623"/>
            <a:ext cx="928536" cy="1356346"/>
          </a:xfrm>
          <a:prstGeom prst="rect">
            <a:avLst/>
          </a:prstGeom>
        </p:spPr>
      </p:pic>
      <p:pic>
        <p:nvPicPr>
          <p:cNvPr id="79" name="Picture 78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5CD23BC8-E62C-446D-A02C-CF9911FB0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885" y="300282"/>
            <a:ext cx="928536" cy="1356346"/>
          </a:xfrm>
          <a:prstGeom prst="rect">
            <a:avLst/>
          </a:prstGeom>
        </p:spPr>
      </p:pic>
      <p:pic>
        <p:nvPicPr>
          <p:cNvPr id="80" name="Picture 79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61490992-C98D-43D0-A5D1-E411CAB0C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245" y="3538920"/>
            <a:ext cx="928536" cy="1356346"/>
          </a:xfrm>
          <a:prstGeom prst="rect">
            <a:avLst/>
          </a:prstGeom>
        </p:spPr>
      </p:pic>
      <p:pic>
        <p:nvPicPr>
          <p:cNvPr id="81" name="Picture 80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6432EC0A-B2D8-43D7-9DDC-11411DA78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23" y="2670990"/>
            <a:ext cx="928536" cy="1356346"/>
          </a:xfrm>
          <a:prstGeom prst="rect">
            <a:avLst/>
          </a:prstGeom>
        </p:spPr>
      </p:pic>
      <p:pic>
        <p:nvPicPr>
          <p:cNvPr id="82" name="Picture 81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FE64AF51-0816-4DD9-8C45-3AFD5C8574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508" y="4621310"/>
            <a:ext cx="928536" cy="1356346"/>
          </a:xfrm>
          <a:prstGeom prst="rect">
            <a:avLst/>
          </a:prstGeom>
        </p:spPr>
      </p:pic>
      <p:pic>
        <p:nvPicPr>
          <p:cNvPr id="83" name="Picture 82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2CBE8746-F007-4A33-90E6-7B4A4E28DE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116" y="4130440"/>
            <a:ext cx="928536" cy="1356346"/>
          </a:xfrm>
          <a:prstGeom prst="rect">
            <a:avLst/>
          </a:prstGeom>
        </p:spPr>
      </p:pic>
      <p:pic>
        <p:nvPicPr>
          <p:cNvPr id="84" name="Picture 83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F7E302C4-751A-4BC2-8F6D-B78D4F8C2F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752" y="826596"/>
            <a:ext cx="928536" cy="1356346"/>
          </a:xfrm>
          <a:prstGeom prst="rect">
            <a:avLst/>
          </a:prstGeom>
        </p:spPr>
      </p:pic>
      <p:pic>
        <p:nvPicPr>
          <p:cNvPr id="85" name="Picture 84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09A66999-D262-4AED-A585-FB83945FA3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072" y="2735129"/>
            <a:ext cx="928536" cy="1356346"/>
          </a:xfrm>
          <a:prstGeom prst="rect">
            <a:avLst/>
          </a:prstGeom>
        </p:spPr>
      </p:pic>
      <p:pic>
        <p:nvPicPr>
          <p:cNvPr id="86" name="Picture 85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204A9BA9-8095-4B9C-98DB-867C532A7E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059" y="5441232"/>
            <a:ext cx="928536" cy="1356346"/>
          </a:xfrm>
          <a:prstGeom prst="rect">
            <a:avLst/>
          </a:prstGeom>
        </p:spPr>
      </p:pic>
      <p:pic>
        <p:nvPicPr>
          <p:cNvPr id="87" name="Picture 86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535A3435-32C9-46EF-A1E9-72506631A3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976" y="1423784"/>
            <a:ext cx="928536" cy="1356346"/>
          </a:xfrm>
          <a:prstGeom prst="rect">
            <a:avLst/>
          </a:prstGeom>
        </p:spPr>
      </p:pic>
      <p:pic>
        <p:nvPicPr>
          <p:cNvPr id="88" name="Picture 87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8F08695B-5068-4C1B-82FE-8889CD4A4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401" y="3708101"/>
            <a:ext cx="928536" cy="1356346"/>
          </a:xfrm>
          <a:prstGeom prst="rect">
            <a:avLst/>
          </a:prstGeom>
        </p:spPr>
      </p:pic>
      <p:pic>
        <p:nvPicPr>
          <p:cNvPr id="89" name="Picture 88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283135BB-0014-4680-B400-F4BAB9DA79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056" y="2086717"/>
            <a:ext cx="928536" cy="1356346"/>
          </a:xfrm>
          <a:prstGeom prst="rect">
            <a:avLst/>
          </a:prstGeom>
        </p:spPr>
      </p:pic>
      <p:pic>
        <p:nvPicPr>
          <p:cNvPr id="90" name="Picture 89" descr="Shape, square&#10;&#10;Description automatically generated">
            <a:extLst>
              <a:ext uri="{FF2B5EF4-FFF2-40B4-BE49-F238E27FC236}">
                <a16:creationId xmlns:a16="http://schemas.microsoft.com/office/drawing/2014/main" id="{9F57C17B-AD7F-41B0-995B-A8DE77E97F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698" y="1823993"/>
            <a:ext cx="1081001" cy="1469304"/>
          </a:xfrm>
          <a:prstGeom prst="rect">
            <a:avLst/>
          </a:prstGeom>
        </p:spPr>
      </p:pic>
      <p:pic>
        <p:nvPicPr>
          <p:cNvPr id="91" name="Picture 90" descr="Shape, square&#10;&#10;Description automatically generated">
            <a:extLst>
              <a:ext uri="{FF2B5EF4-FFF2-40B4-BE49-F238E27FC236}">
                <a16:creationId xmlns:a16="http://schemas.microsoft.com/office/drawing/2014/main" id="{BBD4E525-8B0F-4DD2-BAA6-B5A81A90D9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909" y="1592771"/>
            <a:ext cx="1081001" cy="1469304"/>
          </a:xfrm>
          <a:prstGeom prst="rect">
            <a:avLst/>
          </a:prstGeom>
        </p:spPr>
      </p:pic>
      <p:pic>
        <p:nvPicPr>
          <p:cNvPr id="92" name="Picture 91" descr="Shape, square&#10;&#10;Description automatically generated">
            <a:extLst>
              <a:ext uri="{FF2B5EF4-FFF2-40B4-BE49-F238E27FC236}">
                <a16:creationId xmlns:a16="http://schemas.microsoft.com/office/drawing/2014/main" id="{337D8385-67FE-4264-8916-60A8D2C5A6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094" y="961434"/>
            <a:ext cx="1081001" cy="1469304"/>
          </a:xfrm>
          <a:prstGeom prst="rect">
            <a:avLst/>
          </a:prstGeom>
        </p:spPr>
      </p:pic>
      <p:pic>
        <p:nvPicPr>
          <p:cNvPr id="93" name="Picture 92" descr="Shape, square&#10;&#10;Description automatically generated">
            <a:extLst>
              <a:ext uri="{FF2B5EF4-FFF2-40B4-BE49-F238E27FC236}">
                <a16:creationId xmlns:a16="http://schemas.microsoft.com/office/drawing/2014/main" id="{E38264D6-4E8F-40E3-B8D2-4DDDC2298C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44" y="5386319"/>
            <a:ext cx="1081001" cy="1469304"/>
          </a:xfrm>
          <a:prstGeom prst="rect">
            <a:avLst/>
          </a:prstGeom>
        </p:spPr>
      </p:pic>
      <p:pic>
        <p:nvPicPr>
          <p:cNvPr id="94" name="Picture 93" descr="Shape, square&#10;&#10;Description automatically generated">
            <a:extLst>
              <a:ext uri="{FF2B5EF4-FFF2-40B4-BE49-F238E27FC236}">
                <a16:creationId xmlns:a16="http://schemas.microsoft.com/office/drawing/2014/main" id="{076B7922-F84A-45E3-A67D-11AB2B76D2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673" y="1228461"/>
            <a:ext cx="1081001" cy="1469304"/>
          </a:xfrm>
          <a:prstGeom prst="rect">
            <a:avLst/>
          </a:prstGeom>
        </p:spPr>
      </p:pic>
      <p:pic>
        <p:nvPicPr>
          <p:cNvPr id="95" name="Picture 94" descr="Shape, square&#10;&#10;Description automatically generated">
            <a:extLst>
              <a:ext uri="{FF2B5EF4-FFF2-40B4-BE49-F238E27FC236}">
                <a16:creationId xmlns:a16="http://schemas.microsoft.com/office/drawing/2014/main" id="{3B2ACB0E-B1A0-43BC-8D04-4F4708CF48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031" y="63063"/>
            <a:ext cx="1081001" cy="1469304"/>
          </a:xfrm>
          <a:prstGeom prst="rect">
            <a:avLst/>
          </a:prstGeom>
        </p:spPr>
      </p:pic>
      <p:pic>
        <p:nvPicPr>
          <p:cNvPr id="96" name="Picture 95" descr="Shape, square&#10;&#10;Description automatically generated">
            <a:extLst>
              <a:ext uri="{FF2B5EF4-FFF2-40B4-BE49-F238E27FC236}">
                <a16:creationId xmlns:a16="http://schemas.microsoft.com/office/drawing/2014/main" id="{752981B0-FDF9-414B-B867-44C2BE70C8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35" y="3743342"/>
            <a:ext cx="1081001" cy="1469304"/>
          </a:xfrm>
          <a:prstGeom prst="rect">
            <a:avLst/>
          </a:prstGeom>
        </p:spPr>
      </p:pic>
      <p:pic>
        <p:nvPicPr>
          <p:cNvPr id="97" name="Picture 96" descr="Shape, square&#10;&#10;Description automatically generated">
            <a:extLst>
              <a:ext uri="{FF2B5EF4-FFF2-40B4-BE49-F238E27FC236}">
                <a16:creationId xmlns:a16="http://schemas.microsoft.com/office/drawing/2014/main" id="{A931105B-BA69-4F54-BEBC-DF66A54BD2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82" y="2925558"/>
            <a:ext cx="1081001" cy="1469304"/>
          </a:xfrm>
          <a:prstGeom prst="rect">
            <a:avLst/>
          </a:prstGeom>
        </p:spPr>
      </p:pic>
      <p:pic>
        <p:nvPicPr>
          <p:cNvPr id="98" name="Picture 97" descr="Shape, square&#10;&#10;Description automatically generated">
            <a:extLst>
              <a:ext uri="{FF2B5EF4-FFF2-40B4-BE49-F238E27FC236}">
                <a16:creationId xmlns:a16="http://schemas.microsoft.com/office/drawing/2014/main" id="{A5EA2A26-5DCA-41E2-BB75-C51EEAE2B4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247" y="186574"/>
            <a:ext cx="1081001" cy="1469304"/>
          </a:xfrm>
          <a:prstGeom prst="rect">
            <a:avLst/>
          </a:prstGeom>
        </p:spPr>
      </p:pic>
      <p:pic>
        <p:nvPicPr>
          <p:cNvPr id="99" name="Picture 98" descr="Shape, square&#10;&#10;Description automatically generated">
            <a:extLst>
              <a:ext uri="{FF2B5EF4-FFF2-40B4-BE49-F238E27FC236}">
                <a16:creationId xmlns:a16="http://schemas.microsoft.com/office/drawing/2014/main" id="{2CE59526-E0B1-42C1-9079-A12EA64712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838" y="153749"/>
            <a:ext cx="1081001" cy="1469304"/>
          </a:xfrm>
          <a:prstGeom prst="rect">
            <a:avLst/>
          </a:prstGeom>
        </p:spPr>
      </p:pic>
      <p:pic>
        <p:nvPicPr>
          <p:cNvPr id="100" name="Picture 99" descr="Shape, square&#10;&#10;Description automatically generated">
            <a:extLst>
              <a:ext uri="{FF2B5EF4-FFF2-40B4-BE49-F238E27FC236}">
                <a16:creationId xmlns:a16="http://schemas.microsoft.com/office/drawing/2014/main" id="{C1513437-686E-484D-A1E8-44B7EFFF1F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848" y="3921357"/>
            <a:ext cx="1081001" cy="1469304"/>
          </a:xfrm>
          <a:prstGeom prst="rect">
            <a:avLst/>
          </a:prstGeom>
        </p:spPr>
      </p:pic>
      <p:pic>
        <p:nvPicPr>
          <p:cNvPr id="101" name="Picture 100" descr="Shape, square&#10;&#10;Description automatically generated">
            <a:extLst>
              <a:ext uri="{FF2B5EF4-FFF2-40B4-BE49-F238E27FC236}">
                <a16:creationId xmlns:a16="http://schemas.microsoft.com/office/drawing/2014/main" id="{A167E5AA-76F2-461B-84FF-1182A6FF25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853" y="3027505"/>
            <a:ext cx="1081001" cy="1469304"/>
          </a:xfrm>
          <a:prstGeom prst="rect">
            <a:avLst/>
          </a:prstGeom>
        </p:spPr>
      </p:pic>
      <p:pic>
        <p:nvPicPr>
          <p:cNvPr id="102" name="Picture 101" descr="Shape, square&#10;&#10;Description automatically generated">
            <a:extLst>
              <a:ext uri="{FF2B5EF4-FFF2-40B4-BE49-F238E27FC236}">
                <a16:creationId xmlns:a16="http://schemas.microsoft.com/office/drawing/2014/main" id="{07165CB6-4799-4C7C-8FEF-B3B68B134C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197" y="4820262"/>
            <a:ext cx="1081001" cy="1469304"/>
          </a:xfrm>
          <a:prstGeom prst="rect">
            <a:avLst/>
          </a:prstGeom>
        </p:spPr>
      </p:pic>
      <p:pic>
        <p:nvPicPr>
          <p:cNvPr id="103" name="Picture 102" descr="Shape, square&#10;&#10;Description automatically generated">
            <a:extLst>
              <a:ext uri="{FF2B5EF4-FFF2-40B4-BE49-F238E27FC236}">
                <a16:creationId xmlns:a16="http://schemas.microsoft.com/office/drawing/2014/main" id="{F304EBB6-88D7-4408-8B2C-127679F03C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915" y="2688474"/>
            <a:ext cx="1081001" cy="1469304"/>
          </a:xfrm>
          <a:prstGeom prst="rect">
            <a:avLst/>
          </a:prstGeom>
        </p:spPr>
      </p:pic>
      <p:pic>
        <p:nvPicPr>
          <p:cNvPr id="104" name="Picture 103" descr="Shape, square&#10;&#10;Description automatically generated">
            <a:extLst>
              <a:ext uri="{FF2B5EF4-FFF2-40B4-BE49-F238E27FC236}">
                <a16:creationId xmlns:a16="http://schemas.microsoft.com/office/drawing/2014/main" id="{853B954F-DD38-4018-87E5-1BE578186D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123" y="5029191"/>
            <a:ext cx="1081001" cy="1469304"/>
          </a:xfrm>
          <a:prstGeom prst="rect">
            <a:avLst/>
          </a:prstGeom>
        </p:spPr>
      </p:pic>
      <p:pic>
        <p:nvPicPr>
          <p:cNvPr id="105" name="Picture 104" descr="Shape, square&#10;&#10;Description automatically generated">
            <a:extLst>
              <a:ext uri="{FF2B5EF4-FFF2-40B4-BE49-F238E27FC236}">
                <a16:creationId xmlns:a16="http://schemas.microsoft.com/office/drawing/2014/main" id="{A6F62FEF-793F-4B4C-B39C-3F9CA98B4D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447" y="1499229"/>
            <a:ext cx="1081001" cy="1469304"/>
          </a:xfrm>
          <a:prstGeom prst="rect">
            <a:avLst/>
          </a:prstGeom>
        </p:spPr>
      </p:pic>
      <p:pic>
        <p:nvPicPr>
          <p:cNvPr id="106" name="Picture 105" descr="Background pattern&#10;&#10;Description automatically generated">
            <a:extLst>
              <a:ext uri="{FF2B5EF4-FFF2-40B4-BE49-F238E27FC236}">
                <a16:creationId xmlns:a16="http://schemas.microsoft.com/office/drawing/2014/main" id="{E7559D42-AD60-4628-8DFA-54AA2E6FBD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1014324" cy="6855623"/>
          </a:xfrm>
          <a:prstGeom prst="rect">
            <a:avLst/>
          </a:prstGeom>
        </p:spPr>
      </p:pic>
      <p:pic>
        <p:nvPicPr>
          <p:cNvPr id="107" name="Picture 106" descr="Shape, square&#10;&#10;Description automatically generated">
            <a:extLst>
              <a:ext uri="{FF2B5EF4-FFF2-40B4-BE49-F238E27FC236}">
                <a16:creationId xmlns:a16="http://schemas.microsoft.com/office/drawing/2014/main" id="{72DF487A-49FD-4ABA-A60A-AD16F95F9E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62" y="1994853"/>
            <a:ext cx="1081001" cy="1469304"/>
          </a:xfrm>
          <a:prstGeom prst="rect">
            <a:avLst/>
          </a:prstGeom>
        </p:spPr>
      </p:pic>
      <p:pic>
        <p:nvPicPr>
          <p:cNvPr id="108" name="Picture 107" descr="Shape, square&#10;&#10;Description automatically generated">
            <a:extLst>
              <a:ext uri="{FF2B5EF4-FFF2-40B4-BE49-F238E27FC236}">
                <a16:creationId xmlns:a16="http://schemas.microsoft.com/office/drawing/2014/main" id="{36C689AF-75D5-4CDB-89B4-57F41DF80A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205" y="1558201"/>
            <a:ext cx="1081001" cy="1469304"/>
          </a:xfrm>
          <a:prstGeom prst="rect">
            <a:avLst/>
          </a:prstGeom>
        </p:spPr>
      </p:pic>
      <p:pic>
        <p:nvPicPr>
          <p:cNvPr id="109" name="Picture 108" descr="Shape, square&#10;&#10;Description automatically generated">
            <a:extLst>
              <a:ext uri="{FF2B5EF4-FFF2-40B4-BE49-F238E27FC236}">
                <a16:creationId xmlns:a16="http://schemas.microsoft.com/office/drawing/2014/main" id="{9091C79A-D069-4C78-BD4D-D71BCF3D12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630" y="3090786"/>
            <a:ext cx="1081001" cy="1469304"/>
          </a:xfrm>
          <a:prstGeom prst="rect">
            <a:avLst/>
          </a:prstGeom>
        </p:spPr>
      </p:pic>
      <p:pic>
        <p:nvPicPr>
          <p:cNvPr id="110" name="Picture 109" descr="Shape, square&#10;&#10;Description automatically generated">
            <a:extLst>
              <a:ext uri="{FF2B5EF4-FFF2-40B4-BE49-F238E27FC236}">
                <a16:creationId xmlns:a16="http://schemas.microsoft.com/office/drawing/2014/main" id="{0AFAC663-5115-4A8A-B0F6-DA2E0636A3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736" y="2877667"/>
            <a:ext cx="1081001" cy="1469304"/>
          </a:xfrm>
          <a:prstGeom prst="rect">
            <a:avLst/>
          </a:prstGeom>
        </p:spPr>
      </p:pic>
      <p:pic>
        <p:nvPicPr>
          <p:cNvPr id="111" name="Picture 110" descr="Shape, square&#10;&#10;Description automatically generated">
            <a:extLst>
              <a:ext uri="{FF2B5EF4-FFF2-40B4-BE49-F238E27FC236}">
                <a16:creationId xmlns:a16="http://schemas.microsoft.com/office/drawing/2014/main" id="{781C4A62-9AE6-43C6-B655-3A16E7C533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6" y="0"/>
            <a:ext cx="1081001" cy="1469304"/>
          </a:xfrm>
          <a:prstGeom prst="rect">
            <a:avLst/>
          </a:prstGeom>
        </p:spPr>
      </p:pic>
      <p:pic>
        <p:nvPicPr>
          <p:cNvPr id="112" name="Picture 111" descr="Shape, square&#10;&#10;Description automatically generated">
            <a:extLst>
              <a:ext uri="{FF2B5EF4-FFF2-40B4-BE49-F238E27FC236}">
                <a16:creationId xmlns:a16="http://schemas.microsoft.com/office/drawing/2014/main" id="{14667C7E-C161-45BA-940D-B7D0BD6A2C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569" y="-57998"/>
            <a:ext cx="1081001" cy="1469304"/>
          </a:xfrm>
          <a:prstGeom prst="rect">
            <a:avLst/>
          </a:prstGeom>
        </p:spPr>
      </p:pic>
      <p:pic>
        <p:nvPicPr>
          <p:cNvPr id="113" name="Picture 112" descr="Shape, square&#10;&#10;Description automatically generated">
            <a:extLst>
              <a:ext uri="{FF2B5EF4-FFF2-40B4-BE49-F238E27FC236}">
                <a16:creationId xmlns:a16="http://schemas.microsoft.com/office/drawing/2014/main" id="{01D64178-AAAD-4CA5-B9EC-9662FD1DD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230" y="3021426"/>
            <a:ext cx="1081001" cy="1469304"/>
          </a:xfrm>
          <a:prstGeom prst="rect">
            <a:avLst/>
          </a:prstGeom>
        </p:spPr>
      </p:pic>
      <p:pic>
        <p:nvPicPr>
          <p:cNvPr id="114" name="Picture 113" descr="Shape, square&#10;&#10;Description automatically generated">
            <a:extLst>
              <a:ext uri="{FF2B5EF4-FFF2-40B4-BE49-F238E27FC236}">
                <a16:creationId xmlns:a16="http://schemas.microsoft.com/office/drawing/2014/main" id="{6262801F-C7E3-471E-B8B1-D6F87CA911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950" y="5166141"/>
            <a:ext cx="1081001" cy="1469304"/>
          </a:xfrm>
          <a:prstGeom prst="rect">
            <a:avLst/>
          </a:prstGeom>
        </p:spPr>
      </p:pic>
      <p:pic>
        <p:nvPicPr>
          <p:cNvPr id="115" name="Picture 114" descr="Shape, square&#10;&#10;Description automatically generated">
            <a:extLst>
              <a:ext uri="{FF2B5EF4-FFF2-40B4-BE49-F238E27FC236}">
                <a16:creationId xmlns:a16="http://schemas.microsoft.com/office/drawing/2014/main" id="{7FC00F06-B61D-46BE-8689-7F81E5AC8E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232" y="420561"/>
            <a:ext cx="1081001" cy="1469304"/>
          </a:xfrm>
          <a:prstGeom prst="rect">
            <a:avLst/>
          </a:prstGeom>
        </p:spPr>
      </p:pic>
      <p:pic>
        <p:nvPicPr>
          <p:cNvPr id="116" name="Picture 115" descr="Shape, square&#10;&#10;Description automatically generated">
            <a:extLst>
              <a:ext uri="{FF2B5EF4-FFF2-40B4-BE49-F238E27FC236}">
                <a16:creationId xmlns:a16="http://schemas.microsoft.com/office/drawing/2014/main" id="{030C69E4-537F-44B2-BB56-AAC28C28EF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641" y="3282688"/>
            <a:ext cx="1081001" cy="1469304"/>
          </a:xfrm>
          <a:prstGeom prst="rect">
            <a:avLst/>
          </a:prstGeom>
        </p:spPr>
      </p:pic>
      <p:pic>
        <p:nvPicPr>
          <p:cNvPr id="117" name="Picture 116" descr="Shape, square&#10;&#10;Description automatically generated">
            <a:extLst>
              <a:ext uri="{FF2B5EF4-FFF2-40B4-BE49-F238E27FC236}">
                <a16:creationId xmlns:a16="http://schemas.microsoft.com/office/drawing/2014/main" id="{8CFDCEC5-E884-4014-9191-C29FA1C651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579" y="4596955"/>
            <a:ext cx="1081001" cy="1469304"/>
          </a:xfrm>
          <a:prstGeom prst="rect">
            <a:avLst/>
          </a:prstGeom>
        </p:spPr>
      </p:pic>
      <p:pic>
        <p:nvPicPr>
          <p:cNvPr id="118" name="Picture 117" descr="Shape, square&#10;&#10;Description automatically generated">
            <a:extLst>
              <a:ext uri="{FF2B5EF4-FFF2-40B4-BE49-F238E27FC236}">
                <a16:creationId xmlns:a16="http://schemas.microsoft.com/office/drawing/2014/main" id="{72B31F17-BA5A-458D-A770-63755BBE53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90" y="4684182"/>
            <a:ext cx="1081001" cy="1469304"/>
          </a:xfrm>
          <a:prstGeom prst="rect">
            <a:avLst/>
          </a:prstGeom>
        </p:spPr>
      </p:pic>
      <p:pic>
        <p:nvPicPr>
          <p:cNvPr id="119" name="Picture 118" descr="Shape, square&#10;&#10;Description automatically generated">
            <a:extLst>
              <a:ext uri="{FF2B5EF4-FFF2-40B4-BE49-F238E27FC236}">
                <a16:creationId xmlns:a16="http://schemas.microsoft.com/office/drawing/2014/main" id="{41096B28-DC52-4084-8927-505184EAD1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147" y="4526639"/>
            <a:ext cx="1081001" cy="1469304"/>
          </a:xfrm>
          <a:prstGeom prst="rect">
            <a:avLst/>
          </a:prstGeom>
        </p:spPr>
      </p:pic>
      <p:pic>
        <p:nvPicPr>
          <p:cNvPr id="120" name="Picture 119" descr="Shape, square&#10;&#10;Description automatically generated">
            <a:extLst>
              <a:ext uri="{FF2B5EF4-FFF2-40B4-BE49-F238E27FC236}">
                <a16:creationId xmlns:a16="http://schemas.microsoft.com/office/drawing/2014/main" id="{A0743730-EE95-41D9-995E-2B8583DFFC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940" y="5388696"/>
            <a:ext cx="1081001" cy="1469304"/>
          </a:xfrm>
          <a:prstGeom prst="rect">
            <a:avLst/>
          </a:prstGeom>
        </p:spPr>
      </p:pic>
      <p:pic>
        <p:nvPicPr>
          <p:cNvPr id="121" name="Picture 120" descr="Shape, square&#10;&#10;Description automatically generated">
            <a:extLst>
              <a:ext uri="{FF2B5EF4-FFF2-40B4-BE49-F238E27FC236}">
                <a16:creationId xmlns:a16="http://schemas.microsoft.com/office/drawing/2014/main" id="{2A3EA777-745F-4491-A345-8B3E337751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702" y="586101"/>
            <a:ext cx="1081001" cy="1469304"/>
          </a:xfrm>
          <a:prstGeom prst="rect">
            <a:avLst/>
          </a:prstGeom>
        </p:spPr>
      </p:pic>
      <p:pic>
        <p:nvPicPr>
          <p:cNvPr id="122" name="Picture 121" descr="Shape, square&#10;&#10;Description automatically generated">
            <a:extLst>
              <a:ext uri="{FF2B5EF4-FFF2-40B4-BE49-F238E27FC236}">
                <a16:creationId xmlns:a16="http://schemas.microsoft.com/office/drawing/2014/main" id="{D1937A19-2410-4797-8CE0-1DBDCBD294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68" y="1341351"/>
            <a:ext cx="1081001" cy="146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80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Wurgaft</dc:creator>
  <cp:lastModifiedBy>Daniel Wurgaft</cp:lastModifiedBy>
  <cp:revision>11</cp:revision>
  <dcterms:created xsi:type="dcterms:W3CDTF">2021-05-10T16:37:59Z</dcterms:created>
  <dcterms:modified xsi:type="dcterms:W3CDTF">2021-05-11T19:50:37Z</dcterms:modified>
</cp:coreProperties>
</file>