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91" d="100"/>
          <a:sy n="91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4F09-DC84-432F-A559-6C27A50E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B3103-5F31-45EE-A0AB-EFEB3B79D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135D-EA33-43A6-BDBC-BB025372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5FA1-ACBB-481A-A481-F1A711C3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5630-926E-4A01-ABB9-981267F9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7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4A8E-DFDA-4B53-A1A6-0A0DA089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82C9-9C09-4847-A175-1DBFEE13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D246-0C5D-41E5-BF6E-A406FF4E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01F6-C882-466A-B8A9-0FCF3758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098B-A1DA-4CDF-9C62-1E1C7D6A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26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CAFA4-2B89-42D9-89D4-E8BAC7F16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ED88-FE38-40B1-8E17-917CBEE7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3B04-5162-444A-B5E3-D2AF48E0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BCB8-AC1C-4CD9-83B0-005EC5A8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1778-358E-4AD6-A0D2-FE56D3D2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7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910E-E9FD-4EDD-954A-D9323AA0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CC31-3C9D-475F-AC65-07E89068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269B-2511-4590-8EE9-4AD05369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2012-83B5-4409-8DE9-2C4C3D1A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F09A-B74E-4E23-809B-08902DE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56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61CC-E3C8-4DA0-8929-2EA4964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64EA-9C7B-428C-8C10-79B417B3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5A82-00E2-456B-BAF9-F12C0C96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3A3B-64FC-42C3-BC2B-DA03ECEF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FD4F7-F89E-4A58-870C-FA3E617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5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AFCF-DD69-41DF-BFE3-2FD0064A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ABB7-AD00-4D13-B852-F74235D7A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99F54-C89C-4FE9-A051-9DF8C667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CC68-C58A-4A4B-BDEF-46F475E6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813E5-B790-40A2-BB66-00F505B8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B6C9E-49C1-4162-9247-BC180D0F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98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EB95-E3F9-42EF-8BA3-7D4B25A1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C16F-AE42-496B-A07E-216EC4D20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C7B37-EA7A-4C54-9357-996C843F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AC41E-3576-4483-ACCD-A93170C3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D65C1-D144-4F54-BB5B-69A6563E8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B5B93-8932-4F4A-B7A3-C4929312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5475F-411E-4BDA-8A88-4E25E1DF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93281-FE8B-4B35-8660-16C013E7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3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9DAA-AB3A-4A36-8F35-3B45F867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6C841-352E-4B45-BC62-1F981500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4310-6669-4CA5-8FFC-A937040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60503-4548-40D6-A4EF-F27735B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3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3DB89-42A0-4CD1-BB48-E10AE73A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58D23-E0BA-4B8A-8805-4D5B86E5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40E9-2A53-405A-A673-53EFD71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9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7674-5EB4-430C-871B-6A055415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1131-4447-4CC1-8CEA-022BDC33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65580-8642-4FD2-B67A-28C959BC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90F1-0FC1-4F2E-AD4A-481B9A13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7E33-3947-4C0D-B881-7CB9A1C1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8A7F-7993-4AEC-B76F-E55E0AE5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61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2DD3-FB88-4008-9687-789DBB3D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9568D-C114-4661-A2D5-09884A20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6C131-1C9F-4BD6-B62E-67F6097C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CBF9E-AD3F-4E9A-B451-B02836B3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C647-71AD-4083-8D91-72C64F39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8681-B9BC-43C0-9CF5-49AFDB53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3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A285A-BD84-4E63-8C83-97AD1B6C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5D12-1D0B-461A-A67B-EEDEAAAD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5046-5F42-4AF1-97D0-81395E81A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188D-6BF5-4C27-9F73-7E09E5CE4BE0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ECB5-46EB-4065-9818-46711E50C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0BCD-B787-4634-A408-975383B34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7612-8F12-4D0A-B0CD-AD29C97A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8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17D3488-AD13-4562-BC39-B94A1DF8C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9" y="432268"/>
            <a:ext cx="928536" cy="1356346"/>
          </a:xfrm>
          <a:prstGeom prst="rect">
            <a:avLst/>
          </a:prstGeom>
        </p:spPr>
      </p:pic>
      <p:pic>
        <p:nvPicPr>
          <p:cNvPr id="174" name="Picture 173" descr="Shape, square&#10;&#10;Description automatically generated">
            <a:extLst>
              <a:ext uri="{FF2B5EF4-FFF2-40B4-BE49-F238E27FC236}">
                <a16:creationId xmlns:a16="http://schemas.microsoft.com/office/drawing/2014/main" id="{EA0D99B7-686F-4444-90DC-ACAC84B0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175" name="Picture 174" descr="Shape, square&#10;&#10;Description automatically generated">
            <a:extLst>
              <a:ext uri="{FF2B5EF4-FFF2-40B4-BE49-F238E27FC236}">
                <a16:creationId xmlns:a16="http://schemas.microsoft.com/office/drawing/2014/main" id="{6A380D94-4994-4BD3-ADF7-1FBF3FA93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176" name="Picture 175" descr="Shape, square&#10;&#10;Description automatically generated">
            <a:extLst>
              <a:ext uri="{FF2B5EF4-FFF2-40B4-BE49-F238E27FC236}">
                <a16:creationId xmlns:a16="http://schemas.microsoft.com/office/drawing/2014/main" id="{B121B160-D256-48FE-A74B-930AC9523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177" name="Picture 176" descr="Shape, square&#10;&#10;Description automatically generated">
            <a:extLst>
              <a:ext uri="{FF2B5EF4-FFF2-40B4-BE49-F238E27FC236}">
                <a16:creationId xmlns:a16="http://schemas.microsoft.com/office/drawing/2014/main" id="{6AADDB3A-E445-49F5-AB62-B5D57C28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178" name="Picture 177" descr="Shape, square&#10;&#10;Description automatically generated">
            <a:extLst>
              <a:ext uri="{FF2B5EF4-FFF2-40B4-BE49-F238E27FC236}">
                <a16:creationId xmlns:a16="http://schemas.microsoft.com/office/drawing/2014/main" id="{90A240CE-0375-4E39-85C1-4E98700C1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179" name="Picture 178" descr="Shape, square&#10;&#10;Description automatically generated">
            <a:extLst>
              <a:ext uri="{FF2B5EF4-FFF2-40B4-BE49-F238E27FC236}">
                <a16:creationId xmlns:a16="http://schemas.microsoft.com/office/drawing/2014/main" id="{244C0445-21DD-4C4F-8668-91EA7CFE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97" y="2397422"/>
            <a:ext cx="1081001" cy="1469304"/>
          </a:xfrm>
          <a:prstGeom prst="rect">
            <a:avLst/>
          </a:prstGeom>
        </p:spPr>
      </p:pic>
      <p:pic>
        <p:nvPicPr>
          <p:cNvPr id="180" name="Picture 179" descr="Shape, square&#10;&#10;Description automatically generated">
            <a:extLst>
              <a:ext uri="{FF2B5EF4-FFF2-40B4-BE49-F238E27FC236}">
                <a16:creationId xmlns:a16="http://schemas.microsoft.com/office/drawing/2014/main" id="{8E1EB558-C811-4CA5-91E1-DA5299C08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181" name="Picture 180" descr="Shape, square&#10;&#10;Description automatically generated">
            <a:extLst>
              <a:ext uri="{FF2B5EF4-FFF2-40B4-BE49-F238E27FC236}">
                <a16:creationId xmlns:a16="http://schemas.microsoft.com/office/drawing/2014/main" id="{E43F55E0-53FF-4C45-A17B-8215025DD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182" name="Picture 181" descr="Shape, square&#10;&#10;Description automatically generated">
            <a:extLst>
              <a:ext uri="{FF2B5EF4-FFF2-40B4-BE49-F238E27FC236}">
                <a16:creationId xmlns:a16="http://schemas.microsoft.com/office/drawing/2014/main" id="{F8BC8951-4660-4C40-8557-C7F350DF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12" y="125010"/>
            <a:ext cx="1081001" cy="1469304"/>
          </a:xfrm>
          <a:prstGeom prst="rect">
            <a:avLst/>
          </a:prstGeom>
        </p:spPr>
      </p:pic>
      <p:pic>
        <p:nvPicPr>
          <p:cNvPr id="183" name="Picture 182" descr="Shape, square&#10;&#10;Description automatically generated">
            <a:extLst>
              <a:ext uri="{FF2B5EF4-FFF2-40B4-BE49-F238E27FC236}">
                <a16:creationId xmlns:a16="http://schemas.microsoft.com/office/drawing/2014/main" id="{B70B4625-25C1-4B9A-BE8A-1E4899B79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184" name="Picture 183" descr="Shape, square&#10;&#10;Description automatically generated">
            <a:extLst>
              <a:ext uri="{FF2B5EF4-FFF2-40B4-BE49-F238E27FC236}">
                <a16:creationId xmlns:a16="http://schemas.microsoft.com/office/drawing/2014/main" id="{D0E71537-A5B9-412B-B89C-17B8091C0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2" y="3090786"/>
            <a:ext cx="1081001" cy="1469304"/>
          </a:xfrm>
          <a:prstGeom prst="rect">
            <a:avLst/>
          </a:prstGeom>
        </p:spPr>
      </p:pic>
      <p:pic>
        <p:nvPicPr>
          <p:cNvPr id="185" name="Picture 184" descr="Shape, square&#10;&#10;Description automatically generated">
            <a:extLst>
              <a:ext uri="{FF2B5EF4-FFF2-40B4-BE49-F238E27FC236}">
                <a16:creationId xmlns:a16="http://schemas.microsoft.com/office/drawing/2014/main" id="{B84F923F-8DBC-45F7-8F1E-1C84AC3D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186" name="Picture 185" descr="Shape, square&#10;&#10;Description automatically generated">
            <a:extLst>
              <a:ext uri="{FF2B5EF4-FFF2-40B4-BE49-F238E27FC236}">
                <a16:creationId xmlns:a16="http://schemas.microsoft.com/office/drawing/2014/main" id="{F7F0C5D8-B415-457B-B52A-F50B3B838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187" name="Picture 186" descr="Shape, square&#10;&#10;Description automatically generated">
            <a:extLst>
              <a:ext uri="{FF2B5EF4-FFF2-40B4-BE49-F238E27FC236}">
                <a16:creationId xmlns:a16="http://schemas.microsoft.com/office/drawing/2014/main" id="{543BD1B3-F101-4B34-B3A0-B0F31F93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188" name="Picture 187" descr="Shape, square&#10;&#10;Description automatically generated">
            <a:extLst>
              <a:ext uri="{FF2B5EF4-FFF2-40B4-BE49-F238E27FC236}">
                <a16:creationId xmlns:a16="http://schemas.microsoft.com/office/drawing/2014/main" id="{C7FB2A9B-071E-460C-883D-ACE7D5D54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189" name="Picture 188" descr="Shape, square&#10;&#10;Description automatically generated">
            <a:extLst>
              <a:ext uri="{FF2B5EF4-FFF2-40B4-BE49-F238E27FC236}">
                <a16:creationId xmlns:a16="http://schemas.microsoft.com/office/drawing/2014/main" id="{62EE4746-4B5B-4B6B-BFAA-7AB3DFC69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  <p:pic>
        <p:nvPicPr>
          <p:cNvPr id="190" name="Picture 18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E47E1A1-0D58-489E-9605-ACEBCC457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06" y="1991378"/>
            <a:ext cx="928536" cy="1356346"/>
          </a:xfrm>
          <a:prstGeom prst="rect">
            <a:avLst/>
          </a:prstGeom>
        </p:spPr>
      </p:pic>
      <p:pic>
        <p:nvPicPr>
          <p:cNvPr id="191" name="Picture 19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D19BF63-2B05-40D8-810A-DE558D92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7" y="3708101"/>
            <a:ext cx="928536" cy="1356346"/>
          </a:xfrm>
          <a:prstGeom prst="rect">
            <a:avLst/>
          </a:prstGeom>
        </p:spPr>
      </p:pic>
      <p:pic>
        <p:nvPicPr>
          <p:cNvPr id="192" name="Picture 19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9EB295E-9FC8-49A6-BEDB-7BB4C062A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10" y="-32980"/>
            <a:ext cx="928536" cy="1356346"/>
          </a:xfrm>
          <a:prstGeom prst="rect">
            <a:avLst/>
          </a:prstGeom>
        </p:spPr>
      </p:pic>
      <p:pic>
        <p:nvPicPr>
          <p:cNvPr id="193" name="Picture 19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5EE0CC7-785E-4F26-BA7E-55A7B698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7" y="2123879"/>
            <a:ext cx="928536" cy="1356346"/>
          </a:xfrm>
          <a:prstGeom prst="rect">
            <a:avLst/>
          </a:prstGeom>
        </p:spPr>
      </p:pic>
      <p:pic>
        <p:nvPicPr>
          <p:cNvPr id="194" name="Picture 19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1FD593E-7FE7-471C-8762-A98E157A7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3" y="1162799"/>
            <a:ext cx="928536" cy="1356346"/>
          </a:xfrm>
          <a:prstGeom prst="rect">
            <a:avLst/>
          </a:prstGeom>
        </p:spPr>
      </p:pic>
      <p:pic>
        <p:nvPicPr>
          <p:cNvPr id="195" name="Picture 19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5192150-7DF4-4B8F-9FFA-FCB392FC9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5" y="3009710"/>
            <a:ext cx="928536" cy="1356346"/>
          </a:xfrm>
          <a:prstGeom prst="rect">
            <a:avLst/>
          </a:prstGeom>
        </p:spPr>
      </p:pic>
      <p:pic>
        <p:nvPicPr>
          <p:cNvPr id="196" name="Picture 19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0E0689C-66BE-4ADA-83E7-27821C38B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7" y="5363475"/>
            <a:ext cx="928536" cy="1356346"/>
          </a:xfrm>
          <a:prstGeom prst="rect">
            <a:avLst/>
          </a:prstGeom>
        </p:spPr>
      </p:pic>
      <p:pic>
        <p:nvPicPr>
          <p:cNvPr id="197" name="Picture 19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E5DA033-F5CB-41D5-885E-67CCF25FB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2" y="2264488"/>
            <a:ext cx="928536" cy="1356346"/>
          </a:xfrm>
          <a:prstGeom prst="rect">
            <a:avLst/>
          </a:prstGeom>
        </p:spPr>
      </p:pic>
      <p:pic>
        <p:nvPicPr>
          <p:cNvPr id="198" name="Picture 19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21811CF-9594-4C89-B421-B7B5A1E1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80" y="3322253"/>
            <a:ext cx="928536" cy="1356346"/>
          </a:xfrm>
          <a:prstGeom prst="rect">
            <a:avLst/>
          </a:prstGeom>
        </p:spPr>
      </p:pic>
      <p:pic>
        <p:nvPicPr>
          <p:cNvPr id="199" name="Picture 19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500271B-76DB-44F0-98DE-9988D885A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0" y="5138828"/>
            <a:ext cx="928536" cy="1356346"/>
          </a:xfrm>
          <a:prstGeom prst="rect">
            <a:avLst/>
          </a:prstGeom>
        </p:spPr>
      </p:pic>
      <p:pic>
        <p:nvPicPr>
          <p:cNvPr id="200" name="Picture 19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5AC7001-02D7-46FF-AE53-91C67238E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5" y="3786181"/>
            <a:ext cx="928536" cy="1356346"/>
          </a:xfrm>
          <a:prstGeom prst="rect">
            <a:avLst/>
          </a:prstGeom>
        </p:spPr>
      </p:pic>
      <p:pic>
        <p:nvPicPr>
          <p:cNvPr id="201" name="Picture 20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F455E64-15C9-42A0-AF91-21E3431B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90" y="85000"/>
            <a:ext cx="928536" cy="1356346"/>
          </a:xfrm>
          <a:prstGeom prst="rect">
            <a:avLst/>
          </a:prstGeom>
        </p:spPr>
      </p:pic>
      <p:pic>
        <p:nvPicPr>
          <p:cNvPr id="202" name="Picture 20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A206638-E05A-4780-BFDB-D9D5EFAE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0" y="1326020"/>
            <a:ext cx="928536" cy="1356346"/>
          </a:xfrm>
          <a:prstGeom prst="rect">
            <a:avLst/>
          </a:prstGeom>
        </p:spPr>
      </p:pic>
      <p:pic>
        <p:nvPicPr>
          <p:cNvPr id="203" name="Picture 20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0B347B4-1C6A-47B1-A748-3E87D6CDB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62" y="3029928"/>
            <a:ext cx="928536" cy="1356346"/>
          </a:xfrm>
          <a:prstGeom prst="rect">
            <a:avLst/>
          </a:prstGeom>
        </p:spPr>
      </p:pic>
      <p:pic>
        <p:nvPicPr>
          <p:cNvPr id="204" name="Picture 20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52142E2-FD10-4A0F-9C6A-D86977C15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09" y="3902778"/>
            <a:ext cx="928536" cy="1356346"/>
          </a:xfrm>
          <a:prstGeom prst="rect">
            <a:avLst/>
          </a:prstGeom>
        </p:spPr>
      </p:pic>
      <p:pic>
        <p:nvPicPr>
          <p:cNvPr id="205" name="Picture 20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6F691BC-A427-48A8-9A96-A0279EC09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9" y="5225296"/>
            <a:ext cx="928536" cy="1356346"/>
          </a:xfrm>
          <a:prstGeom prst="rect">
            <a:avLst/>
          </a:prstGeom>
        </p:spPr>
      </p:pic>
      <p:pic>
        <p:nvPicPr>
          <p:cNvPr id="207" name="Picture 20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CC12EB6-E13C-4767-9A03-7AA7A2FAF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3" y="469653"/>
            <a:ext cx="928536" cy="1356346"/>
          </a:xfrm>
          <a:prstGeom prst="rect">
            <a:avLst/>
          </a:prstGeom>
        </p:spPr>
      </p:pic>
      <p:pic>
        <p:nvPicPr>
          <p:cNvPr id="208" name="Picture 20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F075814-9E21-4F3D-99D7-1A1E0116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64" y="4268080"/>
            <a:ext cx="928536" cy="1356346"/>
          </a:xfrm>
          <a:prstGeom prst="rect">
            <a:avLst/>
          </a:prstGeom>
        </p:spPr>
      </p:pic>
      <p:pic>
        <p:nvPicPr>
          <p:cNvPr id="209" name="Picture 20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217030E-50CB-496B-9DBF-25BDB82C5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96" y="1549875"/>
            <a:ext cx="928536" cy="1356346"/>
          </a:xfrm>
          <a:prstGeom prst="rect">
            <a:avLst/>
          </a:prstGeom>
        </p:spPr>
      </p:pic>
      <p:pic>
        <p:nvPicPr>
          <p:cNvPr id="210" name="Picture 20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D36E336-44BB-4559-A66F-1B9290C8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" y="4653434"/>
            <a:ext cx="928536" cy="1356346"/>
          </a:xfrm>
          <a:prstGeom prst="rect">
            <a:avLst/>
          </a:prstGeom>
        </p:spPr>
      </p:pic>
      <p:pic>
        <p:nvPicPr>
          <p:cNvPr id="211" name="Picture 21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99C44EE-A1C4-4ADF-9F76-395DA8D8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27" y="185623"/>
            <a:ext cx="928536" cy="1356346"/>
          </a:xfrm>
          <a:prstGeom prst="rect">
            <a:avLst/>
          </a:prstGeom>
        </p:spPr>
      </p:pic>
      <p:pic>
        <p:nvPicPr>
          <p:cNvPr id="212" name="Picture 21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DF0F27D-E555-41FD-BFA8-7C0FCE0D7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5" y="300282"/>
            <a:ext cx="928536" cy="1356346"/>
          </a:xfrm>
          <a:prstGeom prst="rect">
            <a:avLst/>
          </a:prstGeom>
        </p:spPr>
      </p:pic>
      <p:pic>
        <p:nvPicPr>
          <p:cNvPr id="213" name="Picture 21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5C2E599-4473-4D83-AFEE-FA5B23F80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45" y="3538920"/>
            <a:ext cx="928536" cy="1356346"/>
          </a:xfrm>
          <a:prstGeom prst="rect">
            <a:avLst/>
          </a:prstGeom>
        </p:spPr>
      </p:pic>
      <p:pic>
        <p:nvPicPr>
          <p:cNvPr id="214" name="Picture 21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FA4B748-5417-456E-BBFD-D68A39D1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3" y="2670990"/>
            <a:ext cx="928536" cy="1356346"/>
          </a:xfrm>
          <a:prstGeom prst="rect">
            <a:avLst/>
          </a:prstGeom>
        </p:spPr>
      </p:pic>
      <p:pic>
        <p:nvPicPr>
          <p:cNvPr id="215" name="Picture 21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D97DF22-78F9-4195-B972-22C0E1F8D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08" y="4621310"/>
            <a:ext cx="928536" cy="1356346"/>
          </a:xfrm>
          <a:prstGeom prst="rect">
            <a:avLst/>
          </a:prstGeom>
        </p:spPr>
      </p:pic>
      <p:pic>
        <p:nvPicPr>
          <p:cNvPr id="216" name="Picture 21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C9DDDC0-B745-4EC8-BB10-1C262124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116" y="4130440"/>
            <a:ext cx="928536" cy="1356346"/>
          </a:xfrm>
          <a:prstGeom prst="rect">
            <a:avLst/>
          </a:prstGeom>
        </p:spPr>
      </p:pic>
      <p:pic>
        <p:nvPicPr>
          <p:cNvPr id="217" name="Picture 21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961B6BF-74AE-4934-8831-480BE3602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52" y="826596"/>
            <a:ext cx="928536" cy="1356346"/>
          </a:xfrm>
          <a:prstGeom prst="rect">
            <a:avLst/>
          </a:prstGeom>
        </p:spPr>
      </p:pic>
      <p:pic>
        <p:nvPicPr>
          <p:cNvPr id="218" name="Picture 21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123A8F4-BEB0-440B-A2F2-1E0151BBD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72" y="2735129"/>
            <a:ext cx="928536" cy="1356346"/>
          </a:xfrm>
          <a:prstGeom prst="rect">
            <a:avLst/>
          </a:prstGeom>
        </p:spPr>
      </p:pic>
      <p:pic>
        <p:nvPicPr>
          <p:cNvPr id="219" name="Picture 21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F6B07DC-E187-4795-B393-61ECDF38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59" y="5441232"/>
            <a:ext cx="928536" cy="1356346"/>
          </a:xfrm>
          <a:prstGeom prst="rect">
            <a:avLst/>
          </a:prstGeom>
        </p:spPr>
      </p:pic>
      <p:pic>
        <p:nvPicPr>
          <p:cNvPr id="220" name="Picture 21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D4DC948-13E6-4EFC-A66E-D0A16B17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6" y="1423784"/>
            <a:ext cx="928536" cy="1356346"/>
          </a:xfrm>
          <a:prstGeom prst="rect">
            <a:avLst/>
          </a:prstGeom>
        </p:spPr>
      </p:pic>
      <p:pic>
        <p:nvPicPr>
          <p:cNvPr id="221" name="Picture 22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0A4008B-E068-43E6-9DD5-D7D42D02C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01" y="3708101"/>
            <a:ext cx="928536" cy="1356346"/>
          </a:xfrm>
          <a:prstGeom prst="rect">
            <a:avLst/>
          </a:prstGeom>
        </p:spPr>
      </p:pic>
      <p:pic>
        <p:nvPicPr>
          <p:cNvPr id="222" name="Picture 22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2D0C525-98EE-462C-B19F-BFCD4AC20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56" y="2086717"/>
            <a:ext cx="928536" cy="1356346"/>
          </a:xfrm>
          <a:prstGeom prst="rect">
            <a:avLst/>
          </a:prstGeom>
        </p:spPr>
      </p:pic>
      <p:pic>
        <p:nvPicPr>
          <p:cNvPr id="223" name="Picture 222" descr="Shape, square&#10;&#10;Description automatically generated">
            <a:extLst>
              <a:ext uri="{FF2B5EF4-FFF2-40B4-BE49-F238E27FC236}">
                <a16:creationId xmlns:a16="http://schemas.microsoft.com/office/drawing/2014/main" id="{F9152CDF-BE39-42AC-9281-968954023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8" y="1823993"/>
            <a:ext cx="1081001" cy="1469304"/>
          </a:xfrm>
          <a:prstGeom prst="rect">
            <a:avLst/>
          </a:prstGeom>
        </p:spPr>
      </p:pic>
      <p:pic>
        <p:nvPicPr>
          <p:cNvPr id="224" name="Picture 223" descr="Shape, square&#10;&#10;Description automatically generated">
            <a:extLst>
              <a:ext uri="{FF2B5EF4-FFF2-40B4-BE49-F238E27FC236}">
                <a16:creationId xmlns:a16="http://schemas.microsoft.com/office/drawing/2014/main" id="{AB081FED-516A-4274-B59A-F02F703CF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9" y="1592771"/>
            <a:ext cx="1081001" cy="1469304"/>
          </a:xfrm>
          <a:prstGeom prst="rect">
            <a:avLst/>
          </a:prstGeom>
        </p:spPr>
      </p:pic>
      <p:pic>
        <p:nvPicPr>
          <p:cNvPr id="225" name="Picture 224" descr="Shape, square&#10;&#10;Description automatically generated">
            <a:extLst>
              <a:ext uri="{FF2B5EF4-FFF2-40B4-BE49-F238E27FC236}">
                <a16:creationId xmlns:a16="http://schemas.microsoft.com/office/drawing/2014/main" id="{602212C7-9272-48EE-AC53-BE4C44948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961434"/>
            <a:ext cx="1081001" cy="1469304"/>
          </a:xfrm>
          <a:prstGeom prst="rect">
            <a:avLst/>
          </a:prstGeom>
        </p:spPr>
      </p:pic>
      <p:pic>
        <p:nvPicPr>
          <p:cNvPr id="226" name="Picture 225" descr="Shape, square&#10;&#10;Description automatically generated">
            <a:extLst>
              <a:ext uri="{FF2B5EF4-FFF2-40B4-BE49-F238E27FC236}">
                <a16:creationId xmlns:a16="http://schemas.microsoft.com/office/drawing/2014/main" id="{7F9B8546-BFB8-4FEF-93C7-3145B67C9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4" y="5386319"/>
            <a:ext cx="1081001" cy="1469304"/>
          </a:xfrm>
          <a:prstGeom prst="rect">
            <a:avLst/>
          </a:prstGeom>
        </p:spPr>
      </p:pic>
      <p:pic>
        <p:nvPicPr>
          <p:cNvPr id="227" name="Picture 226" descr="Shape, square&#10;&#10;Description automatically generated">
            <a:extLst>
              <a:ext uri="{FF2B5EF4-FFF2-40B4-BE49-F238E27FC236}">
                <a16:creationId xmlns:a16="http://schemas.microsoft.com/office/drawing/2014/main" id="{5A382666-96B1-4277-86F2-90D6C2E15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73" y="1228461"/>
            <a:ext cx="1081001" cy="1469304"/>
          </a:xfrm>
          <a:prstGeom prst="rect">
            <a:avLst/>
          </a:prstGeom>
        </p:spPr>
      </p:pic>
      <p:pic>
        <p:nvPicPr>
          <p:cNvPr id="228" name="Picture 227" descr="Shape, square&#10;&#10;Description automatically generated">
            <a:extLst>
              <a:ext uri="{FF2B5EF4-FFF2-40B4-BE49-F238E27FC236}">
                <a16:creationId xmlns:a16="http://schemas.microsoft.com/office/drawing/2014/main" id="{28826E92-A81C-4810-A752-99BE91F1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1" y="63063"/>
            <a:ext cx="1081001" cy="1469304"/>
          </a:xfrm>
          <a:prstGeom prst="rect">
            <a:avLst/>
          </a:prstGeom>
        </p:spPr>
      </p:pic>
      <p:pic>
        <p:nvPicPr>
          <p:cNvPr id="229" name="Picture 228" descr="Shape, square&#10;&#10;Description automatically generated">
            <a:extLst>
              <a:ext uri="{FF2B5EF4-FFF2-40B4-BE49-F238E27FC236}">
                <a16:creationId xmlns:a16="http://schemas.microsoft.com/office/drawing/2014/main" id="{96346357-AC99-495B-B3CB-C19E32C56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5" y="3743342"/>
            <a:ext cx="1081001" cy="1469304"/>
          </a:xfrm>
          <a:prstGeom prst="rect">
            <a:avLst/>
          </a:prstGeom>
        </p:spPr>
      </p:pic>
      <p:pic>
        <p:nvPicPr>
          <p:cNvPr id="230" name="Picture 229" descr="Shape, square&#10;&#10;Description automatically generated">
            <a:extLst>
              <a:ext uri="{FF2B5EF4-FFF2-40B4-BE49-F238E27FC236}">
                <a16:creationId xmlns:a16="http://schemas.microsoft.com/office/drawing/2014/main" id="{7F8F0033-3931-4A55-A72C-AB2265AEF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2" y="2925558"/>
            <a:ext cx="1081001" cy="1469304"/>
          </a:xfrm>
          <a:prstGeom prst="rect">
            <a:avLst/>
          </a:prstGeom>
        </p:spPr>
      </p:pic>
      <p:pic>
        <p:nvPicPr>
          <p:cNvPr id="231" name="Picture 230" descr="Shape, square&#10;&#10;Description automatically generated">
            <a:extLst>
              <a:ext uri="{FF2B5EF4-FFF2-40B4-BE49-F238E27FC236}">
                <a16:creationId xmlns:a16="http://schemas.microsoft.com/office/drawing/2014/main" id="{83617858-7700-4D38-A381-A9ABD4AA2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47" y="186574"/>
            <a:ext cx="1081001" cy="1469304"/>
          </a:xfrm>
          <a:prstGeom prst="rect">
            <a:avLst/>
          </a:prstGeom>
        </p:spPr>
      </p:pic>
      <p:pic>
        <p:nvPicPr>
          <p:cNvPr id="232" name="Picture 231" descr="Shape, square&#10;&#10;Description automatically generated">
            <a:extLst>
              <a:ext uri="{FF2B5EF4-FFF2-40B4-BE49-F238E27FC236}">
                <a16:creationId xmlns:a16="http://schemas.microsoft.com/office/drawing/2014/main" id="{85C398AE-C3B5-4784-9AC4-11FCA8749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38" y="153749"/>
            <a:ext cx="1081001" cy="1469304"/>
          </a:xfrm>
          <a:prstGeom prst="rect">
            <a:avLst/>
          </a:prstGeom>
        </p:spPr>
      </p:pic>
      <p:pic>
        <p:nvPicPr>
          <p:cNvPr id="233" name="Picture 232" descr="Shape, square&#10;&#10;Description automatically generated">
            <a:extLst>
              <a:ext uri="{FF2B5EF4-FFF2-40B4-BE49-F238E27FC236}">
                <a16:creationId xmlns:a16="http://schemas.microsoft.com/office/drawing/2014/main" id="{C5AC72D6-3154-4D17-9B41-CE895D3A8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48" y="3921357"/>
            <a:ext cx="1081001" cy="1469304"/>
          </a:xfrm>
          <a:prstGeom prst="rect">
            <a:avLst/>
          </a:prstGeom>
        </p:spPr>
      </p:pic>
      <p:pic>
        <p:nvPicPr>
          <p:cNvPr id="234" name="Picture 233" descr="Shape, square&#10;&#10;Description automatically generated">
            <a:extLst>
              <a:ext uri="{FF2B5EF4-FFF2-40B4-BE49-F238E27FC236}">
                <a16:creationId xmlns:a16="http://schemas.microsoft.com/office/drawing/2014/main" id="{E9BC7E0A-1C82-4527-B13C-72308E48C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53" y="3027505"/>
            <a:ext cx="1081001" cy="1469304"/>
          </a:xfrm>
          <a:prstGeom prst="rect">
            <a:avLst/>
          </a:prstGeom>
        </p:spPr>
      </p:pic>
      <p:pic>
        <p:nvPicPr>
          <p:cNvPr id="235" name="Picture 234" descr="Shape, square&#10;&#10;Description automatically generated">
            <a:extLst>
              <a:ext uri="{FF2B5EF4-FFF2-40B4-BE49-F238E27FC236}">
                <a16:creationId xmlns:a16="http://schemas.microsoft.com/office/drawing/2014/main" id="{763CBC0A-9B1D-4F89-9289-9D85BF256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7" y="4820262"/>
            <a:ext cx="1081001" cy="1469304"/>
          </a:xfrm>
          <a:prstGeom prst="rect">
            <a:avLst/>
          </a:prstGeom>
        </p:spPr>
      </p:pic>
      <p:pic>
        <p:nvPicPr>
          <p:cNvPr id="236" name="Picture 235" descr="Shape, square&#10;&#10;Description automatically generated">
            <a:extLst>
              <a:ext uri="{FF2B5EF4-FFF2-40B4-BE49-F238E27FC236}">
                <a16:creationId xmlns:a16="http://schemas.microsoft.com/office/drawing/2014/main" id="{34002310-4CA0-44E8-AA87-D0164EED6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15" y="2688474"/>
            <a:ext cx="1081001" cy="1469304"/>
          </a:xfrm>
          <a:prstGeom prst="rect">
            <a:avLst/>
          </a:prstGeom>
        </p:spPr>
      </p:pic>
      <p:pic>
        <p:nvPicPr>
          <p:cNvPr id="237" name="Picture 236" descr="Shape, square&#10;&#10;Description automatically generated">
            <a:extLst>
              <a:ext uri="{FF2B5EF4-FFF2-40B4-BE49-F238E27FC236}">
                <a16:creationId xmlns:a16="http://schemas.microsoft.com/office/drawing/2014/main" id="{E093F20D-6F69-4513-BFBE-B7EBD09D6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23" y="5029191"/>
            <a:ext cx="1081001" cy="1469304"/>
          </a:xfrm>
          <a:prstGeom prst="rect">
            <a:avLst/>
          </a:prstGeom>
        </p:spPr>
      </p:pic>
      <p:pic>
        <p:nvPicPr>
          <p:cNvPr id="238" name="Picture 237" descr="Shape, square&#10;&#10;Description automatically generated">
            <a:extLst>
              <a:ext uri="{FF2B5EF4-FFF2-40B4-BE49-F238E27FC236}">
                <a16:creationId xmlns:a16="http://schemas.microsoft.com/office/drawing/2014/main" id="{A0FAB6E1-394A-4B47-AD2F-640DB7B33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47" y="1499229"/>
            <a:ext cx="1081001" cy="1469304"/>
          </a:xfrm>
          <a:prstGeom prst="rect">
            <a:avLst/>
          </a:prstGeom>
        </p:spPr>
      </p:pic>
      <p:pic>
        <p:nvPicPr>
          <p:cNvPr id="239" name="Picture 238" descr="Background pattern&#10;&#10;Description automatically generated">
            <a:extLst>
              <a:ext uri="{FF2B5EF4-FFF2-40B4-BE49-F238E27FC236}">
                <a16:creationId xmlns:a16="http://schemas.microsoft.com/office/drawing/2014/main" id="{2A7E127E-4E68-4174-B156-16B8D13B7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86"/>
            <a:ext cx="10919245" cy="6858000"/>
          </a:xfrm>
          <a:prstGeom prst="rect">
            <a:avLst/>
          </a:prstGeom>
        </p:spPr>
      </p:pic>
      <p:pic>
        <p:nvPicPr>
          <p:cNvPr id="11" name="Picture 10" descr="Shape, square&#10;&#10;Description automatically generated">
            <a:extLst>
              <a:ext uri="{FF2B5EF4-FFF2-40B4-BE49-F238E27FC236}">
                <a16:creationId xmlns:a16="http://schemas.microsoft.com/office/drawing/2014/main" id="{56A0D784-C26C-4E48-BA99-82A58EB35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4" y="285486"/>
            <a:ext cx="1103022" cy="1746452"/>
          </a:xfrm>
          <a:prstGeom prst="rect">
            <a:avLst/>
          </a:prstGeom>
        </p:spPr>
      </p:pic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4FECE28E-B537-7E4D-A0C2-4C5D78AC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99" y="292240"/>
            <a:ext cx="1058816" cy="1694106"/>
          </a:xfrm>
          <a:prstGeom prst="rect">
            <a:avLst/>
          </a:prstGeom>
        </p:spPr>
      </p:pic>
      <p:pic>
        <p:nvPicPr>
          <p:cNvPr id="114" name="Picture 113" descr="Shape, square&#10;&#10;Description automatically generated">
            <a:extLst>
              <a:ext uri="{FF2B5EF4-FFF2-40B4-BE49-F238E27FC236}">
                <a16:creationId xmlns:a16="http://schemas.microsoft.com/office/drawing/2014/main" id="{4AA99E44-4774-F843-B7D8-17712B7DC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7" y="2831714"/>
            <a:ext cx="1103022" cy="1746452"/>
          </a:xfrm>
          <a:prstGeom prst="rect">
            <a:avLst/>
          </a:prstGeom>
        </p:spPr>
      </p:pic>
      <p:pic>
        <p:nvPicPr>
          <p:cNvPr id="115" name="Picture 114" descr="Shape, square&#10;&#10;Description automatically generated">
            <a:extLst>
              <a:ext uri="{FF2B5EF4-FFF2-40B4-BE49-F238E27FC236}">
                <a16:creationId xmlns:a16="http://schemas.microsoft.com/office/drawing/2014/main" id="{BC8EB06E-F413-D44E-B4EB-2EC28A455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07" y="3107151"/>
            <a:ext cx="1103022" cy="1746452"/>
          </a:xfrm>
          <a:prstGeom prst="rect">
            <a:avLst/>
          </a:prstGeom>
        </p:spPr>
      </p:pic>
      <p:pic>
        <p:nvPicPr>
          <p:cNvPr id="116" name="Picture 115" descr="Shape, square&#10;&#10;Description automatically generated">
            <a:extLst>
              <a:ext uri="{FF2B5EF4-FFF2-40B4-BE49-F238E27FC236}">
                <a16:creationId xmlns:a16="http://schemas.microsoft.com/office/drawing/2014/main" id="{4EF75D3D-92BB-C340-9DA5-1C2839E71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68" y="4080912"/>
            <a:ext cx="1103022" cy="1746452"/>
          </a:xfrm>
          <a:prstGeom prst="rect">
            <a:avLst/>
          </a:prstGeom>
        </p:spPr>
      </p:pic>
      <p:pic>
        <p:nvPicPr>
          <p:cNvPr id="117" name="Picture 116" descr="Shape, square&#10;&#10;Description automatically generated">
            <a:extLst>
              <a:ext uri="{FF2B5EF4-FFF2-40B4-BE49-F238E27FC236}">
                <a16:creationId xmlns:a16="http://schemas.microsoft.com/office/drawing/2014/main" id="{0AD34A36-2B74-AB4D-8378-E76B4EDBF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45" y="5154383"/>
            <a:ext cx="1103022" cy="1746452"/>
          </a:xfrm>
          <a:prstGeom prst="rect">
            <a:avLst/>
          </a:prstGeom>
        </p:spPr>
      </p:pic>
      <p:pic>
        <p:nvPicPr>
          <p:cNvPr id="118" name="Picture 117" descr="Shape, square&#10;&#10;Description automatically generated">
            <a:extLst>
              <a:ext uri="{FF2B5EF4-FFF2-40B4-BE49-F238E27FC236}">
                <a16:creationId xmlns:a16="http://schemas.microsoft.com/office/drawing/2014/main" id="{C035D205-9FD6-774E-987C-2B4CB299CC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60" y="4786272"/>
            <a:ext cx="1103022" cy="1746452"/>
          </a:xfrm>
          <a:prstGeom prst="rect">
            <a:avLst/>
          </a:prstGeom>
        </p:spPr>
      </p:pic>
      <p:pic>
        <p:nvPicPr>
          <p:cNvPr id="119" name="Picture 118" descr="Shape, square&#10;&#10;Description automatically generated">
            <a:extLst>
              <a:ext uri="{FF2B5EF4-FFF2-40B4-BE49-F238E27FC236}">
                <a16:creationId xmlns:a16="http://schemas.microsoft.com/office/drawing/2014/main" id="{3D851609-BBAD-0F4D-A7E2-831E73FE4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77" y="5238466"/>
            <a:ext cx="1103022" cy="1746452"/>
          </a:xfrm>
          <a:prstGeom prst="rect">
            <a:avLst/>
          </a:prstGeom>
        </p:spPr>
      </p:pic>
      <p:pic>
        <p:nvPicPr>
          <p:cNvPr id="120" name="Picture 119" descr="Shape, square&#10;&#10;Description automatically generated">
            <a:extLst>
              <a:ext uri="{FF2B5EF4-FFF2-40B4-BE49-F238E27FC236}">
                <a16:creationId xmlns:a16="http://schemas.microsoft.com/office/drawing/2014/main" id="{721DEEE3-4A7A-EC4E-A313-3F4A485C6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336" y="1747545"/>
            <a:ext cx="1103022" cy="1746452"/>
          </a:xfrm>
          <a:prstGeom prst="rect">
            <a:avLst/>
          </a:prstGeom>
        </p:spPr>
      </p:pic>
      <p:pic>
        <p:nvPicPr>
          <p:cNvPr id="121" name="Picture 120" descr="Shape, square&#10;&#10;Description automatically generated">
            <a:extLst>
              <a:ext uri="{FF2B5EF4-FFF2-40B4-BE49-F238E27FC236}">
                <a16:creationId xmlns:a16="http://schemas.microsoft.com/office/drawing/2014/main" id="{DA7A4D6C-5467-2849-8933-2C8FB76B8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14" y="77526"/>
            <a:ext cx="1103022" cy="1746452"/>
          </a:xfrm>
          <a:prstGeom prst="rect">
            <a:avLst/>
          </a:prstGeom>
        </p:spPr>
      </p:pic>
      <p:pic>
        <p:nvPicPr>
          <p:cNvPr id="122" name="Picture 121" descr="Shape, square&#10;&#10;Description automatically generated">
            <a:extLst>
              <a:ext uri="{FF2B5EF4-FFF2-40B4-BE49-F238E27FC236}">
                <a16:creationId xmlns:a16="http://schemas.microsoft.com/office/drawing/2014/main" id="{3C12D55A-F2FD-9740-8A36-4F54DFAA7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963" y="1302145"/>
            <a:ext cx="1103022" cy="1746452"/>
          </a:xfrm>
          <a:prstGeom prst="rect">
            <a:avLst/>
          </a:prstGeom>
        </p:spPr>
      </p:pic>
      <p:pic>
        <p:nvPicPr>
          <p:cNvPr id="123" name="Picture 122" descr="Shape, square&#10;&#10;Description automatically generated">
            <a:extLst>
              <a:ext uri="{FF2B5EF4-FFF2-40B4-BE49-F238E27FC236}">
                <a16:creationId xmlns:a16="http://schemas.microsoft.com/office/drawing/2014/main" id="{AC10B822-7CA8-4949-B510-77D1A7DCA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79" y="1858010"/>
            <a:ext cx="1103022" cy="1746452"/>
          </a:xfrm>
          <a:prstGeom prst="rect">
            <a:avLst/>
          </a:prstGeom>
        </p:spPr>
      </p:pic>
      <p:pic>
        <p:nvPicPr>
          <p:cNvPr id="125" name="Picture 124" descr="Shape, square&#10;&#10;Description automatically generated">
            <a:extLst>
              <a:ext uri="{FF2B5EF4-FFF2-40B4-BE49-F238E27FC236}">
                <a16:creationId xmlns:a16="http://schemas.microsoft.com/office/drawing/2014/main" id="{A0867646-73D3-CA4C-977C-294498A7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394" y="3492014"/>
            <a:ext cx="1103022" cy="1746452"/>
          </a:xfrm>
          <a:prstGeom prst="rect">
            <a:avLst/>
          </a:prstGeom>
        </p:spPr>
      </p:pic>
      <p:pic>
        <p:nvPicPr>
          <p:cNvPr id="126" name="Picture 125" descr="Shape, square&#10;&#10;Description automatically generated">
            <a:extLst>
              <a:ext uri="{FF2B5EF4-FFF2-40B4-BE49-F238E27FC236}">
                <a16:creationId xmlns:a16="http://schemas.microsoft.com/office/drawing/2014/main" id="{53DE06BA-721D-1842-A71E-75CD9EFDD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17" y="4748190"/>
            <a:ext cx="1103022" cy="1746452"/>
          </a:xfrm>
          <a:prstGeom prst="rect">
            <a:avLst/>
          </a:prstGeom>
        </p:spPr>
      </p:pic>
      <p:pic>
        <p:nvPicPr>
          <p:cNvPr id="128" name="Picture 127" descr="Shape, square&#10;&#10;Description automatically generated">
            <a:extLst>
              <a:ext uri="{FF2B5EF4-FFF2-40B4-BE49-F238E27FC236}">
                <a16:creationId xmlns:a16="http://schemas.microsoft.com/office/drawing/2014/main" id="{0B53DBAF-C447-C945-9FA4-2D46D9551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-74868"/>
            <a:ext cx="1058816" cy="1694106"/>
          </a:xfrm>
          <a:prstGeom prst="rect">
            <a:avLst/>
          </a:prstGeom>
        </p:spPr>
      </p:pic>
      <p:pic>
        <p:nvPicPr>
          <p:cNvPr id="129" name="Picture 128" descr="Shape, square&#10;&#10;Description automatically generated">
            <a:extLst>
              <a:ext uri="{FF2B5EF4-FFF2-40B4-BE49-F238E27FC236}">
                <a16:creationId xmlns:a16="http://schemas.microsoft.com/office/drawing/2014/main" id="{3564D5DA-2587-F34A-88C7-AEECA0AE6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0" y="1770766"/>
            <a:ext cx="1058816" cy="1694106"/>
          </a:xfrm>
          <a:prstGeom prst="rect">
            <a:avLst/>
          </a:prstGeom>
        </p:spPr>
      </p:pic>
      <p:pic>
        <p:nvPicPr>
          <p:cNvPr id="130" name="Picture 129" descr="Shape, square&#10;&#10;Description automatically generated">
            <a:extLst>
              <a:ext uri="{FF2B5EF4-FFF2-40B4-BE49-F238E27FC236}">
                <a16:creationId xmlns:a16="http://schemas.microsoft.com/office/drawing/2014/main" id="{C3945A92-2388-3145-BFD5-F04CA2E7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1" y="4522477"/>
            <a:ext cx="1058816" cy="1694106"/>
          </a:xfrm>
          <a:prstGeom prst="rect">
            <a:avLst/>
          </a:prstGeom>
        </p:spPr>
      </p:pic>
      <p:pic>
        <p:nvPicPr>
          <p:cNvPr id="131" name="Picture 130" descr="Shape, square&#10;&#10;Description automatically generated">
            <a:extLst>
              <a:ext uri="{FF2B5EF4-FFF2-40B4-BE49-F238E27FC236}">
                <a16:creationId xmlns:a16="http://schemas.microsoft.com/office/drawing/2014/main" id="{E20C5868-3246-D44D-BBCA-DC0039118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48" y="5306076"/>
            <a:ext cx="1058816" cy="1694106"/>
          </a:xfrm>
          <a:prstGeom prst="rect">
            <a:avLst/>
          </a:prstGeom>
        </p:spPr>
      </p:pic>
      <p:pic>
        <p:nvPicPr>
          <p:cNvPr id="132" name="Picture 131" descr="Shape, square&#10;&#10;Description automatically generated">
            <a:extLst>
              <a:ext uri="{FF2B5EF4-FFF2-40B4-BE49-F238E27FC236}">
                <a16:creationId xmlns:a16="http://schemas.microsoft.com/office/drawing/2014/main" id="{18F725C6-CB63-324D-97E9-06C2F81A3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3" y="2861842"/>
            <a:ext cx="1058816" cy="1694106"/>
          </a:xfrm>
          <a:prstGeom prst="rect">
            <a:avLst/>
          </a:prstGeom>
        </p:spPr>
      </p:pic>
      <p:pic>
        <p:nvPicPr>
          <p:cNvPr id="133" name="Picture 132" descr="Shape, square&#10;&#10;Description automatically generated">
            <a:extLst>
              <a:ext uri="{FF2B5EF4-FFF2-40B4-BE49-F238E27FC236}">
                <a16:creationId xmlns:a16="http://schemas.microsoft.com/office/drawing/2014/main" id="{454C0966-F398-D64A-A648-C61CDB210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35" y="4530660"/>
            <a:ext cx="1059750" cy="1695600"/>
          </a:xfrm>
          <a:prstGeom prst="rect">
            <a:avLst/>
          </a:prstGeom>
        </p:spPr>
      </p:pic>
      <p:pic>
        <p:nvPicPr>
          <p:cNvPr id="134" name="Picture 133" descr="Shape, square&#10;&#10;Description automatically generated">
            <a:extLst>
              <a:ext uri="{FF2B5EF4-FFF2-40B4-BE49-F238E27FC236}">
                <a16:creationId xmlns:a16="http://schemas.microsoft.com/office/drawing/2014/main" id="{AA548250-970D-B448-B470-BFAAA3BF8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82" y="3199683"/>
            <a:ext cx="1058816" cy="1694106"/>
          </a:xfrm>
          <a:prstGeom prst="rect">
            <a:avLst/>
          </a:prstGeom>
        </p:spPr>
      </p:pic>
      <p:pic>
        <p:nvPicPr>
          <p:cNvPr id="135" name="Picture 134" descr="Shape, square&#10;&#10;Description automatically generated">
            <a:extLst>
              <a:ext uri="{FF2B5EF4-FFF2-40B4-BE49-F238E27FC236}">
                <a16:creationId xmlns:a16="http://schemas.microsoft.com/office/drawing/2014/main" id="{1A1159E4-1191-A848-A0B5-6DC0995CA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12" y="1504702"/>
            <a:ext cx="1058816" cy="1694106"/>
          </a:xfrm>
          <a:prstGeom prst="rect">
            <a:avLst/>
          </a:prstGeom>
        </p:spPr>
      </p:pic>
      <p:pic>
        <p:nvPicPr>
          <p:cNvPr id="136" name="Picture 135" descr="Shape, square&#10;&#10;Description automatically generated">
            <a:extLst>
              <a:ext uri="{FF2B5EF4-FFF2-40B4-BE49-F238E27FC236}">
                <a16:creationId xmlns:a16="http://schemas.microsoft.com/office/drawing/2014/main" id="{CB02588C-8604-C749-8929-D136CEFE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59" y="1057350"/>
            <a:ext cx="1058816" cy="1694106"/>
          </a:xfrm>
          <a:prstGeom prst="rect">
            <a:avLst/>
          </a:prstGeom>
        </p:spPr>
      </p:pic>
      <p:pic>
        <p:nvPicPr>
          <p:cNvPr id="137" name="Picture 136" descr="Shape, square&#10;&#10;Description automatically generated">
            <a:extLst>
              <a:ext uri="{FF2B5EF4-FFF2-40B4-BE49-F238E27FC236}">
                <a16:creationId xmlns:a16="http://schemas.microsoft.com/office/drawing/2014/main" id="{F05B0BDB-2B2A-C744-9C98-480A23CB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889" y="-69070"/>
            <a:ext cx="1058816" cy="1694106"/>
          </a:xfrm>
          <a:prstGeom prst="rect">
            <a:avLst/>
          </a:prstGeom>
        </p:spPr>
      </p:pic>
      <p:pic>
        <p:nvPicPr>
          <p:cNvPr id="138" name="Picture 137" descr="Shape, square&#10;&#10;Description automatically generated">
            <a:extLst>
              <a:ext uri="{FF2B5EF4-FFF2-40B4-BE49-F238E27FC236}">
                <a16:creationId xmlns:a16="http://schemas.microsoft.com/office/drawing/2014/main" id="{7E6664B8-B933-2B4A-8787-BCD69CB60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69" y="3250427"/>
            <a:ext cx="1058816" cy="1694106"/>
          </a:xfrm>
          <a:prstGeom prst="rect">
            <a:avLst/>
          </a:prstGeom>
        </p:spPr>
      </p:pic>
      <p:pic>
        <p:nvPicPr>
          <p:cNvPr id="139" name="Picture 138" descr="Shape, square&#10;&#10;Description automatically generated">
            <a:extLst>
              <a:ext uri="{FF2B5EF4-FFF2-40B4-BE49-F238E27FC236}">
                <a16:creationId xmlns:a16="http://schemas.microsoft.com/office/drawing/2014/main" id="{800615FF-1111-6044-AEC3-EDDD0A0B1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65" y="4734897"/>
            <a:ext cx="1058816" cy="1694106"/>
          </a:xfrm>
          <a:prstGeom prst="rect">
            <a:avLst/>
          </a:prstGeom>
        </p:spPr>
      </p:pic>
      <p:pic>
        <p:nvPicPr>
          <p:cNvPr id="140" name="Picture 139" descr="Shape, square&#10;&#10;Description automatically generated">
            <a:extLst>
              <a:ext uri="{FF2B5EF4-FFF2-40B4-BE49-F238E27FC236}">
                <a16:creationId xmlns:a16="http://schemas.microsoft.com/office/drawing/2014/main" id="{6DEBC889-4F33-B448-8E4F-5D771E064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06" y="3055725"/>
            <a:ext cx="1058816" cy="1694106"/>
          </a:xfrm>
          <a:prstGeom prst="rect">
            <a:avLst/>
          </a:prstGeom>
        </p:spPr>
      </p:pic>
      <p:pic>
        <p:nvPicPr>
          <p:cNvPr id="141" name="Picture 140" descr="Shape, square&#10;&#10;Description automatically generated">
            <a:extLst>
              <a:ext uri="{FF2B5EF4-FFF2-40B4-BE49-F238E27FC236}">
                <a16:creationId xmlns:a16="http://schemas.microsoft.com/office/drawing/2014/main" id="{24379246-172C-1849-AF3B-1CBE3B474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39" y="5173122"/>
            <a:ext cx="1058816" cy="1694106"/>
          </a:xfrm>
          <a:prstGeom prst="rect">
            <a:avLst/>
          </a:prstGeom>
        </p:spPr>
      </p:pic>
      <p:pic>
        <p:nvPicPr>
          <p:cNvPr id="144" name="Picture 143" descr="Shape, square&#10;&#10;Description automatically generated">
            <a:extLst>
              <a:ext uri="{FF2B5EF4-FFF2-40B4-BE49-F238E27FC236}">
                <a16:creationId xmlns:a16="http://schemas.microsoft.com/office/drawing/2014/main" id="{E79E779B-D50E-4642-A7CE-301208423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68" y="273980"/>
            <a:ext cx="1058816" cy="1694106"/>
          </a:xfrm>
          <a:prstGeom prst="rect">
            <a:avLst/>
          </a:prstGeom>
        </p:spPr>
      </p:pic>
      <p:pic>
        <p:nvPicPr>
          <p:cNvPr id="145" name="Picture 144" descr="Shape, square&#10;&#10;Description automatically generated">
            <a:extLst>
              <a:ext uri="{FF2B5EF4-FFF2-40B4-BE49-F238E27FC236}">
                <a16:creationId xmlns:a16="http://schemas.microsoft.com/office/drawing/2014/main" id="{1C2A6A5B-5D12-B444-881A-6EA78A08B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44" y="2835056"/>
            <a:ext cx="1103022" cy="1746452"/>
          </a:xfrm>
          <a:prstGeom prst="rect">
            <a:avLst/>
          </a:prstGeom>
        </p:spPr>
      </p:pic>
      <p:pic>
        <p:nvPicPr>
          <p:cNvPr id="146" name="Picture 145" descr="Shape, square&#10;&#10;Description automatically generated">
            <a:extLst>
              <a:ext uri="{FF2B5EF4-FFF2-40B4-BE49-F238E27FC236}">
                <a16:creationId xmlns:a16="http://schemas.microsoft.com/office/drawing/2014/main" id="{74F170F6-4C12-2440-B2FC-9912C2E42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32" y="1580258"/>
            <a:ext cx="1103022" cy="1746452"/>
          </a:xfrm>
          <a:prstGeom prst="rect">
            <a:avLst/>
          </a:prstGeom>
        </p:spPr>
      </p:pic>
      <p:pic>
        <p:nvPicPr>
          <p:cNvPr id="147" name="Picture 146" descr="Shape, square&#10;&#10;Description automatically generated">
            <a:extLst>
              <a:ext uri="{FF2B5EF4-FFF2-40B4-BE49-F238E27FC236}">
                <a16:creationId xmlns:a16="http://schemas.microsoft.com/office/drawing/2014/main" id="{5B0022A9-7C0F-7844-A534-FFFB26B79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55" y="-37453"/>
            <a:ext cx="1103022" cy="1746452"/>
          </a:xfrm>
          <a:prstGeom prst="rect">
            <a:avLst/>
          </a:prstGeom>
        </p:spPr>
      </p:pic>
      <p:pic>
        <p:nvPicPr>
          <p:cNvPr id="148" name="Picture 147" descr="Chart, icon, sunburst chart&#10;&#10;Description automatically generated">
            <a:extLst>
              <a:ext uri="{FF2B5EF4-FFF2-40B4-BE49-F238E27FC236}">
                <a16:creationId xmlns:a16="http://schemas.microsoft.com/office/drawing/2014/main" id="{18589960-AE30-224B-A0EB-FE5FF85B8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200" y="2555263"/>
            <a:ext cx="1183734" cy="17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7EDE-5EC6-48B4-9E45-FE62E596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07" y="445485"/>
            <a:ext cx="10152572" cy="1325563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6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09B49746-1580-49F8-A911-38B7C5FED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014324" cy="6858000"/>
          </a:xfrm>
        </p:spPr>
      </p:pic>
      <p:pic>
        <p:nvPicPr>
          <p:cNvPr id="12" name="Picture 1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9415391-8BD1-4367-AC0C-4BE58D6C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74" y="619308"/>
            <a:ext cx="928536" cy="1356346"/>
          </a:xfrm>
          <a:prstGeom prst="rect">
            <a:avLst/>
          </a:prstGeom>
        </p:spPr>
      </p:pic>
      <p:pic>
        <p:nvPicPr>
          <p:cNvPr id="39" name="Picture 38" descr="Chart, icon, sunburst chart&#10;&#10;Description automatically generated">
            <a:extLst>
              <a:ext uri="{FF2B5EF4-FFF2-40B4-BE49-F238E27FC236}">
                <a16:creationId xmlns:a16="http://schemas.microsoft.com/office/drawing/2014/main" id="{ACC15BED-9409-49C4-9422-C79E968DB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25" y="2309135"/>
            <a:ext cx="1177673" cy="1829677"/>
          </a:xfrm>
          <a:prstGeom prst="rect">
            <a:avLst/>
          </a:prstGeom>
        </p:spPr>
      </p:pic>
      <p:pic>
        <p:nvPicPr>
          <p:cNvPr id="25" name="Picture 24" descr="Shape, square&#10;&#10;Description automatically generated">
            <a:extLst>
              <a:ext uri="{FF2B5EF4-FFF2-40B4-BE49-F238E27FC236}">
                <a16:creationId xmlns:a16="http://schemas.microsoft.com/office/drawing/2014/main" id="{760300BB-EB4F-4BC1-8417-8C4B6074E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6" y="1930324"/>
            <a:ext cx="1081001" cy="1469304"/>
          </a:xfrm>
          <a:prstGeom prst="rect">
            <a:avLst/>
          </a:prstGeom>
        </p:spPr>
      </p:pic>
      <p:pic>
        <p:nvPicPr>
          <p:cNvPr id="34" name="Picture 33" descr="Shape, square&#10;&#10;Description automatically generated">
            <a:extLst>
              <a:ext uri="{FF2B5EF4-FFF2-40B4-BE49-F238E27FC236}">
                <a16:creationId xmlns:a16="http://schemas.microsoft.com/office/drawing/2014/main" id="{106204A6-389B-40D1-B1BF-CDE504EE3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40" y="3285032"/>
            <a:ext cx="1081001" cy="1469304"/>
          </a:xfrm>
          <a:prstGeom prst="rect">
            <a:avLst/>
          </a:prstGeom>
        </p:spPr>
      </p:pic>
      <p:pic>
        <p:nvPicPr>
          <p:cNvPr id="35" name="Picture 34" descr="Shape, square&#10;&#10;Description automatically generated">
            <a:extLst>
              <a:ext uri="{FF2B5EF4-FFF2-40B4-BE49-F238E27FC236}">
                <a16:creationId xmlns:a16="http://schemas.microsoft.com/office/drawing/2014/main" id="{BBB82B9C-279F-4E43-AEB2-F0BEB02F9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87" y="2881388"/>
            <a:ext cx="1081001" cy="1469304"/>
          </a:xfrm>
          <a:prstGeom prst="rect">
            <a:avLst/>
          </a:prstGeom>
        </p:spPr>
      </p:pic>
      <p:pic>
        <p:nvPicPr>
          <p:cNvPr id="36" name="Picture 35" descr="Shape, square&#10;&#10;Description automatically generated">
            <a:extLst>
              <a:ext uri="{FF2B5EF4-FFF2-40B4-BE49-F238E27FC236}">
                <a16:creationId xmlns:a16="http://schemas.microsoft.com/office/drawing/2014/main" id="{E701DA89-5A77-42EE-A949-ED913E821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61" y="-147905"/>
            <a:ext cx="1081001" cy="1469304"/>
          </a:xfrm>
          <a:prstGeom prst="rect">
            <a:avLst/>
          </a:prstGeom>
        </p:spPr>
      </p:pic>
      <p:pic>
        <p:nvPicPr>
          <p:cNvPr id="38" name="Picture 37" descr="Shape, square&#10;&#10;Description automatically generated">
            <a:extLst>
              <a:ext uri="{FF2B5EF4-FFF2-40B4-BE49-F238E27FC236}">
                <a16:creationId xmlns:a16="http://schemas.microsoft.com/office/drawing/2014/main" id="{DE60D5F2-112A-41BE-9685-E14BBAD35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27" y="1184450"/>
            <a:ext cx="1081001" cy="1469304"/>
          </a:xfrm>
          <a:prstGeom prst="rect">
            <a:avLst/>
          </a:prstGeom>
        </p:spPr>
      </p:pic>
      <p:pic>
        <p:nvPicPr>
          <p:cNvPr id="40" name="Picture 39" descr="Shape, square&#10;&#10;Description automatically generated">
            <a:extLst>
              <a:ext uri="{FF2B5EF4-FFF2-40B4-BE49-F238E27FC236}">
                <a16:creationId xmlns:a16="http://schemas.microsoft.com/office/drawing/2014/main" id="{7987B453-4861-4B2B-8A22-6F7BA2591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55" y="5001562"/>
            <a:ext cx="1081001" cy="1469304"/>
          </a:xfrm>
          <a:prstGeom prst="rect">
            <a:avLst/>
          </a:prstGeom>
        </p:spPr>
      </p:pic>
      <p:pic>
        <p:nvPicPr>
          <p:cNvPr id="41" name="Picture 40" descr="Shape, square&#10;&#10;Description automatically generated">
            <a:extLst>
              <a:ext uri="{FF2B5EF4-FFF2-40B4-BE49-F238E27FC236}">
                <a16:creationId xmlns:a16="http://schemas.microsoft.com/office/drawing/2014/main" id="{320C54AB-50F0-41A2-9C37-64779F871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526" y="2776955"/>
            <a:ext cx="1081001" cy="1469304"/>
          </a:xfrm>
          <a:prstGeom prst="rect">
            <a:avLst/>
          </a:prstGeom>
        </p:spPr>
      </p:pic>
      <p:pic>
        <p:nvPicPr>
          <p:cNvPr id="42" name="Picture 41" descr="Shape, square&#10;&#10;Description automatically generated">
            <a:extLst>
              <a:ext uri="{FF2B5EF4-FFF2-40B4-BE49-F238E27FC236}">
                <a16:creationId xmlns:a16="http://schemas.microsoft.com/office/drawing/2014/main" id="{94E40087-00B1-4440-93FD-24AD1E672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5" y="3591200"/>
            <a:ext cx="1081001" cy="1469304"/>
          </a:xfrm>
          <a:prstGeom prst="rect">
            <a:avLst/>
          </a:prstGeom>
        </p:spPr>
      </p:pic>
      <p:pic>
        <p:nvPicPr>
          <p:cNvPr id="43" name="Picture 42" descr="Shape, square&#10;&#10;Description automatically generated">
            <a:extLst>
              <a:ext uri="{FF2B5EF4-FFF2-40B4-BE49-F238E27FC236}">
                <a16:creationId xmlns:a16="http://schemas.microsoft.com/office/drawing/2014/main" id="{CD4CF827-C888-4862-9BB2-86CD94E18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11" y="663474"/>
            <a:ext cx="1081001" cy="1469304"/>
          </a:xfrm>
          <a:prstGeom prst="rect">
            <a:avLst/>
          </a:prstGeom>
        </p:spPr>
      </p:pic>
      <p:pic>
        <p:nvPicPr>
          <p:cNvPr id="44" name="Picture 43" descr="Shape, square&#10;&#10;Description automatically generated">
            <a:extLst>
              <a:ext uri="{FF2B5EF4-FFF2-40B4-BE49-F238E27FC236}">
                <a16:creationId xmlns:a16="http://schemas.microsoft.com/office/drawing/2014/main" id="{15E88449-5362-45E6-A86F-E15B1AB99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86" y="4523876"/>
            <a:ext cx="1081001" cy="1469304"/>
          </a:xfrm>
          <a:prstGeom prst="rect">
            <a:avLst/>
          </a:prstGeom>
        </p:spPr>
      </p:pic>
      <p:pic>
        <p:nvPicPr>
          <p:cNvPr id="45" name="Picture 44" descr="Shape, square&#10;&#10;Description automatically generated">
            <a:extLst>
              <a:ext uri="{FF2B5EF4-FFF2-40B4-BE49-F238E27FC236}">
                <a16:creationId xmlns:a16="http://schemas.microsoft.com/office/drawing/2014/main" id="{55F7EA91-C5CA-47FB-B63F-10C7DE0E2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31" y="1141446"/>
            <a:ext cx="1081001" cy="1469304"/>
          </a:xfrm>
          <a:prstGeom prst="rect">
            <a:avLst/>
          </a:prstGeom>
        </p:spPr>
      </p:pic>
      <p:pic>
        <p:nvPicPr>
          <p:cNvPr id="46" name="Picture 45" descr="Shape, square&#10;&#10;Description automatically generated">
            <a:extLst>
              <a:ext uri="{FF2B5EF4-FFF2-40B4-BE49-F238E27FC236}">
                <a16:creationId xmlns:a16="http://schemas.microsoft.com/office/drawing/2014/main" id="{18F3174C-5111-429F-AC3A-D4A5F619F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75" y="-12498"/>
            <a:ext cx="1081001" cy="1469304"/>
          </a:xfrm>
          <a:prstGeom prst="rect">
            <a:avLst/>
          </a:prstGeom>
        </p:spPr>
      </p:pic>
      <p:pic>
        <p:nvPicPr>
          <p:cNvPr id="47" name="Picture 46" descr="Shape, square&#10;&#10;Description automatically generated">
            <a:extLst>
              <a:ext uri="{FF2B5EF4-FFF2-40B4-BE49-F238E27FC236}">
                <a16:creationId xmlns:a16="http://schemas.microsoft.com/office/drawing/2014/main" id="{CD46CA35-4ACC-4590-ADCA-627AC2FA5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6" y="5441041"/>
            <a:ext cx="1081001" cy="1469304"/>
          </a:xfrm>
          <a:prstGeom prst="rect">
            <a:avLst/>
          </a:prstGeom>
        </p:spPr>
      </p:pic>
      <p:pic>
        <p:nvPicPr>
          <p:cNvPr id="48" name="Picture 47" descr="Shape, square&#10;&#10;Description automatically generated">
            <a:extLst>
              <a:ext uri="{FF2B5EF4-FFF2-40B4-BE49-F238E27FC236}">
                <a16:creationId xmlns:a16="http://schemas.microsoft.com/office/drawing/2014/main" id="{30BF546C-B178-45D7-9038-AEA03718C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45" y="2395776"/>
            <a:ext cx="1081001" cy="1469304"/>
          </a:xfrm>
          <a:prstGeom prst="rect">
            <a:avLst/>
          </a:prstGeom>
        </p:spPr>
      </p:pic>
      <p:pic>
        <p:nvPicPr>
          <p:cNvPr id="49" name="Picture 48" descr="Shape, square&#10;&#10;Description automatically generated">
            <a:extLst>
              <a:ext uri="{FF2B5EF4-FFF2-40B4-BE49-F238E27FC236}">
                <a16:creationId xmlns:a16="http://schemas.microsoft.com/office/drawing/2014/main" id="{69E09E5D-6117-4BF9-A2F1-E61D6D50F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39" y="4733682"/>
            <a:ext cx="1081001" cy="1469304"/>
          </a:xfrm>
          <a:prstGeom prst="rect">
            <a:avLst/>
          </a:prstGeom>
        </p:spPr>
      </p:pic>
      <p:pic>
        <p:nvPicPr>
          <p:cNvPr id="50" name="Picture 49" descr="Shape, square&#10;&#10;Description automatically generated">
            <a:extLst>
              <a:ext uri="{FF2B5EF4-FFF2-40B4-BE49-F238E27FC236}">
                <a16:creationId xmlns:a16="http://schemas.microsoft.com/office/drawing/2014/main" id="{1C0AB651-9875-41A0-AADE-EDC1DF3C0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95" y="-100323"/>
            <a:ext cx="1081001" cy="1469304"/>
          </a:xfrm>
          <a:prstGeom prst="rect">
            <a:avLst/>
          </a:prstGeom>
        </p:spPr>
      </p:pic>
      <p:pic>
        <p:nvPicPr>
          <p:cNvPr id="52" name="Picture 5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28F90C9-568D-4748-ABBF-37DE7B25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50" y="2883490"/>
            <a:ext cx="928536" cy="1356346"/>
          </a:xfrm>
          <a:prstGeom prst="rect">
            <a:avLst/>
          </a:prstGeom>
        </p:spPr>
      </p:pic>
      <p:pic>
        <p:nvPicPr>
          <p:cNvPr id="53" name="Picture 5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198A5F0-8A21-4503-94F2-17CEF152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12" y="1292442"/>
            <a:ext cx="928536" cy="1356346"/>
          </a:xfrm>
          <a:prstGeom prst="rect">
            <a:avLst/>
          </a:prstGeom>
        </p:spPr>
      </p:pic>
      <p:pic>
        <p:nvPicPr>
          <p:cNvPr id="54" name="Picture 5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5562916-2530-4770-9E9C-2D358BE7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95" y="154060"/>
            <a:ext cx="928536" cy="1356346"/>
          </a:xfrm>
          <a:prstGeom prst="rect">
            <a:avLst/>
          </a:prstGeom>
        </p:spPr>
      </p:pic>
      <p:pic>
        <p:nvPicPr>
          <p:cNvPr id="55" name="Picture 5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95CA264-E802-4250-9C80-D42445374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9" y="2277095"/>
            <a:ext cx="928536" cy="1356346"/>
          </a:xfrm>
          <a:prstGeom prst="rect">
            <a:avLst/>
          </a:prstGeom>
        </p:spPr>
      </p:pic>
      <p:pic>
        <p:nvPicPr>
          <p:cNvPr id="56" name="Picture 5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13F758B-F1A0-4EFC-A45A-54F3D401D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50" y="1476748"/>
            <a:ext cx="928536" cy="1356346"/>
          </a:xfrm>
          <a:prstGeom prst="rect">
            <a:avLst/>
          </a:prstGeom>
        </p:spPr>
      </p:pic>
      <p:pic>
        <p:nvPicPr>
          <p:cNvPr id="59" name="Picture 5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99A6056-83A8-41C8-89E3-DB114EDE4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2" y="4285926"/>
            <a:ext cx="928536" cy="1356346"/>
          </a:xfrm>
          <a:prstGeom prst="rect">
            <a:avLst/>
          </a:prstGeom>
        </p:spPr>
      </p:pic>
      <p:pic>
        <p:nvPicPr>
          <p:cNvPr id="61" name="Picture 6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A92370E-53F4-4658-A4EA-86A3FFC7E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52" y="3201945"/>
            <a:ext cx="928536" cy="1356346"/>
          </a:xfrm>
          <a:prstGeom prst="rect">
            <a:avLst/>
          </a:prstGeom>
        </p:spPr>
      </p:pic>
      <p:pic>
        <p:nvPicPr>
          <p:cNvPr id="62" name="Picture 6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19DE476-12EB-4D31-B8F5-B73E0D4A1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1" y="4863323"/>
            <a:ext cx="928536" cy="1356346"/>
          </a:xfrm>
          <a:prstGeom prst="rect">
            <a:avLst/>
          </a:prstGeom>
        </p:spPr>
      </p:pic>
      <p:pic>
        <p:nvPicPr>
          <p:cNvPr id="63" name="Picture 6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B6275CD-4C65-4463-A678-5B09FC13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875" y="272040"/>
            <a:ext cx="928536" cy="1356346"/>
          </a:xfrm>
          <a:prstGeom prst="rect">
            <a:avLst/>
          </a:prstGeom>
        </p:spPr>
      </p:pic>
      <p:pic>
        <p:nvPicPr>
          <p:cNvPr id="64" name="Picture 6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295E7E8-FC7B-44AC-8BC6-C2DB7A2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25" y="1488024"/>
            <a:ext cx="928536" cy="1356346"/>
          </a:xfrm>
          <a:prstGeom prst="rect">
            <a:avLst/>
          </a:prstGeom>
        </p:spPr>
      </p:pic>
      <p:pic>
        <p:nvPicPr>
          <p:cNvPr id="65" name="Picture 6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656BD48-D07A-406F-AD41-89ACD57E2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25" y="5001562"/>
            <a:ext cx="928536" cy="1356346"/>
          </a:xfrm>
          <a:prstGeom prst="rect">
            <a:avLst/>
          </a:prstGeom>
        </p:spPr>
      </p:pic>
      <p:pic>
        <p:nvPicPr>
          <p:cNvPr id="66" name="Picture 6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7550CFF-86B9-4F0F-8D00-67201C8B6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194" y="4089818"/>
            <a:ext cx="928536" cy="1356346"/>
          </a:xfrm>
          <a:prstGeom prst="rect">
            <a:avLst/>
          </a:prstGeom>
        </p:spPr>
      </p:pic>
      <p:pic>
        <p:nvPicPr>
          <p:cNvPr id="67" name="Picture 6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9B61AC0-BF29-4B4A-BD7F-6DF1F891B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94" y="5252166"/>
            <a:ext cx="928536" cy="13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DD1DEF5C-B2A1-4E05-B6A4-CD985B2F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22" y="258445"/>
            <a:ext cx="10152572" cy="1325563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2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163BAE94-52D4-4F27-B51F-B1797AFE0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1014324" cy="6858000"/>
          </a:xfrm>
          <a:prstGeom prst="rect">
            <a:avLst/>
          </a:prstGeom>
        </p:spPr>
      </p:pic>
      <p:pic>
        <p:nvPicPr>
          <p:cNvPr id="43" name="Picture 4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5D5BC23-3329-4044-AB3E-B367C7503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9" y="432268"/>
            <a:ext cx="928536" cy="1356346"/>
          </a:xfrm>
          <a:prstGeom prst="rect">
            <a:avLst/>
          </a:prstGeom>
        </p:spPr>
      </p:pic>
      <p:pic>
        <p:nvPicPr>
          <p:cNvPr id="44" name="Picture 43" descr="Chart, icon, sunburst chart&#10;&#10;Description automatically generated">
            <a:extLst>
              <a:ext uri="{FF2B5EF4-FFF2-40B4-BE49-F238E27FC236}">
                <a16:creationId xmlns:a16="http://schemas.microsoft.com/office/drawing/2014/main" id="{22A6350D-C0DE-404A-8BDD-DC8E57A9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25" y="2309135"/>
            <a:ext cx="1177673" cy="1829677"/>
          </a:xfrm>
          <a:prstGeom prst="rect">
            <a:avLst/>
          </a:prstGeom>
        </p:spPr>
      </p:pic>
      <p:pic>
        <p:nvPicPr>
          <p:cNvPr id="45" name="Picture 44" descr="Shape, square&#10;&#10;Description automatically generated">
            <a:extLst>
              <a:ext uri="{FF2B5EF4-FFF2-40B4-BE49-F238E27FC236}">
                <a16:creationId xmlns:a16="http://schemas.microsoft.com/office/drawing/2014/main" id="{D1DAD97C-403A-4684-8510-2EC9ACAA3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46" name="Picture 45" descr="Shape, square&#10;&#10;Description automatically generated">
            <a:extLst>
              <a:ext uri="{FF2B5EF4-FFF2-40B4-BE49-F238E27FC236}">
                <a16:creationId xmlns:a16="http://schemas.microsoft.com/office/drawing/2014/main" id="{EEA13CBC-A470-447D-BDDD-3DE922E60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47" name="Picture 46" descr="Shape, square&#10;&#10;Description automatically generated">
            <a:extLst>
              <a:ext uri="{FF2B5EF4-FFF2-40B4-BE49-F238E27FC236}">
                <a16:creationId xmlns:a16="http://schemas.microsoft.com/office/drawing/2014/main" id="{20F30E3B-7460-4F6D-A1A5-6EE09A3A2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48" name="Picture 47" descr="Shape, square&#10;&#10;Description automatically generated">
            <a:extLst>
              <a:ext uri="{FF2B5EF4-FFF2-40B4-BE49-F238E27FC236}">
                <a16:creationId xmlns:a16="http://schemas.microsoft.com/office/drawing/2014/main" id="{AD666064-20A2-407F-B795-D221C9996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49" name="Picture 48" descr="Shape, square&#10;&#10;Description automatically generated">
            <a:extLst>
              <a:ext uri="{FF2B5EF4-FFF2-40B4-BE49-F238E27FC236}">
                <a16:creationId xmlns:a16="http://schemas.microsoft.com/office/drawing/2014/main" id="{CB85B125-87FD-4DE8-8832-5D7484F01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50" name="Picture 49" descr="Shape, square&#10;&#10;Description automatically generated">
            <a:extLst>
              <a:ext uri="{FF2B5EF4-FFF2-40B4-BE49-F238E27FC236}">
                <a16:creationId xmlns:a16="http://schemas.microsoft.com/office/drawing/2014/main" id="{7009D938-69F0-42A8-A9D3-DA3946F21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97" y="2397422"/>
            <a:ext cx="1081001" cy="1469304"/>
          </a:xfrm>
          <a:prstGeom prst="rect">
            <a:avLst/>
          </a:prstGeom>
        </p:spPr>
      </p:pic>
      <p:pic>
        <p:nvPicPr>
          <p:cNvPr id="51" name="Picture 50" descr="Shape, square&#10;&#10;Description automatically generated">
            <a:extLst>
              <a:ext uri="{FF2B5EF4-FFF2-40B4-BE49-F238E27FC236}">
                <a16:creationId xmlns:a16="http://schemas.microsoft.com/office/drawing/2014/main" id="{09A65860-A889-4E6B-BE5F-50E7A97F8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52" name="Picture 51" descr="Shape, square&#10;&#10;Description automatically generated">
            <a:extLst>
              <a:ext uri="{FF2B5EF4-FFF2-40B4-BE49-F238E27FC236}">
                <a16:creationId xmlns:a16="http://schemas.microsoft.com/office/drawing/2014/main" id="{8FB66E6B-C76A-4172-8989-9451A63C8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53" name="Picture 52" descr="Shape, square&#10;&#10;Description automatically generated">
            <a:extLst>
              <a:ext uri="{FF2B5EF4-FFF2-40B4-BE49-F238E27FC236}">
                <a16:creationId xmlns:a16="http://schemas.microsoft.com/office/drawing/2014/main" id="{2A161A7B-C4A5-443B-B2EE-FE18987BB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12" y="125010"/>
            <a:ext cx="1081001" cy="1469304"/>
          </a:xfrm>
          <a:prstGeom prst="rect">
            <a:avLst/>
          </a:prstGeom>
        </p:spPr>
      </p:pic>
      <p:pic>
        <p:nvPicPr>
          <p:cNvPr id="54" name="Picture 53" descr="Shape, square&#10;&#10;Description automatically generated">
            <a:extLst>
              <a:ext uri="{FF2B5EF4-FFF2-40B4-BE49-F238E27FC236}">
                <a16:creationId xmlns:a16="http://schemas.microsoft.com/office/drawing/2014/main" id="{092913BA-B9C9-463B-B2B3-078C93914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55" name="Picture 54" descr="Shape, square&#10;&#10;Description automatically generated">
            <a:extLst>
              <a:ext uri="{FF2B5EF4-FFF2-40B4-BE49-F238E27FC236}">
                <a16:creationId xmlns:a16="http://schemas.microsoft.com/office/drawing/2014/main" id="{0C9F77FB-520B-48FA-B5FA-C211C699A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2" y="3090786"/>
            <a:ext cx="1081001" cy="1469304"/>
          </a:xfrm>
          <a:prstGeom prst="rect">
            <a:avLst/>
          </a:prstGeom>
        </p:spPr>
      </p:pic>
      <p:pic>
        <p:nvPicPr>
          <p:cNvPr id="56" name="Picture 55" descr="Shape, square&#10;&#10;Description automatically generated">
            <a:extLst>
              <a:ext uri="{FF2B5EF4-FFF2-40B4-BE49-F238E27FC236}">
                <a16:creationId xmlns:a16="http://schemas.microsoft.com/office/drawing/2014/main" id="{1C7EFA5E-834C-42E1-A139-5D9030E99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57" name="Picture 56" descr="Shape, square&#10;&#10;Description automatically generated">
            <a:extLst>
              <a:ext uri="{FF2B5EF4-FFF2-40B4-BE49-F238E27FC236}">
                <a16:creationId xmlns:a16="http://schemas.microsoft.com/office/drawing/2014/main" id="{34193404-CBD8-4B6A-B4DA-C9693F8C2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58" name="Picture 57" descr="Shape, square&#10;&#10;Description automatically generated">
            <a:extLst>
              <a:ext uri="{FF2B5EF4-FFF2-40B4-BE49-F238E27FC236}">
                <a16:creationId xmlns:a16="http://schemas.microsoft.com/office/drawing/2014/main" id="{8D383CCC-0E02-4795-981B-C52B06BC8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59" name="Picture 58" descr="Shape, square&#10;&#10;Description automatically generated">
            <a:extLst>
              <a:ext uri="{FF2B5EF4-FFF2-40B4-BE49-F238E27FC236}">
                <a16:creationId xmlns:a16="http://schemas.microsoft.com/office/drawing/2014/main" id="{5670CB67-19CC-4587-95E2-349D6BAD3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60" name="Picture 59" descr="Shape, square&#10;&#10;Description automatically generated">
            <a:extLst>
              <a:ext uri="{FF2B5EF4-FFF2-40B4-BE49-F238E27FC236}">
                <a16:creationId xmlns:a16="http://schemas.microsoft.com/office/drawing/2014/main" id="{96CA77AB-907A-4727-A847-65BA71115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  <p:pic>
        <p:nvPicPr>
          <p:cNvPr id="61" name="Picture 6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ACA7CD9-2226-44E3-AB48-FAD3EF73A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06" y="1991378"/>
            <a:ext cx="928536" cy="1356346"/>
          </a:xfrm>
          <a:prstGeom prst="rect">
            <a:avLst/>
          </a:prstGeom>
        </p:spPr>
      </p:pic>
      <p:pic>
        <p:nvPicPr>
          <p:cNvPr id="62" name="Picture 6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041AADE-52CE-4657-842C-8E1161352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7" y="3708101"/>
            <a:ext cx="928536" cy="1356346"/>
          </a:xfrm>
          <a:prstGeom prst="rect">
            <a:avLst/>
          </a:prstGeom>
        </p:spPr>
      </p:pic>
      <p:pic>
        <p:nvPicPr>
          <p:cNvPr id="63" name="Picture 6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A15BD03-EF7B-43CD-9D3C-5A1760809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10" y="-32980"/>
            <a:ext cx="928536" cy="1356346"/>
          </a:xfrm>
          <a:prstGeom prst="rect">
            <a:avLst/>
          </a:prstGeom>
        </p:spPr>
      </p:pic>
      <p:pic>
        <p:nvPicPr>
          <p:cNvPr id="64" name="Picture 6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A0F6C16-3791-4FC0-8288-9FB45F8B2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7" y="2123879"/>
            <a:ext cx="928536" cy="1356346"/>
          </a:xfrm>
          <a:prstGeom prst="rect">
            <a:avLst/>
          </a:prstGeom>
        </p:spPr>
      </p:pic>
      <p:pic>
        <p:nvPicPr>
          <p:cNvPr id="65" name="Picture 6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63E3798-99EC-40D0-9B1D-33607950B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3" y="1162799"/>
            <a:ext cx="928536" cy="1356346"/>
          </a:xfrm>
          <a:prstGeom prst="rect">
            <a:avLst/>
          </a:prstGeom>
        </p:spPr>
      </p:pic>
      <p:pic>
        <p:nvPicPr>
          <p:cNvPr id="66" name="Picture 6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A002DFF-73A3-4C82-819F-00201B90C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5" y="3009710"/>
            <a:ext cx="928536" cy="1356346"/>
          </a:xfrm>
          <a:prstGeom prst="rect">
            <a:avLst/>
          </a:prstGeom>
        </p:spPr>
      </p:pic>
      <p:pic>
        <p:nvPicPr>
          <p:cNvPr id="67" name="Picture 6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DFE86D1-F84E-40B8-B9C2-F606DBC96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7" y="5363475"/>
            <a:ext cx="928536" cy="1356346"/>
          </a:xfrm>
          <a:prstGeom prst="rect">
            <a:avLst/>
          </a:prstGeom>
        </p:spPr>
      </p:pic>
      <p:pic>
        <p:nvPicPr>
          <p:cNvPr id="68" name="Picture 6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198D297-5BE2-418D-AF92-4A5DD7980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2" y="2264488"/>
            <a:ext cx="928536" cy="1356346"/>
          </a:xfrm>
          <a:prstGeom prst="rect">
            <a:avLst/>
          </a:prstGeom>
        </p:spPr>
      </p:pic>
      <p:pic>
        <p:nvPicPr>
          <p:cNvPr id="69" name="Picture 6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9F33CC2-D997-4E80-8D48-7D292027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80" y="3322253"/>
            <a:ext cx="928536" cy="1356346"/>
          </a:xfrm>
          <a:prstGeom prst="rect">
            <a:avLst/>
          </a:prstGeom>
        </p:spPr>
      </p:pic>
      <p:pic>
        <p:nvPicPr>
          <p:cNvPr id="70" name="Picture 6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A285014-5DE6-42BE-B432-5816C5224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0" y="5138828"/>
            <a:ext cx="928536" cy="1356346"/>
          </a:xfrm>
          <a:prstGeom prst="rect">
            <a:avLst/>
          </a:prstGeom>
        </p:spPr>
      </p:pic>
      <p:pic>
        <p:nvPicPr>
          <p:cNvPr id="71" name="Picture 7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B042F33-C7B1-4F74-A954-F1B7B7DAE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5" y="3786181"/>
            <a:ext cx="928536" cy="1356346"/>
          </a:xfrm>
          <a:prstGeom prst="rect">
            <a:avLst/>
          </a:prstGeom>
        </p:spPr>
      </p:pic>
      <p:pic>
        <p:nvPicPr>
          <p:cNvPr id="72" name="Picture 7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ABF8949-858E-45DA-9EEA-B7DCA956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90" y="85000"/>
            <a:ext cx="928536" cy="1356346"/>
          </a:xfrm>
          <a:prstGeom prst="rect">
            <a:avLst/>
          </a:prstGeom>
        </p:spPr>
      </p:pic>
      <p:pic>
        <p:nvPicPr>
          <p:cNvPr id="73" name="Picture 7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43E655E-C689-48D2-8A57-C88C0FAAC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0" y="1326020"/>
            <a:ext cx="928536" cy="1356346"/>
          </a:xfrm>
          <a:prstGeom prst="rect">
            <a:avLst/>
          </a:prstGeom>
        </p:spPr>
      </p:pic>
      <p:pic>
        <p:nvPicPr>
          <p:cNvPr id="74" name="Picture 7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BF498FB-0197-443D-93C1-CFF74E400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62" y="3029928"/>
            <a:ext cx="928536" cy="1356346"/>
          </a:xfrm>
          <a:prstGeom prst="rect">
            <a:avLst/>
          </a:prstGeom>
        </p:spPr>
      </p:pic>
      <p:pic>
        <p:nvPicPr>
          <p:cNvPr id="75" name="Picture 7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140FC84-3F61-4471-823A-3C992FA76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09" y="3902778"/>
            <a:ext cx="928536" cy="1356346"/>
          </a:xfrm>
          <a:prstGeom prst="rect">
            <a:avLst/>
          </a:prstGeom>
        </p:spPr>
      </p:pic>
      <p:pic>
        <p:nvPicPr>
          <p:cNvPr id="76" name="Picture 7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D3525ED-25F8-4578-B48A-7F9510C8F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9" y="5225296"/>
            <a:ext cx="928536" cy="1356346"/>
          </a:xfrm>
          <a:prstGeom prst="rect">
            <a:avLst/>
          </a:prstGeom>
        </p:spPr>
      </p:pic>
      <p:pic>
        <p:nvPicPr>
          <p:cNvPr id="77" name="Content Placeholder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B6A18390-01DC-46BD-8BFF-C36B723E8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14324" cy="6858000"/>
          </a:xfrm>
          <a:prstGeom prst="rect">
            <a:avLst/>
          </a:prstGeom>
        </p:spPr>
      </p:pic>
      <p:pic>
        <p:nvPicPr>
          <p:cNvPr id="78" name="Picture 7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4134B3E-3182-49A4-9E16-43D38FBAB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3" y="469653"/>
            <a:ext cx="928536" cy="1356346"/>
          </a:xfrm>
          <a:prstGeom prst="rect">
            <a:avLst/>
          </a:prstGeom>
        </p:spPr>
      </p:pic>
      <p:pic>
        <p:nvPicPr>
          <p:cNvPr id="79" name="Picture 7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490411F-EDEA-4CE1-A38F-7B39893DC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64" y="4268080"/>
            <a:ext cx="928536" cy="1356346"/>
          </a:xfrm>
          <a:prstGeom prst="rect">
            <a:avLst/>
          </a:prstGeom>
        </p:spPr>
      </p:pic>
      <p:pic>
        <p:nvPicPr>
          <p:cNvPr id="80" name="Picture 7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2F5B6F4-BE33-4FE4-9807-0D2D5453A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96" y="1549875"/>
            <a:ext cx="928536" cy="1356346"/>
          </a:xfrm>
          <a:prstGeom prst="rect">
            <a:avLst/>
          </a:prstGeom>
        </p:spPr>
      </p:pic>
      <p:pic>
        <p:nvPicPr>
          <p:cNvPr id="81" name="Picture 8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4DBD5B6-D4AA-4E51-B7D5-DADBAD07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" y="4653434"/>
            <a:ext cx="928536" cy="1356346"/>
          </a:xfrm>
          <a:prstGeom prst="rect">
            <a:avLst/>
          </a:prstGeom>
        </p:spPr>
      </p:pic>
      <p:pic>
        <p:nvPicPr>
          <p:cNvPr id="82" name="Picture 8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D8DD63F-A8C0-4042-BB52-09DBF5E0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27" y="185623"/>
            <a:ext cx="928536" cy="1356346"/>
          </a:xfrm>
          <a:prstGeom prst="rect">
            <a:avLst/>
          </a:prstGeom>
        </p:spPr>
      </p:pic>
      <p:pic>
        <p:nvPicPr>
          <p:cNvPr id="83" name="Picture 8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8D3960A-E90E-4E0C-93FA-A34C36941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5" y="300282"/>
            <a:ext cx="928536" cy="1356346"/>
          </a:xfrm>
          <a:prstGeom prst="rect">
            <a:avLst/>
          </a:prstGeom>
        </p:spPr>
      </p:pic>
      <p:pic>
        <p:nvPicPr>
          <p:cNvPr id="84" name="Picture 8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147EEDE-A6CD-44D5-800F-7FD9E928A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45" y="3538920"/>
            <a:ext cx="928536" cy="1356346"/>
          </a:xfrm>
          <a:prstGeom prst="rect">
            <a:avLst/>
          </a:prstGeom>
        </p:spPr>
      </p:pic>
      <p:pic>
        <p:nvPicPr>
          <p:cNvPr id="85" name="Picture 8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0F6C109-1A9B-48C5-A4FD-EDBE884CD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3" y="2670990"/>
            <a:ext cx="928536" cy="1356346"/>
          </a:xfrm>
          <a:prstGeom prst="rect">
            <a:avLst/>
          </a:prstGeom>
        </p:spPr>
      </p:pic>
      <p:pic>
        <p:nvPicPr>
          <p:cNvPr id="86" name="Picture 8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B5BA67C-3B7B-41D3-A120-48C59B4C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08" y="4621310"/>
            <a:ext cx="928536" cy="1356346"/>
          </a:xfrm>
          <a:prstGeom prst="rect">
            <a:avLst/>
          </a:prstGeom>
        </p:spPr>
      </p:pic>
      <p:pic>
        <p:nvPicPr>
          <p:cNvPr id="87" name="Picture 8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ACF21D5-E946-4551-B2FD-6B0DFE10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116" y="4130440"/>
            <a:ext cx="928536" cy="1356346"/>
          </a:xfrm>
          <a:prstGeom prst="rect">
            <a:avLst/>
          </a:prstGeom>
        </p:spPr>
      </p:pic>
      <p:pic>
        <p:nvPicPr>
          <p:cNvPr id="88" name="Picture 8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79DB6A7-1B32-4F95-9F94-349C959EF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52" y="826596"/>
            <a:ext cx="928536" cy="1356346"/>
          </a:xfrm>
          <a:prstGeom prst="rect">
            <a:avLst/>
          </a:prstGeom>
        </p:spPr>
      </p:pic>
      <p:pic>
        <p:nvPicPr>
          <p:cNvPr id="89" name="Picture 8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2AA525E-BFA1-4ABE-B6F5-BAB5BED8E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72" y="2735129"/>
            <a:ext cx="928536" cy="1356346"/>
          </a:xfrm>
          <a:prstGeom prst="rect">
            <a:avLst/>
          </a:prstGeom>
        </p:spPr>
      </p:pic>
      <p:pic>
        <p:nvPicPr>
          <p:cNvPr id="90" name="Picture 8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14D17E4-D787-42ED-B639-FEACCE73B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59" y="5441232"/>
            <a:ext cx="928536" cy="1356346"/>
          </a:xfrm>
          <a:prstGeom prst="rect">
            <a:avLst/>
          </a:prstGeom>
        </p:spPr>
      </p:pic>
      <p:pic>
        <p:nvPicPr>
          <p:cNvPr id="91" name="Picture 9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478F70CF-7587-4A1F-88A2-78F38E78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6" y="1423784"/>
            <a:ext cx="928536" cy="1356346"/>
          </a:xfrm>
          <a:prstGeom prst="rect">
            <a:avLst/>
          </a:prstGeom>
        </p:spPr>
      </p:pic>
      <p:pic>
        <p:nvPicPr>
          <p:cNvPr id="92" name="Picture 9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604F3C41-00FE-4A59-8E2C-C113F094C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01" y="3708101"/>
            <a:ext cx="928536" cy="1356346"/>
          </a:xfrm>
          <a:prstGeom prst="rect">
            <a:avLst/>
          </a:prstGeom>
        </p:spPr>
      </p:pic>
      <p:pic>
        <p:nvPicPr>
          <p:cNvPr id="93" name="Picture 9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D46A281-48E5-4458-9B88-1DD68F95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56" y="2086717"/>
            <a:ext cx="928536" cy="1356346"/>
          </a:xfrm>
          <a:prstGeom prst="rect">
            <a:avLst/>
          </a:prstGeom>
        </p:spPr>
      </p:pic>
      <p:pic>
        <p:nvPicPr>
          <p:cNvPr id="95" name="Picture 94" descr="Shape, square&#10;&#10;Description automatically generated">
            <a:extLst>
              <a:ext uri="{FF2B5EF4-FFF2-40B4-BE49-F238E27FC236}">
                <a16:creationId xmlns:a16="http://schemas.microsoft.com/office/drawing/2014/main" id="{ECE6DDD5-A8DB-49DC-88D1-FD2CB6C91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8" y="1823993"/>
            <a:ext cx="1081001" cy="1469304"/>
          </a:xfrm>
          <a:prstGeom prst="rect">
            <a:avLst/>
          </a:prstGeom>
        </p:spPr>
      </p:pic>
      <p:pic>
        <p:nvPicPr>
          <p:cNvPr id="96" name="Picture 95" descr="Shape, square&#10;&#10;Description automatically generated">
            <a:extLst>
              <a:ext uri="{FF2B5EF4-FFF2-40B4-BE49-F238E27FC236}">
                <a16:creationId xmlns:a16="http://schemas.microsoft.com/office/drawing/2014/main" id="{EF506AAE-EED1-4957-9D83-8A3310AA7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9" y="1592771"/>
            <a:ext cx="1081001" cy="1469304"/>
          </a:xfrm>
          <a:prstGeom prst="rect">
            <a:avLst/>
          </a:prstGeom>
        </p:spPr>
      </p:pic>
      <p:pic>
        <p:nvPicPr>
          <p:cNvPr id="97" name="Picture 96" descr="Shape, square&#10;&#10;Description automatically generated">
            <a:extLst>
              <a:ext uri="{FF2B5EF4-FFF2-40B4-BE49-F238E27FC236}">
                <a16:creationId xmlns:a16="http://schemas.microsoft.com/office/drawing/2014/main" id="{904504BB-6084-4D61-91BE-4CCBF3DED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961434"/>
            <a:ext cx="1081001" cy="1469304"/>
          </a:xfrm>
          <a:prstGeom prst="rect">
            <a:avLst/>
          </a:prstGeom>
        </p:spPr>
      </p:pic>
      <p:pic>
        <p:nvPicPr>
          <p:cNvPr id="98" name="Picture 97" descr="Shape, square&#10;&#10;Description automatically generated">
            <a:extLst>
              <a:ext uri="{FF2B5EF4-FFF2-40B4-BE49-F238E27FC236}">
                <a16:creationId xmlns:a16="http://schemas.microsoft.com/office/drawing/2014/main" id="{BAE310C2-EF77-4CC9-BDFE-FB6E41631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4" y="5386319"/>
            <a:ext cx="1081001" cy="1469304"/>
          </a:xfrm>
          <a:prstGeom prst="rect">
            <a:avLst/>
          </a:prstGeom>
        </p:spPr>
      </p:pic>
      <p:pic>
        <p:nvPicPr>
          <p:cNvPr id="99" name="Picture 98" descr="Shape, square&#10;&#10;Description automatically generated">
            <a:extLst>
              <a:ext uri="{FF2B5EF4-FFF2-40B4-BE49-F238E27FC236}">
                <a16:creationId xmlns:a16="http://schemas.microsoft.com/office/drawing/2014/main" id="{50C1C937-0890-480B-98BC-06AAC8253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73" y="1228461"/>
            <a:ext cx="1081001" cy="1469304"/>
          </a:xfrm>
          <a:prstGeom prst="rect">
            <a:avLst/>
          </a:prstGeom>
        </p:spPr>
      </p:pic>
      <p:pic>
        <p:nvPicPr>
          <p:cNvPr id="100" name="Picture 99" descr="Shape, square&#10;&#10;Description automatically generated">
            <a:extLst>
              <a:ext uri="{FF2B5EF4-FFF2-40B4-BE49-F238E27FC236}">
                <a16:creationId xmlns:a16="http://schemas.microsoft.com/office/drawing/2014/main" id="{08D24340-750F-4905-B946-372665DFB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1" y="63063"/>
            <a:ext cx="1081001" cy="1469304"/>
          </a:xfrm>
          <a:prstGeom prst="rect">
            <a:avLst/>
          </a:prstGeom>
        </p:spPr>
      </p:pic>
      <p:pic>
        <p:nvPicPr>
          <p:cNvPr id="101" name="Picture 100" descr="Shape, square&#10;&#10;Description automatically generated">
            <a:extLst>
              <a:ext uri="{FF2B5EF4-FFF2-40B4-BE49-F238E27FC236}">
                <a16:creationId xmlns:a16="http://schemas.microsoft.com/office/drawing/2014/main" id="{366B51CC-4680-4ED5-B77E-7CFB5B475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5" y="3743342"/>
            <a:ext cx="1081001" cy="1469304"/>
          </a:xfrm>
          <a:prstGeom prst="rect">
            <a:avLst/>
          </a:prstGeom>
        </p:spPr>
      </p:pic>
      <p:pic>
        <p:nvPicPr>
          <p:cNvPr id="102" name="Picture 101" descr="Shape, square&#10;&#10;Description automatically generated">
            <a:extLst>
              <a:ext uri="{FF2B5EF4-FFF2-40B4-BE49-F238E27FC236}">
                <a16:creationId xmlns:a16="http://schemas.microsoft.com/office/drawing/2014/main" id="{FC69B8B0-2A61-47F7-9216-76AA9958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2" y="2925558"/>
            <a:ext cx="1081001" cy="1469304"/>
          </a:xfrm>
          <a:prstGeom prst="rect">
            <a:avLst/>
          </a:prstGeom>
        </p:spPr>
      </p:pic>
      <p:pic>
        <p:nvPicPr>
          <p:cNvPr id="103" name="Picture 102" descr="Shape, square&#10;&#10;Description automatically generated">
            <a:extLst>
              <a:ext uri="{FF2B5EF4-FFF2-40B4-BE49-F238E27FC236}">
                <a16:creationId xmlns:a16="http://schemas.microsoft.com/office/drawing/2014/main" id="{13E5F72F-D050-4140-9E0A-F2EE9F759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47" y="186574"/>
            <a:ext cx="1081001" cy="1469304"/>
          </a:xfrm>
          <a:prstGeom prst="rect">
            <a:avLst/>
          </a:prstGeom>
        </p:spPr>
      </p:pic>
      <p:pic>
        <p:nvPicPr>
          <p:cNvPr id="104" name="Picture 103" descr="Shape, square&#10;&#10;Description automatically generated">
            <a:extLst>
              <a:ext uri="{FF2B5EF4-FFF2-40B4-BE49-F238E27FC236}">
                <a16:creationId xmlns:a16="http://schemas.microsoft.com/office/drawing/2014/main" id="{D7730D63-3264-4E9F-8AE1-4370068540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38" y="153749"/>
            <a:ext cx="1081001" cy="1469304"/>
          </a:xfrm>
          <a:prstGeom prst="rect">
            <a:avLst/>
          </a:prstGeom>
        </p:spPr>
      </p:pic>
      <p:pic>
        <p:nvPicPr>
          <p:cNvPr id="105" name="Picture 104" descr="Shape, square&#10;&#10;Description automatically generated">
            <a:extLst>
              <a:ext uri="{FF2B5EF4-FFF2-40B4-BE49-F238E27FC236}">
                <a16:creationId xmlns:a16="http://schemas.microsoft.com/office/drawing/2014/main" id="{A1C7C60F-139D-4BD0-8E85-5D0DE2B5E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48" y="3921357"/>
            <a:ext cx="1081001" cy="1469304"/>
          </a:xfrm>
          <a:prstGeom prst="rect">
            <a:avLst/>
          </a:prstGeom>
        </p:spPr>
      </p:pic>
      <p:pic>
        <p:nvPicPr>
          <p:cNvPr id="106" name="Picture 105" descr="Shape, square&#10;&#10;Description automatically generated">
            <a:extLst>
              <a:ext uri="{FF2B5EF4-FFF2-40B4-BE49-F238E27FC236}">
                <a16:creationId xmlns:a16="http://schemas.microsoft.com/office/drawing/2014/main" id="{1F48CC39-A146-4E3D-BA62-8192F6257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53" y="3027505"/>
            <a:ext cx="1081001" cy="1469304"/>
          </a:xfrm>
          <a:prstGeom prst="rect">
            <a:avLst/>
          </a:prstGeom>
        </p:spPr>
      </p:pic>
      <p:pic>
        <p:nvPicPr>
          <p:cNvPr id="107" name="Picture 106" descr="Shape, square&#10;&#10;Description automatically generated">
            <a:extLst>
              <a:ext uri="{FF2B5EF4-FFF2-40B4-BE49-F238E27FC236}">
                <a16:creationId xmlns:a16="http://schemas.microsoft.com/office/drawing/2014/main" id="{B9728EDA-F9FC-43D5-BEDB-D81E34EA5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7" y="4820262"/>
            <a:ext cx="1081001" cy="1469304"/>
          </a:xfrm>
          <a:prstGeom prst="rect">
            <a:avLst/>
          </a:prstGeom>
        </p:spPr>
      </p:pic>
      <p:pic>
        <p:nvPicPr>
          <p:cNvPr id="108" name="Picture 107" descr="Shape, square&#10;&#10;Description automatically generated">
            <a:extLst>
              <a:ext uri="{FF2B5EF4-FFF2-40B4-BE49-F238E27FC236}">
                <a16:creationId xmlns:a16="http://schemas.microsoft.com/office/drawing/2014/main" id="{2353334F-CF0D-4F01-A3F6-975712B60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15" y="2688474"/>
            <a:ext cx="1081001" cy="1469304"/>
          </a:xfrm>
          <a:prstGeom prst="rect">
            <a:avLst/>
          </a:prstGeom>
        </p:spPr>
      </p:pic>
      <p:pic>
        <p:nvPicPr>
          <p:cNvPr id="109" name="Picture 108" descr="Shape, square&#10;&#10;Description automatically generated">
            <a:extLst>
              <a:ext uri="{FF2B5EF4-FFF2-40B4-BE49-F238E27FC236}">
                <a16:creationId xmlns:a16="http://schemas.microsoft.com/office/drawing/2014/main" id="{8113797C-2D00-4A8E-8597-E105ABAC4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23" y="5029191"/>
            <a:ext cx="1081001" cy="1469304"/>
          </a:xfrm>
          <a:prstGeom prst="rect">
            <a:avLst/>
          </a:prstGeom>
        </p:spPr>
      </p:pic>
      <p:pic>
        <p:nvPicPr>
          <p:cNvPr id="110" name="Picture 109" descr="Shape, square&#10;&#10;Description automatically generated">
            <a:extLst>
              <a:ext uri="{FF2B5EF4-FFF2-40B4-BE49-F238E27FC236}">
                <a16:creationId xmlns:a16="http://schemas.microsoft.com/office/drawing/2014/main" id="{64A23FA0-D84B-4F5A-8C04-E4A6D3293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47" y="1499229"/>
            <a:ext cx="1081001" cy="14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72B113C-0E89-432F-8334-9EA4E8B82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9" y="432268"/>
            <a:ext cx="928536" cy="1356346"/>
          </a:xfrm>
          <a:prstGeom prst="rect">
            <a:avLst/>
          </a:prstGeom>
        </p:spPr>
      </p:pic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FABE6D14-5077-45BC-90DB-AE5246FE8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2" y="1842453"/>
            <a:ext cx="1081001" cy="1469304"/>
          </a:xfrm>
          <a:prstGeom prst="rect">
            <a:avLst/>
          </a:prstGeom>
        </p:spPr>
      </p:pic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A87F5356-D2AE-4D37-AED5-AEFD5078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8" y="3961424"/>
            <a:ext cx="1081001" cy="1469304"/>
          </a:xfrm>
          <a:prstGeom prst="rect">
            <a:avLst/>
          </a:prstGeom>
        </p:spPr>
      </p:pic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B8D77EAB-6A8F-4145-844C-341DE6FA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687087"/>
            <a:ext cx="1081001" cy="1469304"/>
          </a:xfrm>
          <a:prstGeom prst="rect">
            <a:avLst/>
          </a:prstGeom>
        </p:spPr>
      </p:pic>
      <p:pic>
        <p:nvPicPr>
          <p:cNvPr id="8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19BD6D65-D74A-4A75-A846-D998D1B10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5" y="3622254"/>
            <a:ext cx="1081001" cy="1469304"/>
          </a:xfrm>
          <a:prstGeom prst="rect">
            <a:avLst/>
          </a:prstGeom>
        </p:spPr>
      </p:pic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4EDE002D-EC0D-4001-9B9F-86D9FAF7C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52" y="1937410"/>
            <a:ext cx="1081001" cy="1469304"/>
          </a:xfrm>
          <a:prstGeom prst="rect">
            <a:avLst/>
          </a:prstGeom>
        </p:spPr>
      </p:pic>
      <p:pic>
        <p:nvPicPr>
          <p:cNvPr id="10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CBD7D3EB-9A00-4EE3-92E3-E8FA9C93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97" y="2397422"/>
            <a:ext cx="1081001" cy="1469304"/>
          </a:xfrm>
          <a:prstGeom prst="rect">
            <a:avLst/>
          </a:prstGeom>
        </p:spPr>
      </p:pic>
      <p:pic>
        <p:nvPicPr>
          <p:cNvPr id="11" name="Picture 10" descr="Shape, square&#10;&#10;Description automatically generated">
            <a:extLst>
              <a:ext uri="{FF2B5EF4-FFF2-40B4-BE49-F238E27FC236}">
                <a16:creationId xmlns:a16="http://schemas.microsoft.com/office/drawing/2014/main" id="{51458DC0-9250-418F-87EA-AF0134E84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3" y="4397603"/>
            <a:ext cx="1081001" cy="1469304"/>
          </a:xfrm>
          <a:prstGeom prst="rect">
            <a:avLst/>
          </a:prstGeom>
        </p:spPr>
      </p:pic>
      <p:pic>
        <p:nvPicPr>
          <p:cNvPr id="12" name="Picture 11" descr="Shape, square&#10;&#10;Description automatically generated">
            <a:extLst>
              <a:ext uri="{FF2B5EF4-FFF2-40B4-BE49-F238E27FC236}">
                <a16:creationId xmlns:a16="http://schemas.microsoft.com/office/drawing/2014/main" id="{5D2E8BA5-B32A-4D45-9A73-D37077857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97" y="5112338"/>
            <a:ext cx="1081001" cy="1469304"/>
          </a:xfrm>
          <a:prstGeom prst="rect">
            <a:avLst/>
          </a:prstGeom>
        </p:spPr>
      </p:pic>
      <p:pic>
        <p:nvPicPr>
          <p:cNvPr id="13" name="Picture 12" descr="Shape, square&#10;&#10;Description automatically generated">
            <a:extLst>
              <a:ext uri="{FF2B5EF4-FFF2-40B4-BE49-F238E27FC236}">
                <a16:creationId xmlns:a16="http://schemas.microsoft.com/office/drawing/2014/main" id="{061FEE54-429D-46EA-8000-1C10A108B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12" y="125010"/>
            <a:ext cx="1081001" cy="1469304"/>
          </a:xfrm>
          <a:prstGeom prst="rect">
            <a:avLst/>
          </a:prstGeom>
        </p:spPr>
      </p:pic>
      <p:pic>
        <p:nvPicPr>
          <p:cNvPr id="14" name="Picture 13" descr="Shape, square&#10;&#10;Description automatically generated">
            <a:extLst>
              <a:ext uri="{FF2B5EF4-FFF2-40B4-BE49-F238E27FC236}">
                <a16:creationId xmlns:a16="http://schemas.microsoft.com/office/drawing/2014/main" id="{E3A62321-67A6-42C8-A398-FD49CAAEF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38" y="4664281"/>
            <a:ext cx="1081001" cy="1469304"/>
          </a:xfrm>
          <a:prstGeom prst="rect">
            <a:avLst/>
          </a:prstGeom>
        </p:spPr>
      </p:pic>
      <p:pic>
        <p:nvPicPr>
          <p:cNvPr id="15" name="Picture 14" descr="Shape, square&#10;&#10;Description automatically generated">
            <a:extLst>
              <a:ext uri="{FF2B5EF4-FFF2-40B4-BE49-F238E27FC236}">
                <a16:creationId xmlns:a16="http://schemas.microsoft.com/office/drawing/2014/main" id="{6BA0C9C1-9A98-46ED-9CD8-BA585C845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22" y="3090786"/>
            <a:ext cx="1081001" cy="1469304"/>
          </a:xfrm>
          <a:prstGeom prst="rect">
            <a:avLst/>
          </a:prstGeom>
        </p:spPr>
      </p:pic>
      <p:pic>
        <p:nvPicPr>
          <p:cNvPr id="16" name="Picture 15" descr="Shape, square&#10;&#10;Description automatically generated">
            <a:extLst>
              <a:ext uri="{FF2B5EF4-FFF2-40B4-BE49-F238E27FC236}">
                <a16:creationId xmlns:a16="http://schemas.microsoft.com/office/drawing/2014/main" id="{782D5FD0-C2EC-4473-B0FD-A3BA7A18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74" y="197703"/>
            <a:ext cx="1081001" cy="1469304"/>
          </a:xfrm>
          <a:prstGeom prst="rect">
            <a:avLst/>
          </a:prstGeom>
        </p:spPr>
      </p:pic>
      <p:pic>
        <p:nvPicPr>
          <p:cNvPr id="17" name="Picture 16" descr="Shape, square&#10;&#10;Description automatically generated">
            <a:extLst>
              <a:ext uri="{FF2B5EF4-FFF2-40B4-BE49-F238E27FC236}">
                <a16:creationId xmlns:a16="http://schemas.microsoft.com/office/drawing/2014/main" id="{BC881120-94A4-4448-9498-C9DA1CE9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37" y="5112338"/>
            <a:ext cx="1081001" cy="1469304"/>
          </a:xfrm>
          <a:prstGeom prst="rect">
            <a:avLst/>
          </a:prstGeom>
        </p:spPr>
      </p:pic>
      <p:pic>
        <p:nvPicPr>
          <p:cNvPr id="18" name="Picture 17" descr="Shape, square&#10;&#10;Description automatically generated">
            <a:extLst>
              <a:ext uri="{FF2B5EF4-FFF2-40B4-BE49-F238E27FC236}">
                <a16:creationId xmlns:a16="http://schemas.microsoft.com/office/drawing/2014/main" id="{633D995C-DDD8-4B15-B73C-119AB7A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19" y="2534152"/>
            <a:ext cx="1081001" cy="1469304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FC041233-4315-4C26-AAA7-C1D7C6E6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37" y="4558305"/>
            <a:ext cx="1081001" cy="1469304"/>
          </a:xfrm>
          <a:prstGeom prst="rect">
            <a:avLst/>
          </a:prstGeom>
        </p:spPr>
      </p:pic>
      <p:pic>
        <p:nvPicPr>
          <p:cNvPr id="20" name="Picture 19" descr="Shape, square&#10;&#10;Description automatically generated">
            <a:extLst>
              <a:ext uri="{FF2B5EF4-FFF2-40B4-BE49-F238E27FC236}">
                <a16:creationId xmlns:a16="http://schemas.microsoft.com/office/drawing/2014/main" id="{FDA9E5E3-D714-4A1B-BD1F-F41F81900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743" y="273980"/>
            <a:ext cx="1081001" cy="1469304"/>
          </a:xfrm>
          <a:prstGeom prst="rect">
            <a:avLst/>
          </a:prstGeom>
        </p:spPr>
      </p:pic>
      <p:pic>
        <p:nvPicPr>
          <p:cNvPr id="21" name="Picture 2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9D09F5D-ADA4-4158-8F6A-5FB653F0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06" y="1991378"/>
            <a:ext cx="928536" cy="1356346"/>
          </a:xfrm>
          <a:prstGeom prst="rect">
            <a:avLst/>
          </a:prstGeom>
        </p:spPr>
      </p:pic>
      <p:pic>
        <p:nvPicPr>
          <p:cNvPr id="22" name="Picture 2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8F61151-C5F2-4368-BB19-7C1023E9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7" y="3708101"/>
            <a:ext cx="928536" cy="1356346"/>
          </a:xfrm>
          <a:prstGeom prst="rect">
            <a:avLst/>
          </a:prstGeom>
        </p:spPr>
      </p:pic>
      <p:pic>
        <p:nvPicPr>
          <p:cNvPr id="23" name="Picture 2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72A8834-B792-4D62-A130-5F3C168B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10" y="-32980"/>
            <a:ext cx="928536" cy="1356346"/>
          </a:xfrm>
          <a:prstGeom prst="rect">
            <a:avLst/>
          </a:prstGeom>
        </p:spPr>
      </p:pic>
      <p:pic>
        <p:nvPicPr>
          <p:cNvPr id="24" name="Picture 2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04DB86B-737B-48B4-BE8A-2B62F85D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847" y="2123879"/>
            <a:ext cx="928536" cy="1356346"/>
          </a:xfrm>
          <a:prstGeom prst="rect">
            <a:avLst/>
          </a:prstGeom>
        </p:spPr>
      </p:pic>
      <p:pic>
        <p:nvPicPr>
          <p:cNvPr id="25" name="Picture 2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031676F4-9B52-46DC-9F64-030028380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3" y="1162799"/>
            <a:ext cx="928536" cy="1356346"/>
          </a:xfrm>
          <a:prstGeom prst="rect">
            <a:avLst/>
          </a:prstGeom>
        </p:spPr>
      </p:pic>
      <p:pic>
        <p:nvPicPr>
          <p:cNvPr id="26" name="Picture 2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9287D058-FD98-4F40-A92F-AA24C924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5" y="3009710"/>
            <a:ext cx="928536" cy="1356346"/>
          </a:xfrm>
          <a:prstGeom prst="rect">
            <a:avLst/>
          </a:prstGeom>
        </p:spPr>
      </p:pic>
      <p:pic>
        <p:nvPicPr>
          <p:cNvPr id="27" name="Picture 2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90D1798-DD64-4FD1-BE5D-A46953649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7" y="5363475"/>
            <a:ext cx="928536" cy="1356346"/>
          </a:xfrm>
          <a:prstGeom prst="rect">
            <a:avLst/>
          </a:prstGeom>
        </p:spPr>
      </p:pic>
      <p:pic>
        <p:nvPicPr>
          <p:cNvPr id="28" name="Picture 2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5AEFD10-06B7-421E-9694-D63AEF24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2" y="2264488"/>
            <a:ext cx="928536" cy="1356346"/>
          </a:xfrm>
          <a:prstGeom prst="rect">
            <a:avLst/>
          </a:prstGeom>
        </p:spPr>
      </p:pic>
      <p:pic>
        <p:nvPicPr>
          <p:cNvPr id="29" name="Picture 2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88BD3B0-AC40-458C-9376-3A783A3DD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80" y="3322253"/>
            <a:ext cx="928536" cy="1356346"/>
          </a:xfrm>
          <a:prstGeom prst="rect">
            <a:avLst/>
          </a:prstGeom>
        </p:spPr>
      </p:pic>
      <p:pic>
        <p:nvPicPr>
          <p:cNvPr id="30" name="Picture 2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081527F-6D3F-4355-87CE-FAEF214DB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10" y="5138828"/>
            <a:ext cx="928536" cy="1356346"/>
          </a:xfrm>
          <a:prstGeom prst="rect">
            <a:avLst/>
          </a:prstGeom>
        </p:spPr>
      </p:pic>
      <p:pic>
        <p:nvPicPr>
          <p:cNvPr id="31" name="Picture 3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B3CCC01-5639-4982-871F-47CB0B81C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5" y="3786181"/>
            <a:ext cx="928536" cy="1356346"/>
          </a:xfrm>
          <a:prstGeom prst="rect">
            <a:avLst/>
          </a:prstGeom>
        </p:spPr>
      </p:pic>
      <p:pic>
        <p:nvPicPr>
          <p:cNvPr id="32" name="Picture 3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75E1812-FC1E-482B-AA26-99E01006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90" y="85000"/>
            <a:ext cx="928536" cy="1356346"/>
          </a:xfrm>
          <a:prstGeom prst="rect">
            <a:avLst/>
          </a:prstGeom>
        </p:spPr>
      </p:pic>
      <p:pic>
        <p:nvPicPr>
          <p:cNvPr id="33" name="Picture 3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1D4422D-5051-4734-88DB-C1EE398E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0" y="1326020"/>
            <a:ext cx="928536" cy="1356346"/>
          </a:xfrm>
          <a:prstGeom prst="rect">
            <a:avLst/>
          </a:prstGeom>
        </p:spPr>
      </p:pic>
      <p:pic>
        <p:nvPicPr>
          <p:cNvPr id="34" name="Picture 3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E47CF6F-695A-438A-A09A-311D63281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62" y="3029928"/>
            <a:ext cx="928536" cy="1356346"/>
          </a:xfrm>
          <a:prstGeom prst="rect">
            <a:avLst/>
          </a:prstGeom>
        </p:spPr>
      </p:pic>
      <p:pic>
        <p:nvPicPr>
          <p:cNvPr id="35" name="Picture 3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BC9CD1E-BD15-41CE-901B-A551C7A33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09" y="3902778"/>
            <a:ext cx="928536" cy="1356346"/>
          </a:xfrm>
          <a:prstGeom prst="rect">
            <a:avLst/>
          </a:prstGeom>
        </p:spPr>
      </p:pic>
      <p:pic>
        <p:nvPicPr>
          <p:cNvPr id="36" name="Picture 3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82F2D37A-C815-4D32-99A9-D54D8606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9" y="5225296"/>
            <a:ext cx="928536" cy="1356346"/>
          </a:xfrm>
          <a:prstGeom prst="rect">
            <a:avLst/>
          </a:prstGeom>
        </p:spPr>
      </p:pic>
      <p:pic>
        <p:nvPicPr>
          <p:cNvPr id="37" name="Picture 3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AF2BEBC-421D-4D82-A7EC-0E36A224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3" y="469653"/>
            <a:ext cx="928536" cy="1356346"/>
          </a:xfrm>
          <a:prstGeom prst="rect">
            <a:avLst/>
          </a:prstGeom>
        </p:spPr>
      </p:pic>
      <p:pic>
        <p:nvPicPr>
          <p:cNvPr id="38" name="Picture 3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14F5877-A65B-47E2-87A2-B22BEAE9F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64" y="4268080"/>
            <a:ext cx="928536" cy="1356346"/>
          </a:xfrm>
          <a:prstGeom prst="rect">
            <a:avLst/>
          </a:prstGeom>
        </p:spPr>
      </p:pic>
      <p:pic>
        <p:nvPicPr>
          <p:cNvPr id="39" name="Picture 3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2ACBA1CA-5EDB-4121-8476-B1D345E6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96" y="1549875"/>
            <a:ext cx="928536" cy="1356346"/>
          </a:xfrm>
          <a:prstGeom prst="rect">
            <a:avLst/>
          </a:prstGeom>
        </p:spPr>
      </p:pic>
      <p:pic>
        <p:nvPicPr>
          <p:cNvPr id="40" name="Picture 3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EAB87455-4A00-41D0-A0FE-21F51B0D7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4" y="4653434"/>
            <a:ext cx="928536" cy="1356346"/>
          </a:xfrm>
          <a:prstGeom prst="rect">
            <a:avLst/>
          </a:prstGeom>
        </p:spPr>
      </p:pic>
      <p:pic>
        <p:nvPicPr>
          <p:cNvPr id="41" name="Picture 4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28EA5F8-330F-49F3-93C5-00F96CF91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27" y="185623"/>
            <a:ext cx="928536" cy="1356346"/>
          </a:xfrm>
          <a:prstGeom prst="rect">
            <a:avLst/>
          </a:prstGeom>
        </p:spPr>
      </p:pic>
      <p:pic>
        <p:nvPicPr>
          <p:cNvPr id="42" name="Picture 4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F2BBF6A1-1BF1-475B-A342-3F1C1CBE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85" y="300282"/>
            <a:ext cx="928536" cy="1356346"/>
          </a:xfrm>
          <a:prstGeom prst="rect">
            <a:avLst/>
          </a:prstGeom>
        </p:spPr>
      </p:pic>
      <p:pic>
        <p:nvPicPr>
          <p:cNvPr id="43" name="Picture 42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A50C2455-9E89-43CF-AAAE-A20CBF20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45" y="3538920"/>
            <a:ext cx="928536" cy="1356346"/>
          </a:xfrm>
          <a:prstGeom prst="rect">
            <a:avLst/>
          </a:prstGeom>
        </p:spPr>
      </p:pic>
      <p:pic>
        <p:nvPicPr>
          <p:cNvPr id="44" name="Picture 43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FF34B83-3A94-4CBD-A8F3-F7496316A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3" y="2670990"/>
            <a:ext cx="928536" cy="1356346"/>
          </a:xfrm>
          <a:prstGeom prst="rect">
            <a:avLst/>
          </a:prstGeom>
        </p:spPr>
      </p:pic>
      <p:pic>
        <p:nvPicPr>
          <p:cNvPr id="45" name="Picture 44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0EC7F6C-AB59-430A-A97D-2F048A98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08" y="4621310"/>
            <a:ext cx="928536" cy="1356346"/>
          </a:xfrm>
          <a:prstGeom prst="rect">
            <a:avLst/>
          </a:prstGeom>
        </p:spPr>
      </p:pic>
      <p:pic>
        <p:nvPicPr>
          <p:cNvPr id="46" name="Picture 45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B7EFFB53-1A5D-4CFD-98B4-025514D9F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116" y="4130440"/>
            <a:ext cx="928536" cy="1356346"/>
          </a:xfrm>
          <a:prstGeom prst="rect">
            <a:avLst/>
          </a:prstGeom>
        </p:spPr>
      </p:pic>
      <p:pic>
        <p:nvPicPr>
          <p:cNvPr id="47" name="Picture 46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55534DCF-64C2-416F-B1D1-10E1DB00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52" y="826596"/>
            <a:ext cx="928536" cy="1356346"/>
          </a:xfrm>
          <a:prstGeom prst="rect">
            <a:avLst/>
          </a:prstGeom>
        </p:spPr>
      </p:pic>
      <p:pic>
        <p:nvPicPr>
          <p:cNvPr id="48" name="Picture 47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39834572-F29B-46F0-AF53-1C6D4E509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72" y="2735129"/>
            <a:ext cx="928536" cy="1356346"/>
          </a:xfrm>
          <a:prstGeom prst="rect">
            <a:avLst/>
          </a:prstGeom>
        </p:spPr>
      </p:pic>
      <p:pic>
        <p:nvPicPr>
          <p:cNvPr id="49" name="Picture 48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75B40649-B97B-4B1A-BE02-B92F368A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59" y="5441232"/>
            <a:ext cx="928536" cy="1356346"/>
          </a:xfrm>
          <a:prstGeom prst="rect">
            <a:avLst/>
          </a:prstGeom>
        </p:spPr>
      </p:pic>
      <p:pic>
        <p:nvPicPr>
          <p:cNvPr id="50" name="Picture 49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C774B2DD-AC13-4DE7-B03A-0EA42B19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6" y="1423784"/>
            <a:ext cx="928536" cy="1356346"/>
          </a:xfrm>
          <a:prstGeom prst="rect">
            <a:avLst/>
          </a:prstGeom>
        </p:spPr>
      </p:pic>
      <p:pic>
        <p:nvPicPr>
          <p:cNvPr id="51" name="Picture 50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1320E6D9-F045-4C40-81B7-BE58F7476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01" y="3708101"/>
            <a:ext cx="928536" cy="1356346"/>
          </a:xfrm>
          <a:prstGeom prst="rect">
            <a:avLst/>
          </a:prstGeom>
        </p:spPr>
      </p:pic>
      <p:pic>
        <p:nvPicPr>
          <p:cNvPr id="52" name="Picture 51" descr="A picture containing picture frame, screenshot&#10;&#10;Description automatically generated">
            <a:extLst>
              <a:ext uri="{FF2B5EF4-FFF2-40B4-BE49-F238E27FC236}">
                <a16:creationId xmlns:a16="http://schemas.microsoft.com/office/drawing/2014/main" id="{D0459A25-30DB-4725-8951-F7E19958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56" y="2086717"/>
            <a:ext cx="928536" cy="1356346"/>
          </a:xfrm>
          <a:prstGeom prst="rect">
            <a:avLst/>
          </a:prstGeom>
        </p:spPr>
      </p:pic>
      <p:pic>
        <p:nvPicPr>
          <p:cNvPr id="53" name="Picture 52" descr="Shape, square&#10;&#10;Description automatically generated">
            <a:extLst>
              <a:ext uri="{FF2B5EF4-FFF2-40B4-BE49-F238E27FC236}">
                <a16:creationId xmlns:a16="http://schemas.microsoft.com/office/drawing/2014/main" id="{756D7E7D-9213-4B0B-99D8-C15A5AEC7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98" y="1823993"/>
            <a:ext cx="1081001" cy="1469304"/>
          </a:xfrm>
          <a:prstGeom prst="rect">
            <a:avLst/>
          </a:prstGeom>
        </p:spPr>
      </p:pic>
      <p:pic>
        <p:nvPicPr>
          <p:cNvPr id="54" name="Picture 53" descr="Shape, square&#10;&#10;Description automatically generated">
            <a:extLst>
              <a:ext uri="{FF2B5EF4-FFF2-40B4-BE49-F238E27FC236}">
                <a16:creationId xmlns:a16="http://schemas.microsoft.com/office/drawing/2014/main" id="{D6FFD960-56E8-4A4E-BA0B-674452BE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09" y="1592771"/>
            <a:ext cx="1081001" cy="1469304"/>
          </a:xfrm>
          <a:prstGeom prst="rect">
            <a:avLst/>
          </a:prstGeom>
        </p:spPr>
      </p:pic>
      <p:pic>
        <p:nvPicPr>
          <p:cNvPr id="55" name="Picture 54" descr="Shape, square&#10;&#10;Description automatically generated">
            <a:extLst>
              <a:ext uri="{FF2B5EF4-FFF2-40B4-BE49-F238E27FC236}">
                <a16:creationId xmlns:a16="http://schemas.microsoft.com/office/drawing/2014/main" id="{17AF55D8-76D4-4617-AFA2-EADBED96D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961434"/>
            <a:ext cx="1081001" cy="1469304"/>
          </a:xfrm>
          <a:prstGeom prst="rect">
            <a:avLst/>
          </a:prstGeom>
        </p:spPr>
      </p:pic>
      <p:pic>
        <p:nvPicPr>
          <p:cNvPr id="56" name="Picture 55" descr="Shape, square&#10;&#10;Description automatically generated">
            <a:extLst>
              <a:ext uri="{FF2B5EF4-FFF2-40B4-BE49-F238E27FC236}">
                <a16:creationId xmlns:a16="http://schemas.microsoft.com/office/drawing/2014/main" id="{178310B7-5D21-44B9-BB8C-B2C246754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4" y="5386319"/>
            <a:ext cx="1081001" cy="1469304"/>
          </a:xfrm>
          <a:prstGeom prst="rect">
            <a:avLst/>
          </a:prstGeom>
        </p:spPr>
      </p:pic>
      <p:pic>
        <p:nvPicPr>
          <p:cNvPr id="57" name="Picture 56" descr="Shape, square&#10;&#10;Description automatically generated">
            <a:extLst>
              <a:ext uri="{FF2B5EF4-FFF2-40B4-BE49-F238E27FC236}">
                <a16:creationId xmlns:a16="http://schemas.microsoft.com/office/drawing/2014/main" id="{FA1EDACD-31D3-4926-ABDF-F910F6553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73" y="1228461"/>
            <a:ext cx="1081001" cy="1469304"/>
          </a:xfrm>
          <a:prstGeom prst="rect">
            <a:avLst/>
          </a:prstGeom>
        </p:spPr>
      </p:pic>
      <p:pic>
        <p:nvPicPr>
          <p:cNvPr id="58" name="Picture 57" descr="Shape, square&#10;&#10;Description automatically generated">
            <a:extLst>
              <a:ext uri="{FF2B5EF4-FFF2-40B4-BE49-F238E27FC236}">
                <a16:creationId xmlns:a16="http://schemas.microsoft.com/office/drawing/2014/main" id="{4DA62FE6-2645-499C-9DD8-ED7B25F2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1" y="63063"/>
            <a:ext cx="1081001" cy="1469304"/>
          </a:xfrm>
          <a:prstGeom prst="rect">
            <a:avLst/>
          </a:prstGeom>
        </p:spPr>
      </p:pic>
      <p:pic>
        <p:nvPicPr>
          <p:cNvPr id="59" name="Picture 58" descr="Shape, square&#10;&#10;Description automatically generated">
            <a:extLst>
              <a:ext uri="{FF2B5EF4-FFF2-40B4-BE49-F238E27FC236}">
                <a16:creationId xmlns:a16="http://schemas.microsoft.com/office/drawing/2014/main" id="{D8183D6D-077C-4CE2-83C9-AD7F4CDDB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35" y="3743342"/>
            <a:ext cx="1081001" cy="1469304"/>
          </a:xfrm>
          <a:prstGeom prst="rect">
            <a:avLst/>
          </a:prstGeom>
        </p:spPr>
      </p:pic>
      <p:pic>
        <p:nvPicPr>
          <p:cNvPr id="60" name="Picture 59" descr="Shape, square&#10;&#10;Description automatically generated">
            <a:extLst>
              <a:ext uri="{FF2B5EF4-FFF2-40B4-BE49-F238E27FC236}">
                <a16:creationId xmlns:a16="http://schemas.microsoft.com/office/drawing/2014/main" id="{9D634F5C-2874-42DB-9AD1-791EA881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2" y="2925558"/>
            <a:ext cx="1081001" cy="1469304"/>
          </a:xfrm>
          <a:prstGeom prst="rect">
            <a:avLst/>
          </a:prstGeom>
        </p:spPr>
      </p:pic>
      <p:pic>
        <p:nvPicPr>
          <p:cNvPr id="61" name="Picture 60" descr="Shape, square&#10;&#10;Description automatically generated">
            <a:extLst>
              <a:ext uri="{FF2B5EF4-FFF2-40B4-BE49-F238E27FC236}">
                <a16:creationId xmlns:a16="http://schemas.microsoft.com/office/drawing/2014/main" id="{A01BEB70-A914-4D99-97EE-7E7DF43D7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47" y="186574"/>
            <a:ext cx="1081001" cy="1469304"/>
          </a:xfrm>
          <a:prstGeom prst="rect">
            <a:avLst/>
          </a:prstGeom>
        </p:spPr>
      </p:pic>
      <p:pic>
        <p:nvPicPr>
          <p:cNvPr id="62" name="Picture 61" descr="Shape, square&#10;&#10;Description automatically generated">
            <a:extLst>
              <a:ext uri="{FF2B5EF4-FFF2-40B4-BE49-F238E27FC236}">
                <a16:creationId xmlns:a16="http://schemas.microsoft.com/office/drawing/2014/main" id="{8FBB2B4B-0122-45F1-BEE5-A7A6895A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838" y="153749"/>
            <a:ext cx="1081001" cy="1469304"/>
          </a:xfrm>
          <a:prstGeom prst="rect">
            <a:avLst/>
          </a:prstGeom>
        </p:spPr>
      </p:pic>
      <p:pic>
        <p:nvPicPr>
          <p:cNvPr id="63" name="Picture 62" descr="Shape, square&#10;&#10;Description automatically generated">
            <a:extLst>
              <a:ext uri="{FF2B5EF4-FFF2-40B4-BE49-F238E27FC236}">
                <a16:creationId xmlns:a16="http://schemas.microsoft.com/office/drawing/2014/main" id="{CCE2D52F-B373-4A70-9D60-E1FFDF0B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48" y="3921357"/>
            <a:ext cx="1081001" cy="1469304"/>
          </a:xfrm>
          <a:prstGeom prst="rect">
            <a:avLst/>
          </a:prstGeom>
        </p:spPr>
      </p:pic>
      <p:pic>
        <p:nvPicPr>
          <p:cNvPr id="64" name="Picture 63" descr="Shape, square&#10;&#10;Description automatically generated">
            <a:extLst>
              <a:ext uri="{FF2B5EF4-FFF2-40B4-BE49-F238E27FC236}">
                <a16:creationId xmlns:a16="http://schemas.microsoft.com/office/drawing/2014/main" id="{8060C836-7530-45F7-9356-3E3CF56D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53" y="3027505"/>
            <a:ext cx="1081001" cy="1469304"/>
          </a:xfrm>
          <a:prstGeom prst="rect">
            <a:avLst/>
          </a:prstGeom>
        </p:spPr>
      </p:pic>
      <p:pic>
        <p:nvPicPr>
          <p:cNvPr id="65" name="Picture 64" descr="Shape, square&#10;&#10;Description automatically generated">
            <a:extLst>
              <a:ext uri="{FF2B5EF4-FFF2-40B4-BE49-F238E27FC236}">
                <a16:creationId xmlns:a16="http://schemas.microsoft.com/office/drawing/2014/main" id="{6DDA562E-B389-4FAF-8B1A-4CFD4E8B3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97" y="4820262"/>
            <a:ext cx="1081001" cy="1469304"/>
          </a:xfrm>
          <a:prstGeom prst="rect">
            <a:avLst/>
          </a:prstGeom>
        </p:spPr>
      </p:pic>
      <p:pic>
        <p:nvPicPr>
          <p:cNvPr id="66" name="Picture 65" descr="Shape, square&#10;&#10;Description automatically generated">
            <a:extLst>
              <a:ext uri="{FF2B5EF4-FFF2-40B4-BE49-F238E27FC236}">
                <a16:creationId xmlns:a16="http://schemas.microsoft.com/office/drawing/2014/main" id="{4246F2FF-CC30-4350-9218-6332676EA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15" y="2688474"/>
            <a:ext cx="1081001" cy="1469304"/>
          </a:xfrm>
          <a:prstGeom prst="rect">
            <a:avLst/>
          </a:prstGeom>
        </p:spPr>
      </p:pic>
      <p:pic>
        <p:nvPicPr>
          <p:cNvPr id="67" name="Picture 66" descr="Shape, square&#10;&#10;Description automatically generated">
            <a:extLst>
              <a:ext uri="{FF2B5EF4-FFF2-40B4-BE49-F238E27FC236}">
                <a16:creationId xmlns:a16="http://schemas.microsoft.com/office/drawing/2014/main" id="{492DDA1F-A474-47AB-8AAA-48A8C77AB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23" y="5029191"/>
            <a:ext cx="1081001" cy="1469304"/>
          </a:xfrm>
          <a:prstGeom prst="rect">
            <a:avLst/>
          </a:prstGeom>
        </p:spPr>
      </p:pic>
      <p:pic>
        <p:nvPicPr>
          <p:cNvPr id="68" name="Picture 67" descr="Shape, square&#10;&#10;Description automatically generated">
            <a:extLst>
              <a:ext uri="{FF2B5EF4-FFF2-40B4-BE49-F238E27FC236}">
                <a16:creationId xmlns:a16="http://schemas.microsoft.com/office/drawing/2014/main" id="{52C89DFE-17E1-403B-B96E-8098B7E91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47" y="1499229"/>
            <a:ext cx="1081001" cy="1469304"/>
          </a:xfrm>
          <a:prstGeom prst="rect">
            <a:avLst/>
          </a:prstGeom>
        </p:spPr>
      </p:pic>
      <p:pic>
        <p:nvPicPr>
          <p:cNvPr id="69" name="Picture 68" descr="Background pattern&#10;&#10;Description automatically generated">
            <a:extLst>
              <a:ext uri="{FF2B5EF4-FFF2-40B4-BE49-F238E27FC236}">
                <a16:creationId xmlns:a16="http://schemas.microsoft.com/office/drawing/2014/main" id="{63753182-18AF-4A9E-80A6-90091DF18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86"/>
            <a:ext cx="10919245" cy="6858000"/>
          </a:xfrm>
          <a:prstGeom prst="rect">
            <a:avLst/>
          </a:prstGeom>
        </p:spPr>
      </p:pic>
      <p:pic>
        <p:nvPicPr>
          <p:cNvPr id="71" name="Picture 70" descr="Shape, square&#10;&#10;Description automatically generated">
            <a:extLst>
              <a:ext uri="{FF2B5EF4-FFF2-40B4-BE49-F238E27FC236}">
                <a16:creationId xmlns:a16="http://schemas.microsoft.com/office/drawing/2014/main" id="{BA1498B5-05DD-4404-9D48-C76FC4041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99" y="292240"/>
            <a:ext cx="1058816" cy="1694106"/>
          </a:xfrm>
          <a:prstGeom prst="rect">
            <a:avLst/>
          </a:prstGeom>
        </p:spPr>
      </p:pic>
      <p:pic>
        <p:nvPicPr>
          <p:cNvPr id="84" name="Picture 83" descr="Shape, square&#10;&#10;Description automatically generated">
            <a:extLst>
              <a:ext uri="{FF2B5EF4-FFF2-40B4-BE49-F238E27FC236}">
                <a16:creationId xmlns:a16="http://schemas.microsoft.com/office/drawing/2014/main" id="{31A660E6-97DF-44BB-9D0B-1A581B315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94" y="-74868"/>
            <a:ext cx="1058816" cy="1694106"/>
          </a:xfrm>
          <a:prstGeom prst="rect">
            <a:avLst/>
          </a:prstGeom>
        </p:spPr>
      </p:pic>
      <p:pic>
        <p:nvPicPr>
          <p:cNvPr id="85" name="Picture 84" descr="Shape, square&#10;&#10;Description automatically generated">
            <a:extLst>
              <a:ext uri="{FF2B5EF4-FFF2-40B4-BE49-F238E27FC236}">
                <a16:creationId xmlns:a16="http://schemas.microsoft.com/office/drawing/2014/main" id="{14914478-1915-4E6D-A430-EE81586B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0" y="1770766"/>
            <a:ext cx="1058816" cy="1694106"/>
          </a:xfrm>
          <a:prstGeom prst="rect">
            <a:avLst/>
          </a:prstGeom>
        </p:spPr>
      </p:pic>
      <p:pic>
        <p:nvPicPr>
          <p:cNvPr id="86" name="Picture 85" descr="Shape, square&#10;&#10;Description automatically generated">
            <a:extLst>
              <a:ext uri="{FF2B5EF4-FFF2-40B4-BE49-F238E27FC236}">
                <a16:creationId xmlns:a16="http://schemas.microsoft.com/office/drawing/2014/main" id="{8A3B4B31-6F5E-44A8-B3AF-9A40C06D8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01" y="4522477"/>
            <a:ext cx="1058816" cy="1694106"/>
          </a:xfrm>
          <a:prstGeom prst="rect">
            <a:avLst/>
          </a:prstGeom>
        </p:spPr>
      </p:pic>
      <p:pic>
        <p:nvPicPr>
          <p:cNvPr id="87" name="Picture 86" descr="Shape, square&#10;&#10;Description automatically generated">
            <a:extLst>
              <a:ext uri="{FF2B5EF4-FFF2-40B4-BE49-F238E27FC236}">
                <a16:creationId xmlns:a16="http://schemas.microsoft.com/office/drawing/2014/main" id="{3D27CB4E-FDB5-497C-B3B6-D7AA100E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48" y="5306076"/>
            <a:ext cx="1058816" cy="1694106"/>
          </a:xfrm>
          <a:prstGeom prst="rect">
            <a:avLst/>
          </a:prstGeom>
        </p:spPr>
      </p:pic>
      <p:pic>
        <p:nvPicPr>
          <p:cNvPr id="88" name="Picture 87" descr="Shape, square&#10;&#10;Description automatically generated">
            <a:extLst>
              <a:ext uri="{FF2B5EF4-FFF2-40B4-BE49-F238E27FC236}">
                <a16:creationId xmlns:a16="http://schemas.microsoft.com/office/drawing/2014/main" id="{97D6830E-C911-42E1-9E86-12D4F30A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3" y="2861842"/>
            <a:ext cx="1058816" cy="1694106"/>
          </a:xfrm>
          <a:prstGeom prst="rect">
            <a:avLst/>
          </a:prstGeom>
        </p:spPr>
      </p:pic>
      <p:pic>
        <p:nvPicPr>
          <p:cNvPr id="89" name="Picture 88" descr="Shape, square&#10;&#10;Description automatically generated">
            <a:extLst>
              <a:ext uri="{FF2B5EF4-FFF2-40B4-BE49-F238E27FC236}">
                <a16:creationId xmlns:a16="http://schemas.microsoft.com/office/drawing/2014/main" id="{CC3310F5-74C6-4E8A-87D6-DAC24E4B3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35" y="4530660"/>
            <a:ext cx="1059750" cy="1695600"/>
          </a:xfrm>
          <a:prstGeom prst="rect">
            <a:avLst/>
          </a:prstGeom>
        </p:spPr>
      </p:pic>
      <p:pic>
        <p:nvPicPr>
          <p:cNvPr id="90" name="Picture 89" descr="Shape, square&#10;&#10;Description automatically generated">
            <a:extLst>
              <a:ext uri="{FF2B5EF4-FFF2-40B4-BE49-F238E27FC236}">
                <a16:creationId xmlns:a16="http://schemas.microsoft.com/office/drawing/2014/main" id="{A36AFE03-988A-4DA3-996D-C4C79924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82" y="3199683"/>
            <a:ext cx="1058816" cy="1694106"/>
          </a:xfrm>
          <a:prstGeom prst="rect">
            <a:avLst/>
          </a:prstGeom>
        </p:spPr>
      </p:pic>
      <p:pic>
        <p:nvPicPr>
          <p:cNvPr id="91" name="Picture 90" descr="Shape, square&#10;&#10;Description automatically generated">
            <a:extLst>
              <a:ext uri="{FF2B5EF4-FFF2-40B4-BE49-F238E27FC236}">
                <a16:creationId xmlns:a16="http://schemas.microsoft.com/office/drawing/2014/main" id="{8DD148CE-9E67-42D7-8FC7-B412DEF40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12" y="1504702"/>
            <a:ext cx="1058816" cy="1694106"/>
          </a:xfrm>
          <a:prstGeom prst="rect">
            <a:avLst/>
          </a:prstGeom>
        </p:spPr>
      </p:pic>
      <p:pic>
        <p:nvPicPr>
          <p:cNvPr id="92" name="Picture 91" descr="Shape, square&#10;&#10;Description automatically generated">
            <a:extLst>
              <a:ext uri="{FF2B5EF4-FFF2-40B4-BE49-F238E27FC236}">
                <a16:creationId xmlns:a16="http://schemas.microsoft.com/office/drawing/2014/main" id="{27430EF5-CDBA-4B37-A380-2D4CEBBE9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59" y="1057350"/>
            <a:ext cx="1058816" cy="1694106"/>
          </a:xfrm>
          <a:prstGeom prst="rect">
            <a:avLst/>
          </a:prstGeom>
        </p:spPr>
      </p:pic>
      <p:pic>
        <p:nvPicPr>
          <p:cNvPr id="93" name="Picture 92" descr="Shape, square&#10;&#10;Description automatically generated">
            <a:extLst>
              <a:ext uri="{FF2B5EF4-FFF2-40B4-BE49-F238E27FC236}">
                <a16:creationId xmlns:a16="http://schemas.microsoft.com/office/drawing/2014/main" id="{72EB6A27-C46D-4E1C-BA29-C64D9D24A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889" y="-69070"/>
            <a:ext cx="1058816" cy="1694106"/>
          </a:xfrm>
          <a:prstGeom prst="rect">
            <a:avLst/>
          </a:prstGeom>
        </p:spPr>
      </p:pic>
      <p:pic>
        <p:nvPicPr>
          <p:cNvPr id="94" name="Picture 93" descr="Shape, square&#10;&#10;Description automatically generated">
            <a:extLst>
              <a:ext uri="{FF2B5EF4-FFF2-40B4-BE49-F238E27FC236}">
                <a16:creationId xmlns:a16="http://schemas.microsoft.com/office/drawing/2014/main" id="{4A56E2C0-E895-4A3B-B97F-6D0187282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69" y="3250427"/>
            <a:ext cx="1058816" cy="1694106"/>
          </a:xfrm>
          <a:prstGeom prst="rect">
            <a:avLst/>
          </a:prstGeom>
        </p:spPr>
      </p:pic>
      <p:pic>
        <p:nvPicPr>
          <p:cNvPr id="95" name="Picture 94" descr="Shape, square&#10;&#10;Description automatically generated">
            <a:extLst>
              <a:ext uri="{FF2B5EF4-FFF2-40B4-BE49-F238E27FC236}">
                <a16:creationId xmlns:a16="http://schemas.microsoft.com/office/drawing/2014/main" id="{B789FEB1-1CAD-4BFA-9EC0-43C024119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65" y="4734897"/>
            <a:ext cx="1058816" cy="1694106"/>
          </a:xfrm>
          <a:prstGeom prst="rect">
            <a:avLst/>
          </a:prstGeom>
        </p:spPr>
      </p:pic>
      <p:pic>
        <p:nvPicPr>
          <p:cNvPr id="96" name="Picture 95" descr="Shape, square&#10;&#10;Description automatically generated">
            <a:extLst>
              <a:ext uri="{FF2B5EF4-FFF2-40B4-BE49-F238E27FC236}">
                <a16:creationId xmlns:a16="http://schemas.microsoft.com/office/drawing/2014/main" id="{7075DEC6-8015-4767-8F40-D69E15D75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06" y="3055725"/>
            <a:ext cx="1058816" cy="1694106"/>
          </a:xfrm>
          <a:prstGeom prst="rect">
            <a:avLst/>
          </a:prstGeom>
        </p:spPr>
      </p:pic>
      <p:pic>
        <p:nvPicPr>
          <p:cNvPr id="97" name="Picture 96" descr="Shape, square&#10;&#10;Description automatically generated">
            <a:extLst>
              <a:ext uri="{FF2B5EF4-FFF2-40B4-BE49-F238E27FC236}">
                <a16:creationId xmlns:a16="http://schemas.microsoft.com/office/drawing/2014/main" id="{4C2FC974-2D9A-4BB5-8C6B-95CD9A34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39" y="5173122"/>
            <a:ext cx="1058816" cy="1694106"/>
          </a:xfrm>
          <a:prstGeom prst="rect">
            <a:avLst/>
          </a:prstGeom>
        </p:spPr>
      </p:pic>
      <p:pic>
        <p:nvPicPr>
          <p:cNvPr id="99" name="Picture 98" descr="Shape, square&#10;&#10;Description automatically generated">
            <a:extLst>
              <a:ext uri="{FF2B5EF4-FFF2-40B4-BE49-F238E27FC236}">
                <a16:creationId xmlns:a16="http://schemas.microsoft.com/office/drawing/2014/main" id="{6C8862EB-2B48-4EC4-BEA4-1FA981543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68" y="273980"/>
            <a:ext cx="1058816" cy="1694106"/>
          </a:xfrm>
          <a:prstGeom prst="rect">
            <a:avLst/>
          </a:prstGeom>
        </p:spPr>
      </p:pic>
      <p:pic>
        <p:nvPicPr>
          <p:cNvPr id="106" name="Picture 105" descr="Chart, icon, sunburst chart&#10;&#10;Description automatically generated">
            <a:extLst>
              <a:ext uri="{FF2B5EF4-FFF2-40B4-BE49-F238E27FC236}">
                <a16:creationId xmlns:a16="http://schemas.microsoft.com/office/drawing/2014/main" id="{6399D97B-913F-4A6D-ACFC-A420635C2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200" y="2555263"/>
            <a:ext cx="1183734" cy="1775600"/>
          </a:xfrm>
          <a:prstGeom prst="rect">
            <a:avLst/>
          </a:prstGeom>
        </p:spPr>
      </p:pic>
      <p:pic>
        <p:nvPicPr>
          <p:cNvPr id="107" name="Picture 106" descr="Shape, square&#10;&#10;Description automatically generated">
            <a:extLst>
              <a:ext uri="{FF2B5EF4-FFF2-40B4-BE49-F238E27FC236}">
                <a16:creationId xmlns:a16="http://schemas.microsoft.com/office/drawing/2014/main" id="{E1DBB11E-BCAA-4479-AB5F-9CB5ABE03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041" y="5154383"/>
            <a:ext cx="1103022" cy="1746452"/>
          </a:xfrm>
          <a:prstGeom prst="rect">
            <a:avLst/>
          </a:prstGeom>
        </p:spPr>
      </p:pic>
      <p:pic>
        <p:nvPicPr>
          <p:cNvPr id="108" name="Picture 107" descr="Shape, square&#10;&#10;Description automatically generated">
            <a:extLst>
              <a:ext uri="{FF2B5EF4-FFF2-40B4-BE49-F238E27FC236}">
                <a16:creationId xmlns:a16="http://schemas.microsoft.com/office/drawing/2014/main" id="{7A59DB62-3134-4853-8479-890F4D425E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41" y="3029552"/>
            <a:ext cx="1103022" cy="1746452"/>
          </a:xfrm>
          <a:prstGeom prst="rect">
            <a:avLst/>
          </a:prstGeom>
        </p:spPr>
      </p:pic>
      <p:pic>
        <p:nvPicPr>
          <p:cNvPr id="109" name="Picture 108" descr="Shape, square&#10;&#10;Description automatically generated">
            <a:extLst>
              <a:ext uri="{FF2B5EF4-FFF2-40B4-BE49-F238E27FC236}">
                <a16:creationId xmlns:a16="http://schemas.microsoft.com/office/drawing/2014/main" id="{84948422-9C3A-4DFC-82A9-9028E6E65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80" y="3222528"/>
            <a:ext cx="1103022" cy="1746452"/>
          </a:xfrm>
          <a:prstGeom prst="rect">
            <a:avLst/>
          </a:prstGeom>
        </p:spPr>
      </p:pic>
      <p:pic>
        <p:nvPicPr>
          <p:cNvPr id="110" name="Picture 109" descr="Shape, square&#10;&#10;Description automatically generated">
            <a:extLst>
              <a:ext uri="{FF2B5EF4-FFF2-40B4-BE49-F238E27FC236}">
                <a16:creationId xmlns:a16="http://schemas.microsoft.com/office/drawing/2014/main" id="{AAD7BE6D-EA55-48C3-949E-9171B52E2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83" y="4704692"/>
            <a:ext cx="1103022" cy="1746452"/>
          </a:xfrm>
          <a:prstGeom prst="rect">
            <a:avLst/>
          </a:prstGeom>
        </p:spPr>
      </p:pic>
      <p:pic>
        <p:nvPicPr>
          <p:cNvPr id="111" name="Picture 110" descr="Shape, square&#10;&#10;Description automatically generated">
            <a:extLst>
              <a:ext uri="{FF2B5EF4-FFF2-40B4-BE49-F238E27FC236}">
                <a16:creationId xmlns:a16="http://schemas.microsoft.com/office/drawing/2014/main" id="{BF93A14A-F226-44AF-981A-C72E4140A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25" y="4505234"/>
            <a:ext cx="1103022" cy="1746452"/>
          </a:xfrm>
          <a:prstGeom prst="rect">
            <a:avLst/>
          </a:prstGeom>
        </p:spPr>
      </p:pic>
      <p:pic>
        <p:nvPicPr>
          <p:cNvPr id="112" name="Picture 111" descr="Shape, square&#10;&#10;Description automatically generated">
            <a:extLst>
              <a:ext uri="{FF2B5EF4-FFF2-40B4-BE49-F238E27FC236}">
                <a16:creationId xmlns:a16="http://schemas.microsoft.com/office/drawing/2014/main" id="{9DD74141-E2AF-4D1F-A33A-FF3B33A02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86" y="5245212"/>
            <a:ext cx="1103022" cy="1746452"/>
          </a:xfrm>
          <a:prstGeom prst="rect">
            <a:avLst/>
          </a:prstGeom>
        </p:spPr>
      </p:pic>
      <p:pic>
        <p:nvPicPr>
          <p:cNvPr id="113" name="Picture 112" descr="Shape, square&#10;&#10;Description automatically generated">
            <a:extLst>
              <a:ext uri="{FF2B5EF4-FFF2-40B4-BE49-F238E27FC236}">
                <a16:creationId xmlns:a16="http://schemas.microsoft.com/office/drawing/2014/main" id="{7726DEFB-26F8-485F-B75C-B6BF42285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45" y="-90574"/>
            <a:ext cx="1103022" cy="1746452"/>
          </a:xfrm>
          <a:prstGeom prst="rect">
            <a:avLst/>
          </a:prstGeom>
        </p:spPr>
      </p:pic>
      <p:pic>
        <p:nvPicPr>
          <p:cNvPr id="114" name="Picture 113" descr="Shape, square&#10;&#10;Description automatically generated">
            <a:extLst>
              <a:ext uri="{FF2B5EF4-FFF2-40B4-BE49-F238E27FC236}">
                <a16:creationId xmlns:a16="http://schemas.microsoft.com/office/drawing/2014/main" id="{E298C580-64A5-44B6-9105-B9A4B2366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23" y="1004722"/>
            <a:ext cx="1103022" cy="1746452"/>
          </a:xfrm>
          <a:prstGeom prst="rect">
            <a:avLst/>
          </a:prstGeom>
        </p:spPr>
      </p:pic>
      <p:pic>
        <p:nvPicPr>
          <p:cNvPr id="115" name="Picture 114" descr="Shape, square&#10;&#10;Description automatically generated">
            <a:extLst>
              <a:ext uri="{FF2B5EF4-FFF2-40B4-BE49-F238E27FC236}">
                <a16:creationId xmlns:a16="http://schemas.microsoft.com/office/drawing/2014/main" id="{9A1365F6-1813-4ABA-8B55-5EA259672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57" y="1483434"/>
            <a:ext cx="1103022" cy="1746452"/>
          </a:xfrm>
          <a:prstGeom prst="rect">
            <a:avLst/>
          </a:prstGeom>
        </p:spPr>
      </p:pic>
      <p:pic>
        <p:nvPicPr>
          <p:cNvPr id="116" name="Picture 115" descr="Shape, square&#10;&#10;Description automatically generated">
            <a:extLst>
              <a:ext uri="{FF2B5EF4-FFF2-40B4-BE49-F238E27FC236}">
                <a16:creationId xmlns:a16="http://schemas.microsoft.com/office/drawing/2014/main" id="{E8A54518-8DA6-4162-A3D6-DFB423F4AA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75" y="3182704"/>
            <a:ext cx="1103022" cy="1746452"/>
          </a:xfrm>
          <a:prstGeom prst="rect">
            <a:avLst/>
          </a:prstGeom>
        </p:spPr>
      </p:pic>
      <p:pic>
        <p:nvPicPr>
          <p:cNvPr id="117" name="Picture 116" descr="Shape, square&#10;&#10;Description automatically generated">
            <a:extLst>
              <a:ext uri="{FF2B5EF4-FFF2-40B4-BE49-F238E27FC236}">
                <a16:creationId xmlns:a16="http://schemas.microsoft.com/office/drawing/2014/main" id="{D64D4177-57D3-4829-B121-4E8011A6B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6" y="261189"/>
            <a:ext cx="1103022" cy="1746452"/>
          </a:xfrm>
          <a:prstGeom prst="rect">
            <a:avLst/>
          </a:prstGeom>
        </p:spPr>
      </p:pic>
      <p:pic>
        <p:nvPicPr>
          <p:cNvPr id="118" name="Picture 117" descr="Shape, square&#10;&#10;Description automatically generated">
            <a:extLst>
              <a:ext uri="{FF2B5EF4-FFF2-40B4-BE49-F238E27FC236}">
                <a16:creationId xmlns:a16="http://schemas.microsoft.com/office/drawing/2014/main" id="{BC57DABE-D5D3-4B7C-929E-5EEA40B04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21" y="2807764"/>
            <a:ext cx="1103022" cy="1746452"/>
          </a:xfrm>
          <a:prstGeom prst="rect">
            <a:avLst/>
          </a:prstGeom>
        </p:spPr>
      </p:pic>
      <p:pic>
        <p:nvPicPr>
          <p:cNvPr id="119" name="Picture 118" descr="Shape, square&#10;&#10;Description automatically generated">
            <a:extLst>
              <a:ext uri="{FF2B5EF4-FFF2-40B4-BE49-F238E27FC236}">
                <a16:creationId xmlns:a16="http://schemas.microsoft.com/office/drawing/2014/main" id="{F86E3A68-45B7-4D38-B784-2F29E5F924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9" y="4490249"/>
            <a:ext cx="1103022" cy="1746452"/>
          </a:xfrm>
          <a:prstGeom prst="rect">
            <a:avLst/>
          </a:prstGeom>
        </p:spPr>
      </p:pic>
      <p:pic>
        <p:nvPicPr>
          <p:cNvPr id="120" name="Picture 119" descr="Shape, square&#10;&#10;Description automatically generated">
            <a:extLst>
              <a:ext uri="{FF2B5EF4-FFF2-40B4-BE49-F238E27FC236}">
                <a16:creationId xmlns:a16="http://schemas.microsoft.com/office/drawing/2014/main" id="{B74A7917-381C-43B9-8FBA-907B3E83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82" y="-90574"/>
            <a:ext cx="1103022" cy="1746452"/>
          </a:xfrm>
          <a:prstGeom prst="rect">
            <a:avLst/>
          </a:prstGeom>
        </p:spPr>
      </p:pic>
      <p:pic>
        <p:nvPicPr>
          <p:cNvPr id="121" name="Picture 120" descr="Shape, square&#10;&#10;Description automatically generated">
            <a:extLst>
              <a:ext uri="{FF2B5EF4-FFF2-40B4-BE49-F238E27FC236}">
                <a16:creationId xmlns:a16="http://schemas.microsoft.com/office/drawing/2014/main" id="{807857AF-5F6C-4092-87F4-DC39B74B3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08" y="263282"/>
            <a:ext cx="1103022" cy="1746452"/>
          </a:xfrm>
          <a:prstGeom prst="rect">
            <a:avLst/>
          </a:prstGeom>
        </p:spPr>
      </p:pic>
      <p:pic>
        <p:nvPicPr>
          <p:cNvPr id="122" name="Picture 121" descr="Shape, square&#10;&#10;Description automatically generated">
            <a:extLst>
              <a:ext uri="{FF2B5EF4-FFF2-40B4-BE49-F238E27FC236}">
                <a16:creationId xmlns:a16="http://schemas.microsoft.com/office/drawing/2014/main" id="{6DF56CFE-E124-4E71-8F56-FC497F311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6" y="1744644"/>
            <a:ext cx="1103022" cy="1746452"/>
          </a:xfrm>
          <a:prstGeom prst="rect">
            <a:avLst/>
          </a:prstGeom>
        </p:spPr>
      </p:pic>
      <p:pic>
        <p:nvPicPr>
          <p:cNvPr id="135" name="Picture 134" descr="Icon&#10;&#10;Description automatically generated">
            <a:extLst>
              <a:ext uri="{FF2B5EF4-FFF2-40B4-BE49-F238E27FC236}">
                <a16:creationId xmlns:a16="http://schemas.microsoft.com/office/drawing/2014/main" id="{B9DA99F1-3078-404B-9A72-5255F4D38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17" y="2555263"/>
            <a:ext cx="1183734" cy="1775600"/>
          </a:xfrm>
          <a:prstGeom prst="rect">
            <a:avLst/>
          </a:prstGeom>
        </p:spPr>
      </p:pic>
      <p:pic>
        <p:nvPicPr>
          <p:cNvPr id="136" name="Picture 135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1CCB2D-E9F5-4FB8-919D-BFADAC2B31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58" y="2555263"/>
            <a:ext cx="1183733" cy="17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orange&#10;&#10;Description automatically generated">
            <a:extLst>
              <a:ext uri="{FF2B5EF4-FFF2-40B4-BE49-F238E27FC236}">
                <a16:creationId xmlns:a16="http://schemas.microsoft.com/office/drawing/2014/main" id="{5C89DC01-A29C-47AA-9E6C-1475D410D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014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4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0</Words>
  <Application>Microsoft Office PowerPoint</Application>
  <PresentationFormat>Widescreen</PresentationFormat>
  <Paragraphs>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Wurgaft</dc:creator>
  <cp:lastModifiedBy>Daniel Wurgaft</cp:lastModifiedBy>
  <cp:revision>31</cp:revision>
  <dcterms:created xsi:type="dcterms:W3CDTF">2021-05-10T16:37:59Z</dcterms:created>
  <dcterms:modified xsi:type="dcterms:W3CDTF">2021-05-28T01:54:12Z</dcterms:modified>
</cp:coreProperties>
</file>