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920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06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0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78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684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11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5002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944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5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89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37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372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444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480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942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4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27CF-A5AB-4116-8B27-72834D6A73E4}" type="datetimeFigureOut">
              <a:rPr lang="de-AT" smtClean="0"/>
              <a:t>29.01.2020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942E-B741-4C30-9DC7-6FDABEDAA5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230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F7142-C499-49D1-AFDC-5E6603B3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167" y="2081151"/>
            <a:ext cx="9765437" cy="2387600"/>
          </a:xfrm>
        </p:spPr>
        <p:txBody>
          <a:bodyPr>
            <a:normAutofit/>
          </a:bodyPr>
          <a:lstStyle/>
          <a:p>
            <a:pPr algn="r"/>
            <a:r>
              <a:rPr lang="de-AT" dirty="0"/>
              <a:t>Von Wireframes zu </a:t>
            </a:r>
            <a:r>
              <a:rPr lang="de-AT" dirty="0" err="1"/>
              <a:t>Prototypes</a:t>
            </a:r>
            <a:r>
              <a:rPr lang="de-AT" dirty="0"/>
              <a:t> – Visualisierungsmöglichkeiten im Vergleich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A6AC30-C1AC-45E2-8F8D-E6A935833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033" y="6078908"/>
            <a:ext cx="1742983" cy="463935"/>
          </a:xfrm>
        </p:spPr>
        <p:txBody>
          <a:bodyPr/>
          <a:lstStyle/>
          <a:p>
            <a:r>
              <a:rPr lang="de-AT" dirty="0"/>
              <a:t>Anja Handl</a:t>
            </a:r>
          </a:p>
        </p:txBody>
      </p:sp>
    </p:spTree>
    <p:extLst>
      <p:ext uri="{BB962C8B-B14F-4D97-AF65-F5344CB8AC3E}">
        <p14:creationId xmlns:p14="http://schemas.microsoft.com/office/powerpoint/2010/main" val="66225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4CE86-0209-4BAC-A5C3-9948B73B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7A063-0AF2-4805-A3FE-00D94D0F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Aufbauend auf dem Paper „Mockups als Visualisierungsmöglichkeit in der Vorprojektphase“ =&gt; Erweiterung um Wireframes + Prototypen</a:t>
            </a:r>
          </a:p>
          <a:p>
            <a:endParaRPr lang="de-AT" dirty="0"/>
          </a:p>
          <a:p>
            <a:r>
              <a:rPr lang="de-AT" dirty="0"/>
              <a:t>Fokus liegt auf Unterschieden, Vor- und Nachteilen der jeweiligen Möglichkeiten im Vergleich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F187E-D028-4126-B24E-A7EE638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B30C2-DB79-4973-80DA-B47E9D92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Wireframes, Mockups und Low-Fidelity Prototypen werden mit </a:t>
            </a:r>
            <a:r>
              <a:rPr lang="de-AT" dirty="0" err="1"/>
              <a:t>Balsamiq</a:t>
            </a:r>
            <a:r>
              <a:rPr lang="de-AT" dirty="0"/>
              <a:t> Mockups selbst erstellt (aufeinander aufbauend)</a:t>
            </a:r>
          </a:p>
          <a:p>
            <a:endParaRPr lang="de-AT" dirty="0"/>
          </a:p>
          <a:p>
            <a:r>
              <a:rPr lang="de-AT" dirty="0"/>
              <a:t>Usability-Tests mit ProbandInnen um herauszufinden, für welche Aspekte Wireframes ausreichend sind, bis wohin es durchaus sinnvoll ist einen Low-Fidelity Prototypen zu erstellen</a:t>
            </a:r>
          </a:p>
        </p:txBody>
      </p:sp>
    </p:spTree>
    <p:extLst>
      <p:ext uri="{BB962C8B-B14F-4D97-AF65-F5344CB8AC3E}">
        <p14:creationId xmlns:p14="http://schemas.microsoft.com/office/powerpoint/2010/main" val="271929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6AE7-47C0-49B6-BBB1-8F88B77B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3DCD3B-30F2-4EDF-B1EE-4218985C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Konkrete Daten erfassen, für was welche Methodik der Visualisierung sinnvoll ist, Stärken / Schwächen der einzelnen Methoden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592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A0E40-BF0D-4FE1-A25D-6D7A5EDA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Geplante </a:t>
            </a:r>
            <a:r>
              <a:rPr lang="de-AT" dirty="0" err="1"/>
              <a:t>schwerpunkte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3E91E-03CA-4DBD-B073-451C6911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der Visualisierungen: Wie viel Zeit wird benötigt, inwiefern ist es hilfreich ein Wireframe bzw. Mockup als Basis zu haben, warum wurde </a:t>
            </a:r>
            <a:r>
              <a:rPr lang="de-AT" dirty="0" err="1"/>
              <a:t>Balsamiq</a:t>
            </a:r>
            <a:r>
              <a:rPr lang="de-AT" dirty="0"/>
              <a:t> Mockups verwendet (welche Tools wären Alternativen gewesen)</a:t>
            </a:r>
          </a:p>
          <a:p>
            <a:r>
              <a:rPr lang="de-AT" dirty="0"/>
              <a:t>Usability-Tests: ca. 3 Tasks, die die ProbandInnen mit jeder Visualisierung erfüllen müssen, Messung von Effektivität und Effizienz (Zeitmessung, Anzahl Klicks, Grad der Zielerreichung, </a:t>
            </a:r>
            <a:r>
              <a:rPr lang="de-AT" dirty="0" err="1"/>
              <a:t>Thinking</a:t>
            </a:r>
            <a:r>
              <a:rPr lang="de-AT" dirty="0"/>
              <a:t> </a:t>
            </a:r>
            <a:r>
              <a:rPr lang="de-AT" dirty="0" err="1"/>
              <a:t>aloud</a:t>
            </a:r>
            <a:r>
              <a:rPr lang="de-AT" dirty="0"/>
              <a:t>, SUS Fragebögen)</a:t>
            </a:r>
            <a:br>
              <a:rPr lang="de-AT" dirty="0"/>
            </a:br>
            <a:r>
              <a:rPr lang="de-AT" dirty="0"/>
              <a:t>-&gt; Usability </a:t>
            </a:r>
            <a:r>
              <a:rPr lang="de-AT" dirty="0" err="1"/>
              <a:t>Testing</a:t>
            </a:r>
            <a:r>
              <a:rPr lang="de-AT" dirty="0"/>
              <a:t> Essentials von Carol M. Barnum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236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33581-9E59-480A-8A38-A897313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Offene fragen / 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22D78-BC78-4C92-912F-F205D708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Iteratives Testen? -&gt; Zu viel Aufwand?</a:t>
            </a:r>
          </a:p>
          <a:p>
            <a:r>
              <a:rPr lang="de-AT" dirty="0"/>
              <a:t>Sketches ebenfalls?</a:t>
            </a:r>
          </a:p>
          <a:p>
            <a:r>
              <a:rPr lang="de-AT" dirty="0"/>
              <a:t>Als Tool wirklich </a:t>
            </a:r>
            <a:r>
              <a:rPr lang="de-AT" dirty="0" err="1"/>
              <a:t>Balsamiq</a:t>
            </a:r>
            <a:r>
              <a:rPr lang="de-AT" dirty="0"/>
              <a:t> Mockups verwenden?</a:t>
            </a:r>
          </a:p>
          <a:p>
            <a:r>
              <a:rPr lang="de-AT" dirty="0"/>
              <a:t>Selbst eine App / Webseite erfinden? Oder 1:1 eine bereits bestehende nachbauen? Oder nur an etwas bereits Existierendem orientieren?</a:t>
            </a:r>
          </a:p>
          <a:p>
            <a:r>
              <a:rPr lang="de-AT" dirty="0"/>
              <a:t>Art der App bzw. Webseite </a:t>
            </a:r>
          </a:p>
          <a:p>
            <a:r>
              <a:rPr lang="de-AT" dirty="0"/>
              <a:t>Umfang der Visualisierungen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159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241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Tw Cen MT</vt:lpstr>
      <vt:lpstr>Schaltkreis</vt:lpstr>
      <vt:lpstr>Von Wireframes zu Prototypes – Visualisierungsmöglichkeiten im Vergleich</vt:lpstr>
      <vt:lpstr>Allgemein</vt:lpstr>
      <vt:lpstr>Umsetzung</vt:lpstr>
      <vt:lpstr>Motivation</vt:lpstr>
      <vt:lpstr>Geplante schwerpunkte</vt:lpstr>
      <vt:lpstr>Offene fragen / Entscheidungen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Wireframes zu Prototypes – Visualisierungsmöglichkeiten im Vergleich</dc:title>
  <dc:creator>Anja Handl</dc:creator>
  <cp:lastModifiedBy>Anja Handl</cp:lastModifiedBy>
  <cp:revision>8</cp:revision>
  <dcterms:created xsi:type="dcterms:W3CDTF">2020-01-26T13:32:18Z</dcterms:created>
  <dcterms:modified xsi:type="dcterms:W3CDTF">2020-01-29T17:42:42Z</dcterms:modified>
</cp:coreProperties>
</file>