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 Handl" initials="AH" lastIdx="1" clrIdx="0">
    <p:extLst>
      <p:ext uri="{19B8F6BF-5375-455C-9EA6-DF929625EA0E}">
        <p15:presenceInfo xmlns:p15="http://schemas.microsoft.com/office/powerpoint/2012/main" userId="82b5493de545c0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A025B-1AB9-4240-A477-4414A279C0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6C132DA4-6A18-4A9F-9910-33FC1BC63269}">
      <dgm:prSet phldrT="[Text]"/>
      <dgm:spPr/>
      <dgm:t>
        <a:bodyPr/>
        <a:lstStyle/>
        <a:p>
          <a:r>
            <a: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Visuelle Komponente</a:t>
          </a:r>
        </a:p>
      </dgm:t>
    </dgm:pt>
    <dgm:pt modelId="{DB4AF5D0-56B0-4D1D-8E17-E74CCD12F4B5}" type="parTrans" cxnId="{95C7B5C6-2300-4A7F-903C-4601FDB490E4}">
      <dgm:prSet/>
      <dgm:spPr/>
      <dgm:t>
        <a:bodyPr/>
        <a:lstStyle/>
        <a:p>
          <a:endParaRPr lang="de-AT"/>
        </a:p>
      </dgm:t>
    </dgm:pt>
    <dgm:pt modelId="{A5682A34-680C-42AF-B7CD-1E0D44B020C6}" type="sibTrans" cxnId="{95C7B5C6-2300-4A7F-903C-4601FDB490E4}">
      <dgm:prSet/>
      <dgm:spPr/>
      <dgm:t>
        <a:bodyPr/>
        <a:lstStyle/>
        <a:p>
          <a:endParaRPr lang="de-AT"/>
        </a:p>
      </dgm:t>
    </dgm:pt>
    <dgm:pt modelId="{64A38AAB-D246-4379-986E-C79D3FC09847}">
      <dgm:prSet phldrT="[Text]"/>
      <dgm:spPr/>
      <dgm:t>
        <a:bodyPr/>
        <a:lstStyle/>
        <a:p>
          <a:r>
            <a: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Fachliche Komponente</a:t>
          </a:r>
        </a:p>
      </dgm:t>
    </dgm:pt>
    <dgm:pt modelId="{AED1AFA9-E32B-4018-B591-5D63B6F67333}" type="parTrans" cxnId="{D02722D5-317A-4ABB-9C76-B001FD2F1A28}">
      <dgm:prSet/>
      <dgm:spPr/>
      <dgm:t>
        <a:bodyPr/>
        <a:lstStyle/>
        <a:p>
          <a:endParaRPr lang="de-AT"/>
        </a:p>
      </dgm:t>
    </dgm:pt>
    <dgm:pt modelId="{D4346E7E-E6A7-42B7-90D0-E142D6448F30}" type="sibTrans" cxnId="{D02722D5-317A-4ABB-9C76-B001FD2F1A28}">
      <dgm:prSet/>
      <dgm:spPr/>
      <dgm:t>
        <a:bodyPr/>
        <a:lstStyle/>
        <a:p>
          <a:endParaRPr lang="de-AT"/>
        </a:p>
      </dgm:t>
    </dgm:pt>
    <dgm:pt modelId="{8C9A810C-F929-4803-B7FE-B15587DB5695}">
      <dgm:prSet phldrT="[Text]" custT="1"/>
      <dgm:spPr/>
      <dgm:t>
        <a:bodyPr/>
        <a:lstStyle/>
        <a:p>
          <a:r>
            <a:rPr lang="de-AT" sz="28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MbE</a:t>
          </a:r>
          <a:r>
            <a:rPr lang="de-AT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-Modul</a:t>
          </a:r>
        </a:p>
      </dgm:t>
    </dgm:pt>
    <dgm:pt modelId="{2C349A8F-7C34-489B-8FB3-D548F634D72E}" type="parTrans" cxnId="{0D4979B4-287B-4A81-A2F6-834F3FCCB602}">
      <dgm:prSet/>
      <dgm:spPr/>
      <dgm:t>
        <a:bodyPr/>
        <a:lstStyle/>
        <a:p>
          <a:endParaRPr lang="de-AT"/>
        </a:p>
      </dgm:t>
    </dgm:pt>
    <dgm:pt modelId="{537BFCAC-84EC-429B-9AD0-643C7AFF91EA}" type="sibTrans" cxnId="{0D4979B4-287B-4A81-A2F6-834F3FCCB602}">
      <dgm:prSet/>
      <dgm:spPr/>
      <dgm:t>
        <a:bodyPr/>
        <a:lstStyle/>
        <a:p>
          <a:endParaRPr lang="de-AT"/>
        </a:p>
      </dgm:t>
    </dgm:pt>
    <dgm:pt modelId="{405324CD-5FA8-4AAF-A04C-A6609F4ABB9D}">
      <dgm:prSet phldrT="[Text]"/>
      <dgm:spPr/>
      <dgm:t>
        <a:bodyPr/>
        <a:lstStyle/>
        <a:p>
          <a:r>
            <a: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Kalkulatorische Komponente</a:t>
          </a:r>
        </a:p>
      </dgm:t>
    </dgm:pt>
    <dgm:pt modelId="{D078915A-CC80-4050-A371-C9BD8D0A6DE8}" type="parTrans" cxnId="{47D32758-424E-4174-BE1E-EFDA25249AA0}">
      <dgm:prSet/>
      <dgm:spPr/>
      <dgm:t>
        <a:bodyPr/>
        <a:lstStyle/>
        <a:p>
          <a:endParaRPr lang="de-AT"/>
        </a:p>
      </dgm:t>
    </dgm:pt>
    <dgm:pt modelId="{4284415B-05BC-47ED-B145-0522A35C5FB2}" type="sibTrans" cxnId="{47D32758-424E-4174-BE1E-EFDA25249AA0}">
      <dgm:prSet/>
      <dgm:spPr/>
      <dgm:t>
        <a:bodyPr/>
        <a:lstStyle/>
        <a:p>
          <a:endParaRPr lang="de-AT"/>
        </a:p>
      </dgm:t>
    </dgm:pt>
    <dgm:pt modelId="{AC1786AB-79DC-45EB-ABC5-185A94FA3E73}">
      <dgm:prSet phldrT="[Text]"/>
      <dgm:spPr/>
      <dgm:t>
        <a:bodyPr/>
        <a:lstStyle/>
        <a:p>
          <a:r>
            <a: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Technische Komponente</a:t>
          </a:r>
        </a:p>
      </dgm:t>
    </dgm:pt>
    <dgm:pt modelId="{7AC499C6-B569-489D-805B-EDC1504E7454}" type="parTrans" cxnId="{5B30C3EF-90F7-4F5E-80CF-70A6B0DF1889}">
      <dgm:prSet/>
      <dgm:spPr/>
      <dgm:t>
        <a:bodyPr/>
        <a:lstStyle/>
        <a:p>
          <a:endParaRPr lang="de-AT"/>
        </a:p>
      </dgm:t>
    </dgm:pt>
    <dgm:pt modelId="{A8003227-A51F-494A-A302-FDD1D5DE14FB}" type="sibTrans" cxnId="{5B30C3EF-90F7-4F5E-80CF-70A6B0DF1889}">
      <dgm:prSet/>
      <dgm:spPr/>
      <dgm:t>
        <a:bodyPr/>
        <a:lstStyle/>
        <a:p>
          <a:endParaRPr lang="de-AT"/>
        </a:p>
      </dgm:t>
    </dgm:pt>
    <dgm:pt modelId="{69F96AF8-DBCC-4890-A0B3-A443605210CB}" type="pres">
      <dgm:prSet presAssocID="{96EA025B-1AB9-4240-A477-4414A279C0B8}" presName="diagram" presStyleCnt="0">
        <dgm:presLayoutVars>
          <dgm:dir/>
          <dgm:resizeHandles val="exact"/>
        </dgm:presLayoutVars>
      </dgm:prSet>
      <dgm:spPr/>
    </dgm:pt>
    <dgm:pt modelId="{C3FD9619-9640-4FE8-BBE6-5CEF83816534}" type="pres">
      <dgm:prSet presAssocID="{6C132DA4-6A18-4A9F-9910-33FC1BC63269}" presName="node" presStyleLbl="node1" presStyleIdx="0" presStyleCnt="5" custScaleX="21783" custScaleY="14535" custLinFactNeighborX="-5295" custLinFactNeighborY="11726">
        <dgm:presLayoutVars>
          <dgm:bulletEnabled val="1"/>
        </dgm:presLayoutVars>
      </dgm:prSet>
      <dgm:spPr/>
    </dgm:pt>
    <dgm:pt modelId="{A34E877F-8A77-46B6-85BE-FD0C2F7BDABB}" type="pres">
      <dgm:prSet presAssocID="{A5682A34-680C-42AF-B7CD-1E0D44B020C6}" presName="sibTrans" presStyleCnt="0"/>
      <dgm:spPr/>
    </dgm:pt>
    <dgm:pt modelId="{FA386647-26D9-464D-90A2-E0C0EC3E6055}" type="pres">
      <dgm:prSet presAssocID="{64A38AAB-D246-4379-986E-C79D3FC09847}" presName="node" presStyleLbl="node1" presStyleIdx="1" presStyleCnt="5" custScaleX="21783" custScaleY="14535" custLinFactNeighborX="36023" custLinFactNeighborY="11726">
        <dgm:presLayoutVars>
          <dgm:bulletEnabled val="1"/>
        </dgm:presLayoutVars>
      </dgm:prSet>
      <dgm:spPr/>
    </dgm:pt>
    <dgm:pt modelId="{244BCE0E-8A68-4B50-B82E-4E5826461591}" type="pres">
      <dgm:prSet presAssocID="{D4346E7E-E6A7-42B7-90D0-E142D6448F30}" presName="sibTrans" presStyleCnt="0"/>
      <dgm:spPr/>
    </dgm:pt>
    <dgm:pt modelId="{F7677C71-6312-429F-8F36-A2E685B0253A}" type="pres">
      <dgm:prSet presAssocID="{8C9A810C-F929-4803-B7FE-B15587DB5695}" presName="node" presStyleLbl="node1" presStyleIdx="2" presStyleCnt="5" custScaleX="20421" custScaleY="9303" custLinFactNeighborX="-32124" custLinFactNeighborY="-11178">
        <dgm:presLayoutVars>
          <dgm:bulletEnabled val="1"/>
        </dgm:presLayoutVars>
      </dgm:prSet>
      <dgm:spPr/>
    </dgm:pt>
    <dgm:pt modelId="{0B27F8B3-C35A-4416-AFE9-0692B9FD6AAE}" type="pres">
      <dgm:prSet presAssocID="{537BFCAC-84EC-429B-9AD0-643C7AFF91EA}" presName="sibTrans" presStyleCnt="0"/>
      <dgm:spPr/>
    </dgm:pt>
    <dgm:pt modelId="{081FBB82-75C9-425A-B579-742A3ED47EE3}" type="pres">
      <dgm:prSet presAssocID="{405324CD-5FA8-4AAF-A04C-A6609F4ABB9D}" presName="node" presStyleLbl="node1" presStyleIdx="3" presStyleCnt="5" custScaleX="21783" custScaleY="14535" custLinFactNeighborX="3257" custLinFactNeighborY="-19476">
        <dgm:presLayoutVars>
          <dgm:bulletEnabled val="1"/>
        </dgm:presLayoutVars>
      </dgm:prSet>
      <dgm:spPr/>
    </dgm:pt>
    <dgm:pt modelId="{ACC198B1-52F0-424C-8D40-6357D4D941F2}" type="pres">
      <dgm:prSet presAssocID="{4284415B-05BC-47ED-B145-0522A35C5FB2}" presName="sibTrans" presStyleCnt="0"/>
      <dgm:spPr/>
    </dgm:pt>
    <dgm:pt modelId="{DCA33C6C-ECD3-48BB-A6AA-1234CA8B139E}" type="pres">
      <dgm:prSet presAssocID="{AC1786AB-79DC-45EB-ABC5-185A94FA3E73}" presName="node" presStyleLbl="node1" presStyleIdx="4" presStyleCnt="5" custScaleX="21783" custScaleY="14535" custLinFactNeighborX="-3561" custLinFactNeighborY="-19476">
        <dgm:presLayoutVars>
          <dgm:bulletEnabled val="1"/>
        </dgm:presLayoutVars>
      </dgm:prSet>
      <dgm:spPr/>
    </dgm:pt>
  </dgm:ptLst>
  <dgm:cxnLst>
    <dgm:cxn modelId="{6F311921-793B-4295-A658-9CA858C7B8B1}" type="presOf" srcId="{AC1786AB-79DC-45EB-ABC5-185A94FA3E73}" destId="{DCA33C6C-ECD3-48BB-A6AA-1234CA8B139E}" srcOrd="0" destOrd="0" presId="urn:microsoft.com/office/officeart/2005/8/layout/default"/>
    <dgm:cxn modelId="{6694CA38-97F1-49D9-8A6F-36DDB67F0B13}" type="presOf" srcId="{6C132DA4-6A18-4A9F-9910-33FC1BC63269}" destId="{C3FD9619-9640-4FE8-BBE6-5CEF83816534}" srcOrd="0" destOrd="0" presId="urn:microsoft.com/office/officeart/2005/8/layout/default"/>
    <dgm:cxn modelId="{47D32758-424E-4174-BE1E-EFDA25249AA0}" srcId="{96EA025B-1AB9-4240-A477-4414A279C0B8}" destId="{405324CD-5FA8-4AAF-A04C-A6609F4ABB9D}" srcOrd="3" destOrd="0" parTransId="{D078915A-CC80-4050-A371-C9BD8D0A6DE8}" sibTransId="{4284415B-05BC-47ED-B145-0522A35C5FB2}"/>
    <dgm:cxn modelId="{CEA27C85-B112-45E3-861C-DBE4AF77CCDA}" type="presOf" srcId="{405324CD-5FA8-4AAF-A04C-A6609F4ABB9D}" destId="{081FBB82-75C9-425A-B579-742A3ED47EE3}" srcOrd="0" destOrd="0" presId="urn:microsoft.com/office/officeart/2005/8/layout/default"/>
    <dgm:cxn modelId="{146B8192-AC5C-4227-A1B4-0563E64B2296}" type="presOf" srcId="{64A38AAB-D246-4379-986E-C79D3FC09847}" destId="{FA386647-26D9-464D-90A2-E0C0EC3E6055}" srcOrd="0" destOrd="0" presId="urn:microsoft.com/office/officeart/2005/8/layout/default"/>
    <dgm:cxn modelId="{0D4979B4-287B-4A81-A2F6-834F3FCCB602}" srcId="{96EA025B-1AB9-4240-A477-4414A279C0B8}" destId="{8C9A810C-F929-4803-B7FE-B15587DB5695}" srcOrd="2" destOrd="0" parTransId="{2C349A8F-7C34-489B-8FB3-D548F634D72E}" sibTransId="{537BFCAC-84EC-429B-9AD0-643C7AFF91EA}"/>
    <dgm:cxn modelId="{42EA51B6-36EF-428A-A393-F4C3BD1D88AD}" type="presOf" srcId="{96EA025B-1AB9-4240-A477-4414A279C0B8}" destId="{69F96AF8-DBCC-4890-A0B3-A443605210CB}" srcOrd="0" destOrd="0" presId="urn:microsoft.com/office/officeart/2005/8/layout/default"/>
    <dgm:cxn modelId="{95C7B5C6-2300-4A7F-903C-4601FDB490E4}" srcId="{96EA025B-1AB9-4240-A477-4414A279C0B8}" destId="{6C132DA4-6A18-4A9F-9910-33FC1BC63269}" srcOrd="0" destOrd="0" parTransId="{DB4AF5D0-56B0-4D1D-8E17-E74CCD12F4B5}" sibTransId="{A5682A34-680C-42AF-B7CD-1E0D44B020C6}"/>
    <dgm:cxn modelId="{CF1956D1-5319-4CE8-B54A-234C83178281}" type="presOf" srcId="{8C9A810C-F929-4803-B7FE-B15587DB5695}" destId="{F7677C71-6312-429F-8F36-A2E685B0253A}" srcOrd="0" destOrd="0" presId="urn:microsoft.com/office/officeart/2005/8/layout/default"/>
    <dgm:cxn modelId="{D02722D5-317A-4ABB-9C76-B001FD2F1A28}" srcId="{96EA025B-1AB9-4240-A477-4414A279C0B8}" destId="{64A38AAB-D246-4379-986E-C79D3FC09847}" srcOrd="1" destOrd="0" parTransId="{AED1AFA9-E32B-4018-B591-5D63B6F67333}" sibTransId="{D4346E7E-E6A7-42B7-90D0-E142D6448F30}"/>
    <dgm:cxn modelId="{5B30C3EF-90F7-4F5E-80CF-70A6B0DF1889}" srcId="{96EA025B-1AB9-4240-A477-4414A279C0B8}" destId="{AC1786AB-79DC-45EB-ABC5-185A94FA3E73}" srcOrd="4" destOrd="0" parTransId="{7AC499C6-B569-489D-805B-EDC1504E7454}" sibTransId="{A8003227-A51F-494A-A302-FDD1D5DE14FB}"/>
    <dgm:cxn modelId="{F2A6EE60-AF45-47EE-80D8-7170B0228041}" type="presParOf" srcId="{69F96AF8-DBCC-4890-A0B3-A443605210CB}" destId="{C3FD9619-9640-4FE8-BBE6-5CEF83816534}" srcOrd="0" destOrd="0" presId="urn:microsoft.com/office/officeart/2005/8/layout/default"/>
    <dgm:cxn modelId="{D008BB34-F150-49E8-A1D8-4570704DAD6E}" type="presParOf" srcId="{69F96AF8-DBCC-4890-A0B3-A443605210CB}" destId="{A34E877F-8A77-46B6-85BE-FD0C2F7BDABB}" srcOrd="1" destOrd="0" presId="urn:microsoft.com/office/officeart/2005/8/layout/default"/>
    <dgm:cxn modelId="{AC43FF31-92B7-4E24-B7F6-16AE2BF04369}" type="presParOf" srcId="{69F96AF8-DBCC-4890-A0B3-A443605210CB}" destId="{FA386647-26D9-464D-90A2-E0C0EC3E6055}" srcOrd="2" destOrd="0" presId="urn:microsoft.com/office/officeart/2005/8/layout/default"/>
    <dgm:cxn modelId="{2B9E5044-D971-4E59-922B-2B45269E87EA}" type="presParOf" srcId="{69F96AF8-DBCC-4890-A0B3-A443605210CB}" destId="{244BCE0E-8A68-4B50-B82E-4E5826461591}" srcOrd="3" destOrd="0" presId="urn:microsoft.com/office/officeart/2005/8/layout/default"/>
    <dgm:cxn modelId="{E59A15EC-B30E-4896-BB58-8B604F3C90E5}" type="presParOf" srcId="{69F96AF8-DBCC-4890-A0B3-A443605210CB}" destId="{F7677C71-6312-429F-8F36-A2E685B0253A}" srcOrd="4" destOrd="0" presId="urn:microsoft.com/office/officeart/2005/8/layout/default"/>
    <dgm:cxn modelId="{49F6C26A-B132-4D71-BF17-9FE56AE25CDD}" type="presParOf" srcId="{69F96AF8-DBCC-4890-A0B3-A443605210CB}" destId="{0B27F8B3-C35A-4416-AFE9-0692B9FD6AAE}" srcOrd="5" destOrd="0" presId="urn:microsoft.com/office/officeart/2005/8/layout/default"/>
    <dgm:cxn modelId="{E4F7FCF8-573A-4195-ADC8-04445D74303E}" type="presParOf" srcId="{69F96AF8-DBCC-4890-A0B3-A443605210CB}" destId="{081FBB82-75C9-425A-B579-742A3ED47EE3}" srcOrd="6" destOrd="0" presId="urn:microsoft.com/office/officeart/2005/8/layout/default"/>
    <dgm:cxn modelId="{09D10ABB-7716-4AE9-92D3-198144E366EC}" type="presParOf" srcId="{69F96AF8-DBCC-4890-A0B3-A443605210CB}" destId="{ACC198B1-52F0-424C-8D40-6357D4D941F2}" srcOrd="7" destOrd="0" presId="urn:microsoft.com/office/officeart/2005/8/layout/default"/>
    <dgm:cxn modelId="{839321CD-42CE-4132-83A4-B62DD334975D}" type="presParOf" srcId="{69F96AF8-DBCC-4890-A0B3-A443605210CB}" destId="{DCA33C6C-ECD3-48BB-A6AA-1234CA8B13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D9619-9640-4FE8-BBE6-5CEF83816534}">
      <dsp:nvSpPr>
        <dsp:cNvPr id="0" name=""/>
        <dsp:cNvSpPr/>
      </dsp:nvSpPr>
      <dsp:spPr>
        <a:xfrm>
          <a:off x="330586" y="1588679"/>
          <a:ext cx="2655783" cy="1063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Visuelle Komponente</a:t>
          </a:r>
        </a:p>
      </dsp:txBody>
      <dsp:txXfrm>
        <a:off x="330586" y="1588679"/>
        <a:ext cx="2655783" cy="1063264"/>
      </dsp:txXfrm>
    </dsp:sp>
    <dsp:sp modelId="{FA386647-26D9-464D-90A2-E0C0EC3E6055}">
      <dsp:nvSpPr>
        <dsp:cNvPr id="0" name=""/>
        <dsp:cNvSpPr/>
      </dsp:nvSpPr>
      <dsp:spPr>
        <a:xfrm>
          <a:off x="9243059" y="1588679"/>
          <a:ext cx="2655783" cy="1063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Fachliche Komponente</a:t>
          </a:r>
        </a:p>
      </dsp:txBody>
      <dsp:txXfrm>
        <a:off x="9243059" y="1588679"/>
        <a:ext cx="2655783" cy="1063264"/>
      </dsp:txXfrm>
    </dsp:sp>
    <dsp:sp modelId="{F7677C71-6312-429F-8F36-A2E685B0253A}">
      <dsp:nvSpPr>
        <dsp:cNvPr id="0" name=""/>
        <dsp:cNvSpPr/>
      </dsp:nvSpPr>
      <dsp:spPr>
        <a:xfrm>
          <a:off x="4809560" y="104571"/>
          <a:ext cx="2489728" cy="68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MbE</a:t>
          </a:r>
          <a:r>
            <a:rPr lang="de-AT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-Modul</a:t>
          </a:r>
        </a:p>
      </dsp:txBody>
      <dsp:txXfrm>
        <a:off x="4809560" y="104571"/>
        <a:ext cx="2489728" cy="680533"/>
      </dsp:txXfrm>
    </dsp:sp>
    <dsp:sp modelId="{081FBB82-75C9-425A-B579-742A3ED47EE3}">
      <dsp:nvSpPr>
        <dsp:cNvPr id="0" name=""/>
        <dsp:cNvSpPr/>
      </dsp:nvSpPr>
      <dsp:spPr>
        <a:xfrm>
          <a:off x="3227709" y="1588655"/>
          <a:ext cx="2655783" cy="1063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Kalkulatorische Komponente</a:t>
          </a:r>
        </a:p>
      </dsp:txBody>
      <dsp:txXfrm>
        <a:off x="3227709" y="1588655"/>
        <a:ext cx="2655783" cy="1063264"/>
      </dsp:txXfrm>
    </dsp:sp>
    <dsp:sp modelId="{DCA33C6C-ECD3-48BB-A6AA-1234CA8B139E}">
      <dsp:nvSpPr>
        <dsp:cNvPr id="0" name=""/>
        <dsp:cNvSpPr/>
      </dsp:nvSpPr>
      <dsp:spPr>
        <a:xfrm>
          <a:off x="6271442" y="1588655"/>
          <a:ext cx="2655783" cy="1063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Technische Komponente</a:t>
          </a:r>
        </a:p>
      </dsp:txBody>
      <dsp:txXfrm>
        <a:off x="6271442" y="1588655"/>
        <a:ext cx="2655783" cy="106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2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10" r:id="rId5"/>
    <p:sldLayoutId id="2147483704" r:id="rId6"/>
    <p:sldLayoutId id="2147483705" r:id="rId7"/>
    <p:sldLayoutId id="2147483706" r:id="rId8"/>
    <p:sldLayoutId id="2147483709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93A1E53-8A61-454D-9FEF-514DBFEE6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6" b="22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36847-609B-41C0-8E28-2BBA6B34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de-AT" sz="5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 von Mockups als Visualisierungsmöglichkeit in der Vorprojektphase</a:t>
            </a:r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6C78CE-5D08-4B15-8BF2-E5FD72FC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de-AT"/>
              <a:t>Anja Handl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650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C1091-2CEE-4DD4-B932-F2AB41E903E6}"/>
              </a:ext>
            </a:extLst>
          </p:cNvPr>
          <p:cNvSpPr/>
          <p:nvPr/>
        </p:nvSpPr>
        <p:spPr>
          <a:xfrm>
            <a:off x="179338" y="4172505"/>
            <a:ext cx="4587971" cy="493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Inhaltsplatzhalter 6" descr="Ein Bild, das Uhr enthält.&#10;&#10;Automatisch generierte Beschreibung">
            <a:extLst>
              <a:ext uri="{FF2B5EF4-FFF2-40B4-BE49-F238E27FC236}">
                <a16:creationId xmlns:a16="http://schemas.microsoft.com/office/drawing/2014/main" id="{546BAF33-D918-41B3-9302-349D8C8D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09" y="625683"/>
            <a:ext cx="2809520" cy="5455380"/>
          </a:xfrm>
          <a:prstGeom prst="rect">
            <a:avLst/>
          </a:prstGeom>
        </p:spPr>
      </p:pic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EC3FAD5-9BE9-431C-8EAA-00DBB0CC28E7}"/>
              </a:ext>
            </a:extLst>
          </p:cNvPr>
          <p:cNvSpPr/>
          <p:nvPr/>
        </p:nvSpPr>
        <p:spPr>
          <a:xfrm>
            <a:off x="1716833" y="522514"/>
            <a:ext cx="3592285" cy="2090057"/>
          </a:xfrm>
          <a:prstGeom prst="cloudCallout">
            <a:avLst>
              <a:gd name="adj1" fmla="val 52812"/>
              <a:gd name="adj2" fmla="val 603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Denkblase: wolkenförmig 31">
            <a:extLst>
              <a:ext uri="{FF2B5EF4-FFF2-40B4-BE49-F238E27FC236}">
                <a16:creationId xmlns:a16="http://schemas.microsoft.com/office/drawing/2014/main" id="{E7EDC0E4-578F-4799-BC2F-7459F7CF14BA}"/>
              </a:ext>
            </a:extLst>
          </p:cNvPr>
          <p:cNvSpPr/>
          <p:nvPr/>
        </p:nvSpPr>
        <p:spPr>
          <a:xfrm>
            <a:off x="8420329" y="399706"/>
            <a:ext cx="3592285" cy="2090057"/>
          </a:xfrm>
          <a:prstGeom prst="cloudCallout">
            <a:avLst>
              <a:gd name="adj1" fmla="val -45052"/>
              <a:gd name="adj2" fmla="val 748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Denkblase: wolkenförmig 33">
            <a:extLst>
              <a:ext uri="{FF2B5EF4-FFF2-40B4-BE49-F238E27FC236}">
                <a16:creationId xmlns:a16="http://schemas.microsoft.com/office/drawing/2014/main" id="{F3F792AA-86B6-4A3A-924B-EE783DA3F691}"/>
              </a:ext>
            </a:extLst>
          </p:cNvPr>
          <p:cNvSpPr/>
          <p:nvPr/>
        </p:nvSpPr>
        <p:spPr>
          <a:xfrm>
            <a:off x="8517235" y="4665769"/>
            <a:ext cx="3592285" cy="2090057"/>
          </a:xfrm>
          <a:prstGeom prst="cloudCallout">
            <a:avLst>
              <a:gd name="adj1" fmla="val -49253"/>
              <a:gd name="adj2" fmla="val -696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3E853D-0CD4-4FD3-A616-D7799423EEDD}"/>
              </a:ext>
            </a:extLst>
          </p:cNvPr>
          <p:cNvSpPr txBox="1"/>
          <p:nvPr/>
        </p:nvSpPr>
        <p:spPr>
          <a:xfrm>
            <a:off x="2562065" y="1336709"/>
            <a:ext cx="190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Wireframe?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1AFE75B-9D11-4169-9000-2EE133EF0B62}"/>
              </a:ext>
            </a:extLst>
          </p:cNvPr>
          <p:cNvSpPr txBox="1"/>
          <p:nvPr/>
        </p:nvSpPr>
        <p:spPr>
          <a:xfrm>
            <a:off x="9460507" y="1213901"/>
            <a:ext cx="151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Mockup?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95C046B-F057-4E8E-A652-2E1EF6C0EF3F}"/>
              </a:ext>
            </a:extLst>
          </p:cNvPr>
          <p:cNvSpPr txBox="1"/>
          <p:nvPr/>
        </p:nvSpPr>
        <p:spPr>
          <a:xfrm>
            <a:off x="9427263" y="5479964"/>
            <a:ext cx="157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Prototyp?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5740F45-A574-46E1-803D-56ECC68B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2" y="5555098"/>
            <a:ext cx="4419806" cy="1900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E64AB-A2E6-4525-AE3F-7A304DD5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5" y="4647506"/>
            <a:ext cx="4319923" cy="888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Themengebiet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25992F-BC10-4FD0-925C-3A6AE8F5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Begriffsdefinition</a:t>
            </a:r>
            <a:r>
              <a:rPr 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„Mockup“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199839-3035-4C6C-8950-E11813557F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2711" y="242598"/>
            <a:ext cx="3262489" cy="6372803"/>
          </a:xfrm>
          <a:prstGeom prst="rect">
            <a:avLst/>
          </a:prstGeom>
          <a:noFill/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5E17CF9-1414-420B-BDBE-19DF35A2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17" y="242597"/>
            <a:ext cx="3297455" cy="637280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9A9238-0253-453A-A880-7A9B82A6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12" y="235804"/>
            <a:ext cx="3293616" cy="63728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0F390F-EBB7-4E63-9028-7E2030249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710" y="220675"/>
            <a:ext cx="3286802" cy="640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61E4D8-D00E-4750-95EE-18E516928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835" y="220674"/>
            <a:ext cx="3263493" cy="63728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644EC56-CC9D-4F28-A3DD-333930A1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709" y="229412"/>
            <a:ext cx="3295280" cy="6393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1D14104-C5A3-4BCF-B547-3CF47710A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233" y="205544"/>
            <a:ext cx="3285304" cy="6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17E1A-EA0A-41F8-88D3-945534FD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EC728-D635-4274-8E8B-660D13EE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Visualisierung von Benutzeroberflächen und Webseiten</a:t>
            </a:r>
          </a:p>
          <a:p>
            <a:r>
              <a:rPr lang="de-AT" dirty="0"/>
              <a:t>Erleichterung der Kommunikation mit den Stakeholdern</a:t>
            </a:r>
          </a:p>
          <a:p>
            <a:r>
              <a:rPr lang="de-AT" dirty="0"/>
              <a:t>Frühzeitige Erkennung von Usability-Problemen</a:t>
            </a:r>
          </a:p>
          <a:p>
            <a:r>
              <a:rPr lang="de-AT" dirty="0"/>
              <a:t>Basis für Prototypen</a:t>
            </a:r>
          </a:p>
          <a:p>
            <a:r>
              <a:rPr lang="de-AT" dirty="0"/>
              <a:t>Unterstützung für Use Cases</a:t>
            </a:r>
          </a:p>
          <a:p>
            <a:r>
              <a:rPr lang="de-AT" dirty="0"/>
              <a:t>Präzise Aufwandschätzungen </a:t>
            </a:r>
          </a:p>
        </p:txBody>
      </p:sp>
    </p:spTree>
    <p:extLst>
      <p:ext uri="{BB962C8B-B14F-4D97-AF65-F5344CB8AC3E}">
        <p14:creationId xmlns:p14="http://schemas.microsoft.com/office/powerpoint/2010/main" val="29121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3" grpId="3" uiExpand="1" build="p"/>
      <p:bldP spid="3" grpId="4" uiExpand="1" build="p"/>
      <p:bldP spid="3" grpId="5" uiExpand="1" build="p"/>
      <p:bldP spid="3" grpId="6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580F-9434-4701-B299-2B71CF49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87AB7F3-3C34-4976-8063-98BD9FFD3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193919"/>
              </p:ext>
            </p:extLst>
          </p:nvPr>
        </p:nvGraphicFramePr>
        <p:xfrm>
          <a:off x="0" y="2032001"/>
          <a:ext cx="12191999" cy="480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aute 4">
            <a:extLst>
              <a:ext uri="{FF2B5EF4-FFF2-40B4-BE49-F238E27FC236}">
                <a16:creationId xmlns:a16="http://schemas.microsoft.com/office/drawing/2014/main" id="{C011A261-038C-4C47-8911-B74F292A7494}"/>
              </a:ext>
            </a:extLst>
          </p:cNvPr>
          <p:cNvSpPr/>
          <p:nvPr/>
        </p:nvSpPr>
        <p:spPr>
          <a:xfrm>
            <a:off x="5911273" y="2835564"/>
            <a:ext cx="286327" cy="35098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BDDB6ED-77BA-4E16-87AA-B592B2E097D3}"/>
              </a:ext>
            </a:extLst>
          </p:cNvPr>
          <p:cNvCxnSpPr>
            <a:cxnSpLocks/>
          </p:cNvCxnSpPr>
          <p:nvPr/>
        </p:nvCxnSpPr>
        <p:spPr>
          <a:xfrm>
            <a:off x="1727200" y="3186545"/>
            <a:ext cx="8986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6213400-6E95-4526-A8A1-D12B3611FAB8}"/>
              </a:ext>
            </a:extLst>
          </p:cNvPr>
          <p:cNvCxnSpPr>
            <a:cxnSpLocks/>
          </p:cNvCxnSpPr>
          <p:nvPr/>
        </p:nvCxnSpPr>
        <p:spPr>
          <a:xfrm>
            <a:off x="1727200" y="3186545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7992713-BF77-4113-BF56-9698B160CE64}"/>
              </a:ext>
            </a:extLst>
          </p:cNvPr>
          <p:cNvCxnSpPr>
            <a:cxnSpLocks/>
          </p:cNvCxnSpPr>
          <p:nvPr/>
        </p:nvCxnSpPr>
        <p:spPr>
          <a:xfrm>
            <a:off x="4613564" y="3186545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54468C2-58CC-4008-AB22-B8B724E3FDE9}"/>
              </a:ext>
            </a:extLst>
          </p:cNvPr>
          <p:cNvCxnSpPr>
            <a:cxnSpLocks/>
          </p:cNvCxnSpPr>
          <p:nvPr/>
        </p:nvCxnSpPr>
        <p:spPr>
          <a:xfrm>
            <a:off x="7633854" y="3186545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6DD0900-0592-4673-AB27-1086D794FF13}"/>
              </a:ext>
            </a:extLst>
          </p:cNvPr>
          <p:cNvCxnSpPr>
            <a:cxnSpLocks/>
          </p:cNvCxnSpPr>
          <p:nvPr/>
        </p:nvCxnSpPr>
        <p:spPr>
          <a:xfrm>
            <a:off x="10714182" y="3186545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DD74C75E-59BD-407D-93FB-F6D3C6EDD352}"/>
              </a:ext>
            </a:extLst>
          </p:cNvPr>
          <p:cNvSpPr/>
          <p:nvPr/>
        </p:nvSpPr>
        <p:spPr>
          <a:xfrm>
            <a:off x="341744" y="4773768"/>
            <a:ext cx="2623129" cy="526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3FE6579-930E-4F70-9C0F-F11F56ED66B9}"/>
              </a:ext>
            </a:extLst>
          </p:cNvPr>
          <p:cNvSpPr/>
          <p:nvPr/>
        </p:nvSpPr>
        <p:spPr>
          <a:xfrm>
            <a:off x="341742" y="5385690"/>
            <a:ext cx="2623129" cy="5241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762BFE6-4746-43FB-8D90-AE9CAB2720A3}"/>
              </a:ext>
            </a:extLst>
          </p:cNvPr>
          <p:cNvSpPr/>
          <p:nvPr/>
        </p:nvSpPr>
        <p:spPr>
          <a:xfrm>
            <a:off x="341741" y="6006830"/>
            <a:ext cx="2623129" cy="52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0090826-8D95-4284-98FE-B4652A938964}"/>
              </a:ext>
            </a:extLst>
          </p:cNvPr>
          <p:cNvSpPr/>
          <p:nvPr/>
        </p:nvSpPr>
        <p:spPr>
          <a:xfrm>
            <a:off x="3246579" y="4773768"/>
            <a:ext cx="2623129" cy="526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1B3220-E88D-4258-93C7-26D1EE536050}"/>
              </a:ext>
            </a:extLst>
          </p:cNvPr>
          <p:cNvSpPr/>
          <p:nvPr/>
        </p:nvSpPr>
        <p:spPr>
          <a:xfrm>
            <a:off x="3246577" y="5385690"/>
            <a:ext cx="2623129" cy="5241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4E58ED6-02A0-484D-9CEB-E36F46CD4D38}"/>
              </a:ext>
            </a:extLst>
          </p:cNvPr>
          <p:cNvSpPr/>
          <p:nvPr/>
        </p:nvSpPr>
        <p:spPr>
          <a:xfrm>
            <a:off x="3246576" y="6006830"/>
            <a:ext cx="2623129" cy="52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C36F98C-057C-4D94-B0A5-689096A04FE3}"/>
              </a:ext>
            </a:extLst>
          </p:cNvPr>
          <p:cNvSpPr/>
          <p:nvPr/>
        </p:nvSpPr>
        <p:spPr>
          <a:xfrm>
            <a:off x="6276111" y="4767638"/>
            <a:ext cx="2623129" cy="526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B16E19F-F7C2-4638-9B08-C3CBDC77F9C2}"/>
              </a:ext>
            </a:extLst>
          </p:cNvPr>
          <p:cNvSpPr/>
          <p:nvPr/>
        </p:nvSpPr>
        <p:spPr>
          <a:xfrm>
            <a:off x="6276109" y="5379560"/>
            <a:ext cx="2623129" cy="5241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CFE9CD2-68F6-410C-910B-E0D4019EA3D2}"/>
              </a:ext>
            </a:extLst>
          </p:cNvPr>
          <p:cNvSpPr/>
          <p:nvPr/>
        </p:nvSpPr>
        <p:spPr>
          <a:xfrm>
            <a:off x="6276108" y="6000700"/>
            <a:ext cx="2623129" cy="52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6EF4576-DB79-47D4-BBEB-DA116F99729C}"/>
              </a:ext>
            </a:extLst>
          </p:cNvPr>
          <p:cNvSpPr/>
          <p:nvPr/>
        </p:nvSpPr>
        <p:spPr>
          <a:xfrm>
            <a:off x="9273309" y="4773768"/>
            <a:ext cx="2623129" cy="526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61A644A-07BE-4FC1-B5B2-915FCDE045A3}"/>
              </a:ext>
            </a:extLst>
          </p:cNvPr>
          <p:cNvSpPr/>
          <p:nvPr/>
        </p:nvSpPr>
        <p:spPr>
          <a:xfrm>
            <a:off x="9273307" y="5385690"/>
            <a:ext cx="2623129" cy="5241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95855A8-D859-43D2-8961-4F31F7940030}"/>
              </a:ext>
            </a:extLst>
          </p:cNvPr>
          <p:cNvSpPr/>
          <p:nvPr/>
        </p:nvSpPr>
        <p:spPr>
          <a:xfrm>
            <a:off x="9273306" y="6006830"/>
            <a:ext cx="2623129" cy="52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8CDBDD6-98A1-435C-A53E-0ACADDB8B7CD}"/>
              </a:ext>
            </a:extLst>
          </p:cNvPr>
          <p:cNvSpPr txBox="1"/>
          <p:nvPr/>
        </p:nvSpPr>
        <p:spPr>
          <a:xfrm>
            <a:off x="341741" y="4847656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Mockups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484A028-DD12-4AEF-8767-7B7D50DF64AD}"/>
              </a:ext>
            </a:extLst>
          </p:cNvPr>
          <p:cNvSpPr txBox="1"/>
          <p:nvPr/>
        </p:nvSpPr>
        <p:spPr>
          <a:xfrm>
            <a:off x="341741" y="5485606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Präsentationen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026D745-1D7A-42A4-8460-57DE5A09D8A8}"/>
              </a:ext>
            </a:extLst>
          </p:cNvPr>
          <p:cNvSpPr txBox="1"/>
          <p:nvPr/>
        </p:nvSpPr>
        <p:spPr>
          <a:xfrm>
            <a:off x="341741" y="6095207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Videos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5D9C4CF-20A5-4FAB-8C2C-C01724026070}"/>
              </a:ext>
            </a:extLst>
          </p:cNvPr>
          <p:cNvSpPr txBox="1"/>
          <p:nvPr/>
        </p:nvSpPr>
        <p:spPr>
          <a:xfrm>
            <a:off x="3246575" y="4856966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Aufwände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89C226-7A5A-40B0-B840-0A80D36E13BA}"/>
              </a:ext>
            </a:extLst>
          </p:cNvPr>
          <p:cNvSpPr txBox="1"/>
          <p:nvPr/>
        </p:nvSpPr>
        <p:spPr>
          <a:xfrm>
            <a:off x="3246575" y="5471119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Lizenzkosten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1BF8525-AA0C-4519-BA00-A274FE515BAF}"/>
              </a:ext>
            </a:extLst>
          </p:cNvPr>
          <p:cNvSpPr txBox="1"/>
          <p:nvPr/>
        </p:nvSpPr>
        <p:spPr>
          <a:xfrm>
            <a:off x="3262744" y="6095207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Zeiten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C21FAAD-898E-4DC5-BE90-B80389FBD2B1}"/>
              </a:ext>
            </a:extLst>
          </p:cNvPr>
          <p:cNvSpPr txBox="1"/>
          <p:nvPr/>
        </p:nvSpPr>
        <p:spPr>
          <a:xfrm>
            <a:off x="6276106" y="4846208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Technologien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A71FAD5-1C89-40B0-9350-12F0DADB6672}"/>
              </a:ext>
            </a:extLst>
          </p:cNvPr>
          <p:cNvSpPr txBox="1"/>
          <p:nvPr/>
        </p:nvSpPr>
        <p:spPr>
          <a:xfrm>
            <a:off x="6276106" y="5471977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Best Practices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825B0E2-D8D3-44D4-A49D-AE9C9A53FFA4}"/>
              </a:ext>
            </a:extLst>
          </p:cNvPr>
          <p:cNvSpPr txBox="1"/>
          <p:nvPr/>
        </p:nvSpPr>
        <p:spPr>
          <a:xfrm>
            <a:off x="6259941" y="6093118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Testvorgaben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37D276E-F4E3-45A2-8A87-01AC65FE650A}"/>
              </a:ext>
            </a:extLst>
          </p:cNvPr>
          <p:cNvSpPr txBox="1"/>
          <p:nvPr/>
        </p:nvSpPr>
        <p:spPr>
          <a:xfrm>
            <a:off x="9273303" y="4862731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Spezifikationen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4D6C21F-BF29-4130-9291-24CFEB11BD2B}"/>
              </a:ext>
            </a:extLst>
          </p:cNvPr>
          <p:cNvSpPr txBox="1"/>
          <p:nvPr/>
        </p:nvSpPr>
        <p:spPr>
          <a:xfrm>
            <a:off x="9273303" y="5471119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Beschreibungen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E19A6A-9CFF-48D0-907A-DF3CBBE5D90C}"/>
              </a:ext>
            </a:extLst>
          </p:cNvPr>
          <p:cNvSpPr txBox="1"/>
          <p:nvPr/>
        </p:nvSpPr>
        <p:spPr>
          <a:xfrm>
            <a:off x="9305640" y="6069232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Argumente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B41383C-7145-49D0-A81B-761380897801}"/>
              </a:ext>
            </a:extLst>
          </p:cNvPr>
          <p:cNvSpPr txBox="1"/>
          <p:nvPr/>
        </p:nvSpPr>
        <p:spPr>
          <a:xfrm>
            <a:off x="11770340" y="647083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5367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C06B88F9-42ED-48A7-80B1-8A0D76F3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78D323F3-5366-46A1-A430-A21785CAC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6FC620-E49A-4E36-A673-84502E8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4727448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Mockups</a:t>
            </a:r>
          </a:p>
        </p:txBody>
      </p:sp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F94368A0-A606-4A85-99C2-5DEC95FCC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2F4B2-8D2C-4146-A189-556823E1DEB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r="3" b="3"/>
          <a:stretch/>
        </p:blipFill>
        <p:spPr bwMode="auto">
          <a:xfrm>
            <a:off x="6156492" y="276894"/>
            <a:ext cx="5577840" cy="4087368"/>
          </a:xfrm>
          <a:prstGeom prst="rect">
            <a:avLst/>
          </a:prstGeom>
          <a:noFill/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293094C-B422-44A8-A290-961F46BC53C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8310" b="3"/>
          <a:stretch/>
        </p:blipFill>
        <p:spPr bwMode="auto">
          <a:xfrm>
            <a:off x="423673" y="276894"/>
            <a:ext cx="5577840" cy="4087368"/>
          </a:xfrm>
          <a:prstGeom prst="rect">
            <a:avLst/>
          </a:prstGeom>
          <a:noFill/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F1CBD85-0BCC-4EAF-AD96-EF6D8E62B57F}"/>
              </a:ext>
            </a:extLst>
          </p:cNvPr>
          <p:cNvSpPr txBox="1"/>
          <p:nvPr/>
        </p:nvSpPr>
        <p:spPr>
          <a:xfrm>
            <a:off x="5663962" y="426917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5105D2-AA8F-46AB-A45F-BC00DC8DD4B0}"/>
              </a:ext>
            </a:extLst>
          </p:cNvPr>
          <p:cNvSpPr txBox="1"/>
          <p:nvPr/>
        </p:nvSpPr>
        <p:spPr>
          <a:xfrm>
            <a:off x="11386967" y="4334823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6337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519B5-371E-419B-9829-B6D15085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C344008-9E7E-4AB8-8B3D-15DDEF64DB13}"/>
              </a:ext>
            </a:extLst>
          </p:cNvPr>
          <p:cNvSpPr/>
          <p:nvPr/>
        </p:nvSpPr>
        <p:spPr>
          <a:xfrm>
            <a:off x="6093768" y="5832730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946DBE-F96F-4890-AD26-C33CAEDF88D3}"/>
              </a:ext>
            </a:extLst>
          </p:cNvPr>
          <p:cNvSpPr/>
          <p:nvPr/>
        </p:nvSpPr>
        <p:spPr>
          <a:xfrm>
            <a:off x="7501938" y="3784125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A9B913B-1D14-4F42-8402-FC3C2167874F}"/>
              </a:ext>
            </a:extLst>
          </p:cNvPr>
          <p:cNvSpPr/>
          <p:nvPr/>
        </p:nvSpPr>
        <p:spPr>
          <a:xfrm>
            <a:off x="2929523" y="4844314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4C77EDAF-9BB6-466E-8406-8932EDAC4006}"/>
              </a:ext>
            </a:extLst>
          </p:cNvPr>
          <p:cNvSpPr/>
          <p:nvPr/>
        </p:nvSpPr>
        <p:spPr>
          <a:xfrm>
            <a:off x="2586342" y="2130913"/>
            <a:ext cx="2405863" cy="2309442"/>
          </a:xfrm>
          <a:custGeom>
            <a:avLst/>
            <a:gdLst>
              <a:gd name="connsiteX0" fmla="*/ 0 w 2051906"/>
              <a:gd name="connsiteY0" fmla="*/ 1014447 h 2028893"/>
              <a:gd name="connsiteX1" fmla="*/ 1025953 w 2051906"/>
              <a:gd name="connsiteY1" fmla="*/ 0 h 2028893"/>
              <a:gd name="connsiteX2" fmla="*/ 2051906 w 2051906"/>
              <a:gd name="connsiteY2" fmla="*/ 1014447 h 2028893"/>
              <a:gd name="connsiteX3" fmla="*/ 1025953 w 2051906"/>
              <a:gd name="connsiteY3" fmla="*/ 2028894 h 2028893"/>
              <a:gd name="connsiteX4" fmla="*/ 0 w 2051906"/>
              <a:gd name="connsiteY4" fmla="*/ 1014447 h 20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1906" h="2028893">
                <a:moveTo>
                  <a:pt x="0" y="1014447"/>
                </a:moveTo>
                <a:cubicBezTo>
                  <a:pt x="0" y="454183"/>
                  <a:pt x="459335" y="0"/>
                  <a:pt x="1025953" y="0"/>
                </a:cubicBezTo>
                <a:cubicBezTo>
                  <a:pt x="1592571" y="0"/>
                  <a:pt x="2051906" y="454183"/>
                  <a:pt x="2051906" y="1014447"/>
                </a:cubicBezTo>
                <a:cubicBezTo>
                  <a:pt x="2051906" y="1574711"/>
                  <a:pt x="1592571" y="2028894"/>
                  <a:pt x="1025953" y="2028894"/>
                </a:cubicBezTo>
                <a:cubicBezTo>
                  <a:pt x="459335" y="2028894"/>
                  <a:pt x="0" y="1574711"/>
                  <a:pt x="0" y="1014447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1455" tIns="358085" rIns="361455" bIns="35808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Missverständnisse vermeiden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C224F96-5C39-4FB6-B764-BFA97E75DB67}"/>
              </a:ext>
            </a:extLst>
          </p:cNvPr>
          <p:cNvSpPr/>
          <p:nvPr/>
        </p:nvSpPr>
        <p:spPr>
          <a:xfrm>
            <a:off x="4560362" y="2600666"/>
            <a:ext cx="229793" cy="230143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F6432EFB-4AE1-48E3-BB58-14FFF06611BF}"/>
              </a:ext>
            </a:extLst>
          </p:cNvPr>
          <p:cNvSpPr/>
          <p:nvPr/>
        </p:nvSpPr>
        <p:spPr>
          <a:xfrm>
            <a:off x="6944787" y="2503808"/>
            <a:ext cx="2405863" cy="2363461"/>
          </a:xfrm>
          <a:custGeom>
            <a:avLst/>
            <a:gdLst>
              <a:gd name="connsiteX0" fmla="*/ 0 w 2405863"/>
              <a:gd name="connsiteY0" fmla="*/ 1181731 h 2363461"/>
              <a:gd name="connsiteX1" fmla="*/ 1202932 w 2405863"/>
              <a:gd name="connsiteY1" fmla="*/ 0 h 2363461"/>
              <a:gd name="connsiteX2" fmla="*/ 2405864 w 2405863"/>
              <a:gd name="connsiteY2" fmla="*/ 1181731 h 2363461"/>
              <a:gd name="connsiteX3" fmla="*/ 1202932 w 2405863"/>
              <a:gd name="connsiteY3" fmla="*/ 2363462 h 2363461"/>
              <a:gd name="connsiteX4" fmla="*/ 0 w 2405863"/>
              <a:gd name="connsiteY4" fmla="*/ 1181731 h 2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5863" h="2363461">
                <a:moveTo>
                  <a:pt x="0" y="1181731"/>
                </a:moveTo>
                <a:cubicBezTo>
                  <a:pt x="0" y="529079"/>
                  <a:pt x="538571" y="0"/>
                  <a:pt x="1202932" y="0"/>
                </a:cubicBezTo>
                <a:cubicBezTo>
                  <a:pt x="1867293" y="0"/>
                  <a:pt x="2405864" y="529079"/>
                  <a:pt x="2405864" y="1181731"/>
                </a:cubicBezTo>
                <a:cubicBezTo>
                  <a:pt x="2405864" y="1834383"/>
                  <a:pt x="1867293" y="2363462"/>
                  <a:pt x="1202932" y="2363462"/>
                </a:cubicBezTo>
                <a:cubicBezTo>
                  <a:pt x="538571" y="2363462"/>
                  <a:pt x="0" y="1834383"/>
                  <a:pt x="0" y="1181731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3290" tIns="407081" rIns="413290" bIns="40708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Erleichterte Kommunikation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1A61FBA-EBA8-407C-B843-6221799311BA}"/>
              </a:ext>
            </a:extLst>
          </p:cNvPr>
          <p:cNvSpPr/>
          <p:nvPr/>
        </p:nvSpPr>
        <p:spPr>
          <a:xfrm>
            <a:off x="7355455" y="2195882"/>
            <a:ext cx="229793" cy="230143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38BAC19-2C66-40C9-B136-5436D2CA1F56}"/>
              </a:ext>
            </a:extLst>
          </p:cNvPr>
          <p:cNvSpPr/>
          <p:nvPr/>
        </p:nvSpPr>
        <p:spPr>
          <a:xfrm>
            <a:off x="4141941" y="4783967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21AD207A-74BC-4364-B05E-6EE6D37D1507}"/>
              </a:ext>
            </a:extLst>
          </p:cNvPr>
          <p:cNvSpPr/>
          <p:nvPr/>
        </p:nvSpPr>
        <p:spPr>
          <a:xfrm>
            <a:off x="6444147" y="4279937"/>
            <a:ext cx="2267453" cy="2136732"/>
          </a:xfrm>
          <a:custGeom>
            <a:avLst/>
            <a:gdLst>
              <a:gd name="connsiteX0" fmla="*/ 0 w 1846171"/>
              <a:gd name="connsiteY0" fmla="*/ 934213 h 1868425"/>
              <a:gd name="connsiteX1" fmla="*/ 923086 w 1846171"/>
              <a:gd name="connsiteY1" fmla="*/ 0 h 1868425"/>
              <a:gd name="connsiteX2" fmla="*/ 1846172 w 1846171"/>
              <a:gd name="connsiteY2" fmla="*/ 934213 h 1868425"/>
              <a:gd name="connsiteX3" fmla="*/ 923086 w 1846171"/>
              <a:gd name="connsiteY3" fmla="*/ 1868426 h 1868425"/>
              <a:gd name="connsiteX4" fmla="*/ 0 w 1846171"/>
              <a:gd name="connsiteY4" fmla="*/ 934213 h 18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171" h="1868425">
                <a:moveTo>
                  <a:pt x="0" y="934213"/>
                </a:moveTo>
                <a:cubicBezTo>
                  <a:pt x="0" y="418261"/>
                  <a:pt x="413280" y="0"/>
                  <a:pt x="923086" y="0"/>
                </a:cubicBezTo>
                <a:cubicBezTo>
                  <a:pt x="1432892" y="0"/>
                  <a:pt x="1846172" y="418261"/>
                  <a:pt x="1846172" y="934213"/>
                </a:cubicBezTo>
                <a:cubicBezTo>
                  <a:pt x="1846172" y="1450165"/>
                  <a:pt x="1432892" y="1868426"/>
                  <a:pt x="923086" y="1868426"/>
                </a:cubicBezTo>
                <a:cubicBezTo>
                  <a:pt x="413280" y="1868426"/>
                  <a:pt x="0" y="1450165"/>
                  <a:pt x="0" y="93421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325" tIns="334585" rIns="331325" bIns="3345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Entwicklungszeit einsparen</a:t>
            </a:r>
            <a:endParaRPr lang="de-AT" sz="16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42568E0-5BF9-4ECA-9FCE-3024523E6BE4}"/>
              </a:ext>
            </a:extLst>
          </p:cNvPr>
          <p:cNvSpPr/>
          <p:nvPr/>
        </p:nvSpPr>
        <p:spPr>
          <a:xfrm>
            <a:off x="8803476" y="5109407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F5018BFF-C357-4749-A9EF-A69076DAD105}"/>
              </a:ext>
            </a:extLst>
          </p:cNvPr>
          <p:cNvSpPr/>
          <p:nvPr/>
        </p:nvSpPr>
        <p:spPr>
          <a:xfrm>
            <a:off x="3671789" y="4489082"/>
            <a:ext cx="2108628" cy="1987536"/>
          </a:xfrm>
          <a:custGeom>
            <a:avLst/>
            <a:gdLst>
              <a:gd name="connsiteX0" fmla="*/ 0 w 1882187"/>
              <a:gd name="connsiteY0" fmla="*/ 910139 h 1820278"/>
              <a:gd name="connsiteX1" fmla="*/ 941094 w 1882187"/>
              <a:gd name="connsiteY1" fmla="*/ 0 h 1820278"/>
              <a:gd name="connsiteX2" fmla="*/ 1882188 w 1882187"/>
              <a:gd name="connsiteY2" fmla="*/ 910139 h 1820278"/>
              <a:gd name="connsiteX3" fmla="*/ 941094 w 1882187"/>
              <a:gd name="connsiteY3" fmla="*/ 1820278 h 1820278"/>
              <a:gd name="connsiteX4" fmla="*/ 0 w 1882187"/>
              <a:gd name="connsiteY4" fmla="*/ 910139 h 182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187" h="1820278">
                <a:moveTo>
                  <a:pt x="0" y="910139"/>
                </a:moveTo>
                <a:cubicBezTo>
                  <a:pt x="0" y="407483"/>
                  <a:pt x="421342" y="0"/>
                  <a:pt x="941094" y="0"/>
                </a:cubicBezTo>
                <a:cubicBezTo>
                  <a:pt x="1460846" y="0"/>
                  <a:pt x="1882188" y="407483"/>
                  <a:pt x="1882188" y="910139"/>
                </a:cubicBezTo>
                <a:cubicBezTo>
                  <a:pt x="1882188" y="1412795"/>
                  <a:pt x="1460846" y="1820278"/>
                  <a:pt x="941094" y="1820278"/>
                </a:cubicBezTo>
                <a:cubicBezTo>
                  <a:pt x="421342" y="1820278"/>
                  <a:pt x="0" y="1412795"/>
                  <a:pt x="0" y="910139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600" tIns="327534" rIns="336600" bIns="32753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Usability-Probleme identifizieren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99F25E-7156-4619-8044-FABE56F416BA}"/>
              </a:ext>
            </a:extLst>
          </p:cNvPr>
          <p:cNvSpPr/>
          <p:nvPr/>
        </p:nvSpPr>
        <p:spPr>
          <a:xfrm>
            <a:off x="9163648" y="2586436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BC4843BA-F552-4BD4-AAE5-FEAB1B1184D3}"/>
              </a:ext>
            </a:extLst>
          </p:cNvPr>
          <p:cNvSpPr/>
          <p:nvPr/>
        </p:nvSpPr>
        <p:spPr>
          <a:xfrm>
            <a:off x="3285138" y="4167176"/>
            <a:ext cx="613092" cy="616791"/>
          </a:xfrm>
          <a:custGeom>
            <a:avLst/>
            <a:gdLst>
              <a:gd name="connsiteX0" fmla="*/ 0 w 840314"/>
              <a:gd name="connsiteY0" fmla="*/ 420205 h 840410"/>
              <a:gd name="connsiteX1" fmla="*/ 420157 w 840314"/>
              <a:gd name="connsiteY1" fmla="*/ 0 h 840410"/>
              <a:gd name="connsiteX2" fmla="*/ 840314 w 840314"/>
              <a:gd name="connsiteY2" fmla="*/ 420205 h 840410"/>
              <a:gd name="connsiteX3" fmla="*/ 420157 w 840314"/>
              <a:gd name="connsiteY3" fmla="*/ 840410 h 840410"/>
              <a:gd name="connsiteX4" fmla="*/ 0 w 840314"/>
              <a:gd name="connsiteY4" fmla="*/ 420205 h 84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314" h="840410">
                <a:moveTo>
                  <a:pt x="0" y="420205"/>
                </a:moveTo>
                <a:cubicBezTo>
                  <a:pt x="0" y="188132"/>
                  <a:pt x="188111" y="0"/>
                  <a:pt x="420157" y="0"/>
                </a:cubicBezTo>
                <a:cubicBezTo>
                  <a:pt x="652203" y="0"/>
                  <a:pt x="840314" y="188132"/>
                  <a:pt x="840314" y="420205"/>
                </a:cubicBezTo>
                <a:cubicBezTo>
                  <a:pt x="840314" y="652278"/>
                  <a:pt x="652203" y="840410"/>
                  <a:pt x="420157" y="840410"/>
                </a:cubicBezTo>
                <a:cubicBezTo>
                  <a:pt x="188111" y="840410"/>
                  <a:pt x="0" y="652278"/>
                  <a:pt x="0" y="420205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931" tIns="225945" rIns="225931" bIns="2259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AT" sz="27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9587BF7-F715-45D7-910C-52CDEAB3EE30}"/>
              </a:ext>
            </a:extLst>
          </p:cNvPr>
          <p:cNvSpPr/>
          <p:nvPr/>
        </p:nvSpPr>
        <p:spPr>
          <a:xfrm>
            <a:off x="8886787" y="5457802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E8AC177-7D54-4CD3-AEB2-57CD8DFFFAC0}"/>
              </a:ext>
            </a:extLst>
          </p:cNvPr>
          <p:cNvSpPr/>
          <p:nvPr/>
        </p:nvSpPr>
        <p:spPr>
          <a:xfrm>
            <a:off x="5695687" y="5541104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2E6CA620-77F1-42E9-9EDA-D045DEBF3894}"/>
              </a:ext>
            </a:extLst>
          </p:cNvPr>
          <p:cNvSpPr/>
          <p:nvPr/>
        </p:nvSpPr>
        <p:spPr>
          <a:xfrm>
            <a:off x="4619035" y="2480853"/>
            <a:ext cx="2707716" cy="2793360"/>
          </a:xfrm>
          <a:custGeom>
            <a:avLst/>
            <a:gdLst>
              <a:gd name="connsiteX0" fmla="*/ 0 w 2615954"/>
              <a:gd name="connsiteY0" fmla="*/ 1384193 h 2768386"/>
              <a:gd name="connsiteX1" fmla="*/ 1307977 w 2615954"/>
              <a:gd name="connsiteY1" fmla="*/ 0 h 2768386"/>
              <a:gd name="connsiteX2" fmla="*/ 2615954 w 2615954"/>
              <a:gd name="connsiteY2" fmla="*/ 1384193 h 2768386"/>
              <a:gd name="connsiteX3" fmla="*/ 1307977 w 2615954"/>
              <a:gd name="connsiteY3" fmla="*/ 2768386 h 2768386"/>
              <a:gd name="connsiteX4" fmla="*/ 0 w 2615954"/>
              <a:gd name="connsiteY4" fmla="*/ 1384193 h 276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5954" h="2768386">
                <a:moveTo>
                  <a:pt x="0" y="1384193"/>
                </a:moveTo>
                <a:cubicBezTo>
                  <a:pt x="0" y="619724"/>
                  <a:pt x="585601" y="0"/>
                  <a:pt x="1307977" y="0"/>
                </a:cubicBezTo>
                <a:cubicBezTo>
                  <a:pt x="2030353" y="0"/>
                  <a:pt x="2615954" y="619724"/>
                  <a:pt x="2615954" y="1384193"/>
                </a:cubicBezTo>
                <a:cubicBezTo>
                  <a:pt x="2615954" y="2148662"/>
                  <a:pt x="2030353" y="2768386"/>
                  <a:pt x="1307977" y="2768386"/>
                </a:cubicBezTo>
                <a:cubicBezTo>
                  <a:pt x="585601" y="2768386"/>
                  <a:pt x="0" y="2148662"/>
                  <a:pt x="0" y="138419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9778" tIns="512101" rIns="489778" bIns="51210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32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Mockups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189370F-36E4-4345-8F8A-F4DDB0BDC723}"/>
              </a:ext>
            </a:extLst>
          </p:cNvPr>
          <p:cNvSpPr/>
          <p:nvPr/>
        </p:nvSpPr>
        <p:spPr>
          <a:xfrm>
            <a:off x="4413633" y="3883024"/>
            <a:ext cx="415493" cy="415587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485BAB4-4F97-4CDD-B509-9D7F1E00BF8C}"/>
              </a:ext>
            </a:extLst>
          </p:cNvPr>
          <p:cNvSpPr/>
          <p:nvPr/>
        </p:nvSpPr>
        <p:spPr>
          <a:xfrm>
            <a:off x="6723942" y="5871838"/>
            <a:ext cx="378375" cy="35997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1D14B3E-F929-4851-92F2-C6FBDB1486B6}"/>
              </a:ext>
            </a:extLst>
          </p:cNvPr>
          <p:cNvSpPr/>
          <p:nvPr/>
        </p:nvSpPr>
        <p:spPr>
          <a:xfrm>
            <a:off x="6913130" y="2642992"/>
            <a:ext cx="166621" cy="16660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77B2DD-8E10-4A59-BC1A-9791C685A4EB}"/>
              </a:ext>
            </a:extLst>
          </p:cNvPr>
          <p:cNvSpPr/>
          <p:nvPr/>
        </p:nvSpPr>
        <p:spPr>
          <a:xfrm>
            <a:off x="8349179" y="2389177"/>
            <a:ext cx="362421" cy="37777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8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33" grpId="0" animBg="1"/>
      <p:bldP spid="29" grpId="0" animBg="1"/>
      <p:bldP spid="24" grpId="0" animBg="1"/>
      <p:bldP spid="3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2BF58-BFF0-4697-84B8-1B85641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BC2D-740A-4EFE-A8A3-4B936967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[1] A. </a:t>
            </a:r>
            <a:r>
              <a:rPr lang="de-AT" dirty="0" err="1"/>
              <a:t>Kalenborn</a:t>
            </a:r>
            <a:r>
              <a:rPr lang="de-AT" dirty="0"/>
              <a:t> and K. Fetzer, “Modelling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Example</a:t>
            </a:r>
            <a:r>
              <a:rPr lang="de-AT" dirty="0"/>
              <a:t>: Ein Ansatz zur Unterstützung der Vorvertragsphase Internet basierter Software Projekte“, p. 4, 2012 </a:t>
            </a:r>
          </a:p>
          <a:p>
            <a:endParaRPr lang="de-AT" dirty="0"/>
          </a:p>
          <a:p>
            <a:r>
              <a:rPr lang="de-AT" dirty="0"/>
              <a:t>[2] N. Ma, F. Laroche, B. </a:t>
            </a:r>
            <a:r>
              <a:rPr lang="de-AT" dirty="0" err="1"/>
              <a:t>Hervy</a:t>
            </a:r>
            <a:r>
              <a:rPr lang="de-AT" dirty="0"/>
              <a:t> and J.-L. </a:t>
            </a:r>
            <a:r>
              <a:rPr lang="de-AT" dirty="0" err="1"/>
              <a:t>Kerouanton</a:t>
            </a:r>
            <a:r>
              <a:rPr lang="de-AT" dirty="0"/>
              <a:t>, “Virtual </a:t>
            </a:r>
            <a:r>
              <a:rPr lang="de-AT" dirty="0" err="1"/>
              <a:t>conservation</a:t>
            </a:r>
            <a:r>
              <a:rPr lang="de-AT" dirty="0"/>
              <a:t> and </a:t>
            </a:r>
            <a:r>
              <a:rPr lang="de-AT" dirty="0" err="1"/>
              <a:t>interaction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cultural</a:t>
            </a:r>
            <a:r>
              <a:rPr lang="de-AT" dirty="0"/>
              <a:t> </a:t>
            </a:r>
            <a:r>
              <a:rPr lang="de-AT" dirty="0" err="1"/>
              <a:t>heritage</a:t>
            </a:r>
            <a:r>
              <a:rPr lang="de-AT" dirty="0"/>
              <a:t>: Framework </a:t>
            </a:r>
            <a:r>
              <a:rPr lang="de-AT" dirty="0" err="1"/>
              <a:t>for</a:t>
            </a:r>
            <a:r>
              <a:rPr lang="de-AT" dirty="0"/>
              <a:t> multi-dimension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interface”, p. 326, 2013 </a:t>
            </a:r>
          </a:p>
          <a:p>
            <a:endParaRPr lang="de-AT" dirty="0"/>
          </a:p>
          <a:p>
            <a:r>
              <a:rPr lang="de-AT" dirty="0"/>
              <a:t>[3] </a:t>
            </a:r>
            <a:r>
              <a:rPr lang="en-US" dirty="0"/>
              <a:t>Ursulines de </a:t>
            </a:r>
            <a:r>
              <a:rPr lang="en-US" dirty="0" err="1"/>
              <a:t>l'Union</a:t>
            </a:r>
            <a:r>
              <a:rPr lang="en-US" dirty="0"/>
              <a:t> Canadienne, “Virtual Tour of the Monastery of the Ursulines of Quebec City”, [Online], Available: https://www.monastere3d.com/visite-visit-eng.php?v=true, [Accessed: 20.11.2019]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13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Verwendung von Mockups als Visualisierungsmöglichkeit in der Vorprojektphase</vt:lpstr>
      <vt:lpstr>Themengebiet</vt:lpstr>
      <vt:lpstr>Begriffsdefinition „Mockup“</vt:lpstr>
      <vt:lpstr>Einsatzmöglichkeiten</vt:lpstr>
      <vt:lpstr>Modelling by Example</vt:lpstr>
      <vt:lpstr>3D Mockups</vt:lpstr>
      <vt:lpstr>Conclusio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Verwendung von Mockups als Visualisierungsmöglichkeit in der Vorprojektphase</dc:title>
  <dc:creator>Anja Handl</dc:creator>
  <cp:lastModifiedBy>Anja Handl</cp:lastModifiedBy>
  <cp:revision>13</cp:revision>
  <dcterms:created xsi:type="dcterms:W3CDTF">2020-01-19T15:16:23Z</dcterms:created>
  <dcterms:modified xsi:type="dcterms:W3CDTF">2020-01-21T09:44:57Z</dcterms:modified>
</cp:coreProperties>
</file>