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42C1B34-8587-4777-AD69-A747B25BC976}" type="datetimeFigureOut">
              <a:rPr lang="de-AT" smtClean="0"/>
              <a:t>13.01.2020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4132090-4D76-41E1-8CD3-E3505459BDF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45350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1B34-8587-4777-AD69-A747B25BC976}" type="datetimeFigureOut">
              <a:rPr lang="de-AT" smtClean="0"/>
              <a:t>13.01.2020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32090-4D76-41E1-8CD3-E3505459BDF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2811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2C1B34-8587-4777-AD69-A747B25BC976}" type="datetimeFigureOut">
              <a:rPr lang="de-AT" smtClean="0"/>
              <a:t>13.01.2020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4132090-4D76-41E1-8CD3-E3505459BDF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9648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2C1B34-8587-4777-AD69-A747B25BC976}" type="datetimeFigureOut">
              <a:rPr lang="de-AT" smtClean="0"/>
              <a:t>13.01.2020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4132090-4D76-41E1-8CD3-E3505459BDFA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5471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2C1B34-8587-4777-AD69-A747B25BC976}" type="datetimeFigureOut">
              <a:rPr lang="de-AT" smtClean="0"/>
              <a:t>13.01.2020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4132090-4D76-41E1-8CD3-E3505459BDF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5523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1B34-8587-4777-AD69-A747B25BC976}" type="datetimeFigureOut">
              <a:rPr lang="de-AT" smtClean="0"/>
              <a:t>13.01.2020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32090-4D76-41E1-8CD3-E3505459BDF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7076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1B34-8587-4777-AD69-A747B25BC976}" type="datetimeFigureOut">
              <a:rPr lang="de-AT" smtClean="0"/>
              <a:t>13.01.2020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32090-4D76-41E1-8CD3-E3505459BDF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0866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1B34-8587-4777-AD69-A747B25BC976}" type="datetimeFigureOut">
              <a:rPr lang="de-AT" smtClean="0"/>
              <a:t>13.01.2020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32090-4D76-41E1-8CD3-E3505459BDF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15647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2C1B34-8587-4777-AD69-A747B25BC976}" type="datetimeFigureOut">
              <a:rPr lang="de-AT" smtClean="0"/>
              <a:t>13.01.2020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4132090-4D76-41E1-8CD3-E3505459BDF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943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1B34-8587-4777-AD69-A747B25BC976}" type="datetimeFigureOut">
              <a:rPr lang="de-AT" smtClean="0"/>
              <a:t>13.01.2020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32090-4D76-41E1-8CD3-E3505459BDF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9799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2C1B34-8587-4777-AD69-A747B25BC976}" type="datetimeFigureOut">
              <a:rPr lang="de-AT" smtClean="0"/>
              <a:t>13.01.2020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4132090-4D76-41E1-8CD3-E3505459BDF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1117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1B34-8587-4777-AD69-A747B25BC976}" type="datetimeFigureOut">
              <a:rPr lang="de-AT" smtClean="0"/>
              <a:t>13.01.2020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32090-4D76-41E1-8CD3-E3505459BDF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9178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1B34-8587-4777-AD69-A747B25BC976}" type="datetimeFigureOut">
              <a:rPr lang="de-AT" smtClean="0"/>
              <a:t>13.01.2020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32090-4D76-41E1-8CD3-E3505459BDF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886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1B34-8587-4777-AD69-A747B25BC976}" type="datetimeFigureOut">
              <a:rPr lang="de-AT" smtClean="0"/>
              <a:t>13.01.2020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32090-4D76-41E1-8CD3-E3505459BDF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311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1B34-8587-4777-AD69-A747B25BC976}" type="datetimeFigureOut">
              <a:rPr lang="de-AT" smtClean="0"/>
              <a:t>13.01.2020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32090-4D76-41E1-8CD3-E3505459BDF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58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1B34-8587-4777-AD69-A747B25BC976}" type="datetimeFigureOut">
              <a:rPr lang="de-AT" smtClean="0"/>
              <a:t>13.01.2020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32090-4D76-41E1-8CD3-E3505459BDF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1843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1B34-8587-4777-AD69-A747B25BC976}" type="datetimeFigureOut">
              <a:rPr lang="de-AT" smtClean="0"/>
              <a:t>13.01.2020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32090-4D76-41E1-8CD3-E3505459BDF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38016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C1B34-8587-4777-AD69-A747B25BC976}" type="datetimeFigureOut">
              <a:rPr lang="de-AT" smtClean="0"/>
              <a:t>13.01.2020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32090-4D76-41E1-8CD3-E3505459BDF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1117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E4ED2E-347A-46B5-B198-7BC07BBC8E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AT" sz="5400" dirty="0"/>
              <a:t>CGSE Abschlussprojekt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228AF84-81BA-45F2-A692-1B168B968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197251"/>
          </a:xfrm>
        </p:spPr>
        <p:txBody>
          <a:bodyPr>
            <a:noAutofit/>
          </a:bodyPr>
          <a:lstStyle/>
          <a:p>
            <a:pPr algn="ctr"/>
            <a:r>
              <a:rPr lang="de-AT" sz="2400" dirty="0"/>
              <a:t>„Mystic Forest – The Forest </a:t>
            </a:r>
            <a:r>
              <a:rPr lang="de-AT" sz="2400" dirty="0" err="1"/>
              <a:t>of</a:t>
            </a:r>
            <a:r>
              <a:rPr lang="de-AT" sz="2400" dirty="0"/>
              <a:t> Chaos and Order“</a:t>
            </a:r>
          </a:p>
          <a:p>
            <a:pPr algn="ctr"/>
            <a:endParaRPr lang="de-AT" sz="900" dirty="0"/>
          </a:p>
          <a:p>
            <a:pPr algn="ctr"/>
            <a:r>
              <a:rPr lang="de-AT" dirty="0"/>
              <a:t>Anja Handl</a:t>
            </a:r>
          </a:p>
        </p:txBody>
      </p:sp>
    </p:spTree>
    <p:extLst>
      <p:ext uri="{BB962C8B-B14F-4D97-AF65-F5344CB8AC3E}">
        <p14:creationId xmlns:p14="http://schemas.microsoft.com/office/powerpoint/2010/main" val="2364909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7A758C-0E48-4AE5-AAE8-D211E390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782486"/>
            <a:ext cx="8610600" cy="1293028"/>
          </a:xfrm>
        </p:spPr>
        <p:txBody>
          <a:bodyPr/>
          <a:lstStyle/>
          <a:p>
            <a:pPr algn="ctr"/>
            <a:r>
              <a:rPr lang="de-AT" dirty="0"/>
              <a:t>LIVE 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2C7B9C-8907-45CB-89B9-A6F20A369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61707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4CB2CB-F7A9-4311-A568-1CD54968E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cap="none" dirty="0"/>
              <a:t>Was Ist Mir Leicht Gefallen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61D40A-176A-468D-8B90-8E704F2E8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Verschiedene LODs in Blender erstellen und dazwischen wechseln</a:t>
            </a:r>
          </a:p>
          <a:p>
            <a:endParaRPr lang="de-AT" dirty="0"/>
          </a:p>
          <a:p>
            <a:r>
              <a:rPr lang="de-AT" dirty="0" err="1"/>
              <a:t>Mipmapping</a:t>
            </a:r>
            <a:endParaRPr lang="de-AT" dirty="0"/>
          </a:p>
          <a:p>
            <a:endParaRPr lang="de-AT" dirty="0"/>
          </a:p>
          <a:p>
            <a:r>
              <a:rPr lang="de-AT" dirty="0"/>
              <a:t>Texturen und Farben setzen </a:t>
            </a:r>
          </a:p>
          <a:p>
            <a:endParaRPr lang="de-AT" dirty="0"/>
          </a:p>
          <a:p>
            <a:r>
              <a:rPr lang="de-AT" dirty="0"/>
              <a:t>Beleuchtung</a:t>
            </a:r>
          </a:p>
          <a:p>
            <a:endParaRPr lang="de-AT" dirty="0"/>
          </a:p>
          <a:p>
            <a:r>
              <a:rPr lang="de-AT" dirty="0"/>
              <a:t>Billboards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3368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80017F-72C2-4712-8293-CA2956D0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cap="none" dirty="0"/>
              <a:t>Was Ist Mir Schwer Gefallen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23819A-6376-41CE-A652-3FC996AAA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Modelle laden</a:t>
            </a:r>
          </a:p>
          <a:p>
            <a:endParaRPr lang="de-AT" dirty="0"/>
          </a:p>
          <a:p>
            <a:r>
              <a:rPr lang="de-AT" dirty="0"/>
              <a:t>Linker Errors debuggen</a:t>
            </a:r>
          </a:p>
          <a:p>
            <a:endParaRPr lang="de-AT" dirty="0"/>
          </a:p>
          <a:p>
            <a:r>
              <a:rPr lang="de-AT" dirty="0"/>
              <a:t>Optimierung (LODs effizient wechseln)</a:t>
            </a:r>
          </a:p>
        </p:txBody>
      </p:sp>
    </p:spTree>
    <p:extLst>
      <p:ext uri="{BB962C8B-B14F-4D97-AF65-F5344CB8AC3E}">
        <p14:creationId xmlns:p14="http://schemas.microsoft.com/office/powerpoint/2010/main" val="3933134735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sstreifen">
  <a:themeElements>
    <a:clrScheme name="Kondensstreife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sstreife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sstreife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TM04033937[[fn=Kondensstreifen]]</Template>
  <TotalTime>0</TotalTime>
  <Words>53</Words>
  <Application>Microsoft Office PowerPoint</Application>
  <PresentationFormat>Breitbild</PresentationFormat>
  <Paragraphs>21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Kondensstreifen</vt:lpstr>
      <vt:lpstr>CGSE Abschlussprojekt</vt:lpstr>
      <vt:lpstr>LIVE DEMO</vt:lpstr>
      <vt:lpstr>Was Ist Mir Leicht Gefallen</vt:lpstr>
      <vt:lpstr>Was Ist Mir Schwer Gefallen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CGSE Abschlussprojekt</dc:title>
  <dc:creator>Anja Handl</dc:creator>
  <cp:lastModifiedBy>Anja Handl</cp:lastModifiedBy>
  <cp:revision>4</cp:revision>
  <dcterms:created xsi:type="dcterms:W3CDTF">2020-01-13T20:44:11Z</dcterms:created>
  <dcterms:modified xsi:type="dcterms:W3CDTF">2020-01-13T21:09:06Z</dcterms:modified>
</cp:coreProperties>
</file>