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BAB7-42F9-424A-B3E8-8C66CED35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92B0-F7F9-431D-9288-45F8D7C19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FF72-1E6F-4CA1-A7FB-97C214EA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8779-8FC2-43BF-8239-1FB51963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6B1A-04C6-47E0-803A-BF35260F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1329-7C3E-4605-92D9-759717FF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6E275-4D48-4726-8CF9-51151C65F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1BE5-628E-4C46-900F-2871E489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828F-06DB-41CB-881A-AEE7C1AC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5DE8-FAF7-4944-9122-CD887B92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9720A-49EF-4666-9423-A78247DCF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52FC-15D2-497E-A653-6AA6D574A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CAA3-FD00-4561-B305-95EF3CA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0138-26E7-411D-96F3-B6EC5E52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B662-7ED8-416F-9096-1689318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D577-BBDB-4808-84CA-07B6ED34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D26A-90D7-441A-92F2-A8A27DEA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2847-D7FD-41D0-8C64-ADF71F4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9A81-1DFC-45D6-A490-78D175D0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DF8F-3EE4-499E-9AA9-923E7CB5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D11B-E9F2-409F-BC89-7F5A677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FC23-8FAA-4EEE-B554-F6F389B1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CE050-8257-4A3E-BC29-04B51B4D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BA5C-CD68-43FC-AF24-4D842FE3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E637-C590-4173-BD16-402C6ADB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1246-BD3B-4ED7-A5BA-389B5FDE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3915-71A0-44FA-9EF7-CF9BAEEFF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6027-4C0C-4B66-B88F-78325170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7F91D-A837-40BC-8207-12847B9C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61782-DB0F-437D-A0D7-A3370545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0D8D5-BB1E-4C8C-8B87-5A059F4C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900E-E292-4391-B467-1579183E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5B6E5-A1C1-43C5-9D04-4106F274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218B-7E77-4D61-B8F1-ED4894480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8D39F-B935-41E7-A19C-E6EC96B3B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26135-73F1-42E6-A0B1-05B4B05D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6AF6B-7344-4353-8702-3ACC8B49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EBDF0-2952-4F60-B0A8-A2D580F2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BBBC3-358F-4C7C-B174-98C02896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F39-A413-4DEB-B7DB-7656060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CA02A-D81B-4BFD-84A1-17840C67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525D5-80A6-400C-9AC7-0118CDB6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C03CB-8D7D-4427-821E-781CC41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8D259-279C-4986-8A63-E2BF4E71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5300F-17D0-40A8-91FE-9C6A4E20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40C6B-4AD6-4820-9B1D-9C54436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59D1-65E4-4E7C-8005-8EBF9FDE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5AB2-4DD4-4526-91A2-BD4A367E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796CE-7051-44E1-8750-15CCFE4E2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7683F-87DC-4B8C-A5E4-5A100367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F99A3-B3AB-4DFB-A4B8-BFCE8A9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A9C54-53ED-4EC6-AE91-92E655F2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6110-FF8A-40D5-8CF4-34855881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67B24-CCA8-4669-B42A-2401DB643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DFC7-44F5-437B-B4EF-02F56324D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9D9C-6EE3-4257-91AC-EF4BFC93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9062-2706-4497-8239-E845D160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1CCC4-0881-4943-BF33-4C991621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DDFBE-FAAE-461A-8D1B-B51F6EB6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5779-D871-4D70-B78C-A8D843A9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B513-B05B-452D-8A7C-86D9EE1FF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E7EC-34B8-450C-B7D6-B29122FB581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5FC2-3CFB-4CAA-B2C1-A36BFF27E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CC3A-7972-4CBD-9DD2-0863B788A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8405-3721-4D13-8B0A-69B00E94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414A4549-1096-4C1F-B251-4E28D81B2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t="14723" r="16112" b="20000"/>
          <a:stretch/>
        </p:blipFill>
        <p:spPr>
          <a:xfrm>
            <a:off x="1466850" y="73906"/>
            <a:ext cx="9258300" cy="67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hiteboard&#10;&#10;Description generated with very high confidence">
            <a:extLst>
              <a:ext uri="{FF2B5EF4-FFF2-40B4-BE49-F238E27FC236}">
                <a16:creationId xmlns:a16="http://schemas.microsoft.com/office/drawing/2014/main" id="{637C71C5-67BA-428D-B7B4-70CE0D19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7917" r="11112" b="28056"/>
          <a:stretch/>
        </p:blipFill>
        <p:spPr>
          <a:xfrm>
            <a:off x="1476375" y="103503"/>
            <a:ext cx="9115425" cy="66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Lucinda Lim</dc:creator>
  <cp:lastModifiedBy>Lucinda Lim</cp:lastModifiedBy>
  <cp:revision>1</cp:revision>
  <dcterms:created xsi:type="dcterms:W3CDTF">2018-09-22T04:06:03Z</dcterms:created>
  <dcterms:modified xsi:type="dcterms:W3CDTF">2018-09-22T04:08:20Z</dcterms:modified>
</cp:coreProperties>
</file>