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14"/>
  </p:notesMasterIdLst>
  <p:sldIdLst>
    <p:sldId id="256" r:id="rId2"/>
    <p:sldId id="258" r:id="rId3"/>
    <p:sldId id="260" r:id="rId4"/>
    <p:sldId id="257" r:id="rId5"/>
    <p:sldId id="275" r:id="rId6"/>
    <p:sldId id="274" r:id="rId7"/>
    <p:sldId id="259" r:id="rId8"/>
    <p:sldId id="261" r:id="rId9"/>
    <p:sldId id="273" r:id="rId10"/>
    <p:sldId id="262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53" autoAdjust="0"/>
  </p:normalViewPr>
  <p:slideViewPr>
    <p:cSldViewPr snapToGrid="0">
      <p:cViewPr varScale="1">
        <p:scale>
          <a:sx n="70" d="100"/>
          <a:sy n="70" d="100"/>
        </p:scale>
        <p:origin x="11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B199D-E134-4087-A7C9-5EE6076670DC}" type="doc">
      <dgm:prSet loTypeId="urn:microsoft.com/office/officeart/2005/8/layout/process4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CFB8CAE4-41FF-41CE-B413-ED5DCBAD2946}">
      <dgm:prSet custT="1"/>
      <dgm:spPr/>
      <dgm:t>
        <a:bodyPr/>
        <a:lstStyle/>
        <a:p>
          <a:r>
            <a:rPr lang="en-US" sz="2000" b="0" baseline="0" dirty="0"/>
            <a:t>Plan for 2017</a:t>
          </a:r>
          <a:endParaRPr lang="en-US" sz="2000" dirty="0"/>
        </a:p>
      </dgm:t>
    </dgm:pt>
    <dgm:pt modelId="{9021544D-1047-4757-8ABE-25E92E7D718C}" type="parTrans" cxnId="{85FC77A8-AD94-4467-8A99-B5881DE18715}">
      <dgm:prSet/>
      <dgm:spPr/>
      <dgm:t>
        <a:bodyPr/>
        <a:lstStyle/>
        <a:p>
          <a:endParaRPr lang="en-US"/>
        </a:p>
      </dgm:t>
    </dgm:pt>
    <dgm:pt modelId="{7FBCA122-D3C6-43F2-BC60-6A651B55B95F}" type="sibTrans" cxnId="{85FC77A8-AD94-4467-8A99-B5881DE18715}">
      <dgm:prSet/>
      <dgm:spPr/>
      <dgm:t>
        <a:bodyPr/>
        <a:lstStyle/>
        <a:p>
          <a:endParaRPr lang="en-US"/>
        </a:p>
      </dgm:t>
    </dgm:pt>
    <dgm:pt modelId="{E6998781-BA8F-4E27-A50A-A049EFD20486}">
      <dgm:prSet custT="1"/>
      <dgm:spPr/>
      <dgm:t>
        <a:bodyPr/>
        <a:lstStyle/>
        <a:p>
          <a:r>
            <a:rPr lang="en-US" sz="1200" b="0" baseline="0" dirty="0"/>
            <a:t>Luke 14:28-30</a:t>
          </a:r>
        </a:p>
        <a:p>
          <a:endParaRPr lang="en-US" sz="1200" dirty="0"/>
        </a:p>
      </dgm:t>
    </dgm:pt>
    <dgm:pt modelId="{E21B7FAA-12BE-425D-9FA4-844B4A119FA4}" type="parTrans" cxnId="{ACD48CAB-4D6F-4795-8A10-B5A085CFE254}">
      <dgm:prSet/>
      <dgm:spPr/>
      <dgm:t>
        <a:bodyPr/>
        <a:lstStyle/>
        <a:p>
          <a:endParaRPr lang="en-US"/>
        </a:p>
      </dgm:t>
    </dgm:pt>
    <dgm:pt modelId="{7FA3AC4C-F453-430F-BB0C-529227D99133}" type="sibTrans" cxnId="{ACD48CAB-4D6F-4795-8A10-B5A085CFE254}">
      <dgm:prSet/>
      <dgm:spPr/>
      <dgm:t>
        <a:bodyPr/>
        <a:lstStyle/>
        <a:p>
          <a:endParaRPr lang="en-US"/>
        </a:p>
      </dgm:t>
    </dgm:pt>
    <dgm:pt modelId="{70252F24-374B-4C94-BB54-CE50FE928533}" type="pres">
      <dgm:prSet presAssocID="{336B199D-E134-4087-A7C9-5EE6076670DC}" presName="Name0" presStyleCnt="0">
        <dgm:presLayoutVars>
          <dgm:dir/>
          <dgm:animLvl val="lvl"/>
          <dgm:resizeHandles val="exact"/>
        </dgm:presLayoutVars>
      </dgm:prSet>
      <dgm:spPr/>
    </dgm:pt>
    <dgm:pt modelId="{6437123A-8FDC-42ED-B498-6FBDA5EC5086}" type="pres">
      <dgm:prSet presAssocID="{E6998781-BA8F-4E27-A50A-A049EFD20486}" presName="boxAndChildren" presStyleCnt="0"/>
      <dgm:spPr/>
    </dgm:pt>
    <dgm:pt modelId="{A8881F53-DAC4-4037-9F3E-266B35FA801A}" type="pres">
      <dgm:prSet presAssocID="{E6998781-BA8F-4E27-A50A-A049EFD20486}" presName="parentTextBox" presStyleLbl="node1" presStyleIdx="0" presStyleCnt="2"/>
      <dgm:spPr/>
    </dgm:pt>
    <dgm:pt modelId="{545663DA-B0A2-4C9F-95A4-A2D0B8337133}" type="pres">
      <dgm:prSet presAssocID="{7FBCA122-D3C6-43F2-BC60-6A651B55B95F}" presName="sp" presStyleCnt="0"/>
      <dgm:spPr/>
    </dgm:pt>
    <dgm:pt modelId="{11A9D27F-3641-4414-83DA-E84C30D4D073}" type="pres">
      <dgm:prSet presAssocID="{CFB8CAE4-41FF-41CE-B413-ED5DCBAD2946}" presName="arrowAndChildren" presStyleCnt="0"/>
      <dgm:spPr/>
    </dgm:pt>
    <dgm:pt modelId="{97731448-A107-4D79-AC9E-C1D25F915D1D}" type="pres">
      <dgm:prSet presAssocID="{CFB8CAE4-41FF-41CE-B413-ED5DCBAD2946}" presName="parentTextArrow" presStyleLbl="node1" presStyleIdx="1" presStyleCnt="2"/>
      <dgm:spPr/>
    </dgm:pt>
  </dgm:ptLst>
  <dgm:cxnLst>
    <dgm:cxn modelId="{85FC77A8-AD94-4467-8A99-B5881DE18715}" srcId="{336B199D-E134-4087-A7C9-5EE6076670DC}" destId="{CFB8CAE4-41FF-41CE-B413-ED5DCBAD2946}" srcOrd="0" destOrd="0" parTransId="{9021544D-1047-4757-8ABE-25E92E7D718C}" sibTransId="{7FBCA122-D3C6-43F2-BC60-6A651B55B95F}"/>
    <dgm:cxn modelId="{F9B7C020-60D5-4C3C-8EC2-258F5FD466AC}" type="presOf" srcId="{CFB8CAE4-41FF-41CE-B413-ED5DCBAD2946}" destId="{97731448-A107-4D79-AC9E-C1D25F915D1D}" srcOrd="0" destOrd="0" presId="urn:microsoft.com/office/officeart/2005/8/layout/process4"/>
    <dgm:cxn modelId="{A69E01DF-5D87-4AAA-8FC2-781216F27170}" type="presOf" srcId="{E6998781-BA8F-4E27-A50A-A049EFD20486}" destId="{A8881F53-DAC4-4037-9F3E-266B35FA801A}" srcOrd="0" destOrd="0" presId="urn:microsoft.com/office/officeart/2005/8/layout/process4"/>
    <dgm:cxn modelId="{ACD48CAB-4D6F-4795-8A10-B5A085CFE254}" srcId="{336B199D-E134-4087-A7C9-5EE6076670DC}" destId="{E6998781-BA8F-4E27-A50A-A049EFD20486}" srcOrd="1" destOrd="0" parTransId="{E21B7FAA-12BE-425D-9FA4-844B4A119FA4}" sibTransId="{7FA3AC4C-F453-430F-BB0C-529227D99133}"/>
    <dgm:cxn modelId="{A77997E0-5ADF-44EC-A8B5-CE84F8E1F58E}" type="presOf" srcId="{336B199D-E134-4087-A7C9-5EE6076670DC}" destId="{70252F24-374B-4C94-BB54-CE50FE928533}" srcOrd="0" destOrd="0" presId="urn:microsoft.com/office/officeart/2005/8/layout/process4"/>
    <dgm:cxn modelId="{61DE635B-B809-4B7E-AB6F-49D8F5A1E9C3}" type="presParOf" srcId="{70252F24-374B-4C94-BB54-CE50FE928533}" destId="{6437123A-8FDC-42ED-B498-6FBDA5EC5086}" srcOrd="0" destOrd="0" presId="urn:microsoft.com/office/officeart/2005/8/layout/process4"/>
    <dgm:cxn modelId="{64877091-9A3A-442F-8CE1-4C7176E02B45}" type="presParOf" srcId="{6437123A-8FDC-42ED-B498-6FBDA5EC5086}" destId="{A8881F53-DAC4-4037-9F3E-266B35FA801A}" srcOrd="0" destOrd="0" presId="urn:microsoft.com/office/officeart/2005/8/layout/process4"/>
    <dgm:cxn modelId="{6C879B59-02B1-4134-9DDB-0F892761331C}" type="presParOf" srcId="{70252F24-374B-4C94-BB54-CE50FE928533}" destId="{545663DA-B0A2-4C9F-95A4-A2D0B8337133}" srcOrd="1" destOrd="0" presId="urn:microsoft.com/office/officeart/2005/8/layout/process4"/>
    <dgm:cxn modelId="{658C97C5-DD89-40E3-82D0-51DECF84057D}" type="presParOf" srcId="{70252F24-374B-4C94-BB54-CE50FE928533}" destId="{11A9D27F-3641-4414-83DA-E84C30D4D073}" srcOrd="2" destOrd="0" presId="urn:microsoft.com/office/officeart/2005/8/layout/process4"/>
    <dgm:cxn modelId="{B9B948B0-27E8-4A6B-B026-9D1E670A27DA}" type="presParOf" srcId="{11A9D27F-3641-4414-83DA-E84C30D4D073}" destId="{97731448-A107-4D79-AC9E-C1D25F915D1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D5833E-86ED-4B9E-BF81-F22B898BD5CE}" type="doc">
      <dgm:prSet loTypeId="urn:microsoft.com/office/officeart/2005/8/layout/vList5" loCatId="list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33248B-A89A-4141-8BD4-69DD17E5D048}">
      <dgm:prSet/>
      <dgm:spPr/>
      <dgm:t>
        <a:bodyPr/>
        <a:lstStyle/>
        <a:p>
          <a:pPr rtl="0"/>
          <a:r>
            <a:rPr lang="en-US" dirty="0"/>
            <a:t>Eloquent Supply Chain Planner</a:t>
          </a:r>
        </a:p>
      </dgm:t>
    </dgm:pt>
    <dgm:pt modelId="{457A5387-D7C0-4AED-A4E9-8C8A26D08F86}" type="parTrans" cxnId="{A8203083-BD82-48A0-9F12-BAD4640BC352}">
      <dgm:prSet/>
      <dgm:spPr/>
      <dgm:t>
        <a:bodyPr/>
        <a:lstStyle/>
        <a:p>
          <a:endParaRPr lang="en-US"/>
        </a:p>
      </dgm:t>
    </dgm:pt>
    <dgm:pt modelId="{3F77C761-82EA-458B-B847-E6F709261CA0}" type="sibTrans" cxnId="{A8203083-BD82-48A0-9F12-BAD4640BC352}">
      <dgm:prSet/>
      <dgm:spPr/>
      <dgm:t>
        <a:bodyPr/>
        <a:lstStyle/>
        <a:p>
          <a:endParaRPr lang="en-US"/>
        </a:p>
      </dgm:t>
    </dgm:pt>
    <dgm:pt modelId="{46C18F3A-4ADE-49D7-9DC3-3E5ADBB471DD}">
      <dgm:prSet/>
      <dgm:spPr/>
      <dgm:t>
        <a:bodyPr/>
        <a:lstStyle/>
        <a:p>
          <a:pPr rtl="0"/>
          <a:r>
            <a:rPr lang="en-US"/>
            <a:t>Agile SCM</a:t>
          </a:r>
        </a:p>
      </dgm:t>
    </dgm:pt>
    <dgm:pt modelId="{CCAA38DC-E6EB-4798-9B2B-F92ED88D597F}" type="parTrans" cxnId="{A3E11BF5-CAA6-4B06-B9C9-665E8619209B}">
      <dgm:prSet/>
      <dgm:spPr/>
      <dgm:t>
        <a:bodyPr/>
        <a:lstStyle/>
        <a:p>
          <a:endParaRPr lang="en-US"/>
        </a:p>
      </dgm:t>
    </dgm:pt>
    <dgm:pt modelId="{81078A96-168F-4458-8D99-C2144A46C58A}" type="sibTrans" cxnId="{A3E11BF5-CAA6-4B06-B9C9-665E8619209B}">
      <dgm:prSet/>
      <dgm:spPr/>
      <dgm:t>
        <a:bodyPr/>
        <a:lstStyle/>
        <a:p>
          <a:endParaRPr lang="en-US"/>
        </a:p>
      </dgm:t>
    </dgm:pt>
    <dgm:pt modelId="{32BCD621-0FA2-48C1-B696-6EB38FEC6FD2}">
      <dgm:prSet/>
      <dgm:spPr/>
      <dgm:t>
        <a:bodyPr/>
        <a:lstStyle/>
        <a:p>
          <a:pPr rtl="0"/>
          <a:r>
            <a:rPr lang="en-US"/>
            <a:t>World Class SCM</a:t>
          </a:r>
        </a:p>
      </dgm:t>
    </dgm:pt>
    <dgm:pt modelId="{848D41CB-8491-49EB-9E0B-FF085761FF85}" type="parTrans" cxnId="{0747B055-4E19-41B7-B5E1-148C7B455E45}">
      <dgm:prSet/>
      <dgm:spPr/>
      <dgm:t>
        <a:bodyPr/>
        <a:lstStyle/>
        <a:p>
          <a:endParaRPr lang="en-US"/>
        </a:p>
      </dgm:t>
    </dgm:pt>
    <dgm:pt modelId="{CA1FC7DC-F7A8-4FA6-9D1C-DDDC67BE7034}" type="sibTrans" cxnId="{0747B055-4E19-41B7-B5E1-148C7B455E45}">
      <dgm:prSet/>
      <dgm:spPr/>
      <dgm:t>
        <a:bodyPr/>
        <a:lstStyle/>
        <a:p>
          <a:endParaRPr lang="en-US"/>
        </a:p>
      </dgm:t>
    </dgm:pt>
    <dgm:pt modelId="{E2B9AF7D-3EC7-439E-B0E2-FAC44A4D57D3}">
      <dgm:prSet/>
      <dgm:spPr/>
      <dgm:t>
        <a:bodyPr/>
        <a:lstStyle/>
        <a:p>
          <a:pPr rtl="0"/>
          <a:r>
            <a:rPr lang="en-US"/>
            <a:t>The SCM LIFE SAVER</a:t>
          </a:r>
        </a:p>
      </dgm:t>
    </dgm:pt>
    <dgm:pt modelId="{DA200759-E60A-4813-B918-18ABE974FB9A}" type="parTrans" cxnId="{6C81522E-5532-4BF7-85F2-C8757C908280}">
      <dgm:prSet/>
      <dgm:spPr/>
      <dgm:t>
        <a:bodyPr/>
        <a:lstStyle/>
        <a:p>
          <a:endParaRPr lang="en-US"/>
        </a:p>
      </dgm:t>
    </dgm:pt>
    <dgm:pt modelId="{71C8EBC6-3543-4EA9-8B5F-EC8649194889}" type="sibTrans" cxnId="{6C81522E-5532-4BF7-85F2-C8757C908280}">
      <dgm:prSet/>
      <dgm:spPr/>
      <dgm:t>
        <a:bodyPr/>
        <a:lstStyle/>
        <a:p>
          <a:endParaRPr lang="en-US"/>
        </a:p>
      </dgm:t>
    </dgm:pt>
    <dgm:pt modelId="{46AB2275-1DD4-49BE-A68E-F314E4D72C25}">
      <dgm:prSet/>
      <dgm:spPr/>
      <dgm:t>
        <a:bodyPr/>
        <a:lstStyle/>
        <a:p>
          <a:pPr rtl="0"/>
          <a:r>
            <a:rPr lang="en-US" baseline="0"/>
            <a:t>All you need to excel at scm career</a:t>
          </a:r>
          <a:endParaRPr lang="en-US"/>
        </a:p>
      </dgm:t>
    </dgm:pt>
    <dgm:pt modelId="{391C1DBA-A144-4BA3-A302-024A34FF7B1D}" type="parTrans" cxnId="{F7C0005E-3A23-4B59-AF5A-F05FD5A398AF}">
      <dgm:prSet/>
      <dgm:spPr/>
      <dgm:t>
        <a:bodyPr/>
        <a:lstStyle/>
        <a:p>
          <a:endParaRPr lang="en-US"/>
        </a:p>
      </dgm:t>
    </dgm:pt>
    <dgm:pt modelId="{9CF88D32-8A14-460E-8936-8CBEAE1A1176}" type="sibTrans" cxnId="{F7C0005E-3A23-4B59-AF5A-F05FD5A398AF}">
      <dgm:prSet/>
      <dgm:spPr/>
      <dgm:t>
        <a:bodyPr/>
        <a:lstStyle/>
        <a:p>
          <a:endParaRPr lang="en-US"/>
        </a:p>
      </dgm:t>
    </dgm:pt>
    <dgm:pt modelId="{233222E5-35F2-4D34-BA59-D6D0E0DA8897}">
      <dgm:prSet/>
      <dgm:spPr/>
      <dgm:t>
        <a:bodyPr/>
        <a:lstStyle/>
        <a:p>
          <a:pPr rtl="0"/>
          <a:r>
            <a:rPr lang="en-US"/>
            <a:t>Monthly news letter from planners</a:t>
          </a:r>
        </a:p>
      </dgm:t>
    </dgm:pt>
    <dgm:pt modelId="{919E7C41-E9C0-4587-A0B0-D41316EA333B}" type="parTrans" cxnId="{B85D9FE6-BB4F-4175-A9E6-E051F79C98CA}">
      <dgm:prSet/>
      <dgm:spPr/>
      <dgm:t>
        <a:bodyPr/>
        <a:lstStyle/>
        <a:p>
          <a:endParaRPr lang="en-US"/>
        </a:p>
      </dgm:t>
    </dgm:pt>
    <dgm:pt modelId="{5F3BC641-5B0E-4605-8D24-80C7E7E8C074}" type="sibTrans" cxnId="{B85D9FE6-BB4F-4175-A9E6-E051F79C98CA}">
      <dgm:prSet/>
      <dgm:spPr/>
      <dgm:t>
        <a:bodyPr/>
        <a:lstStyle/>
        <a:p>
          <a:endParaRPr lang="en-US"/>
        </a:p>
      </dgm:t>
    </dgm:pt>
    <dgm:pt modelId="{C975A3C0-5185-4D59-9525-C9F4DE6164EA}">
      <dgm:prSet/>
      <dgm:spPr/>
      <dgm:t>
        <a:bodyPr/>
        <a:lstStyle/>
        <a:p>
          <a:pPr rtl="0"/>
          <a:r>
            <a:rPr lang="en-US" baseline="0"/>
            <a:t>Frekeconomics style</a:t>
          </a:r>
          <a:endParaRPr lang="en-US"/>
        </a:p>
      </dgm:t>
    </dgm:pt>
    <dgm:pt modelId="{2E88BA59-627E-4E14-A7A1-5E3299FD852B}" type="parTrans" cxnId="{BDB860AC-3E07-42D2-AA4A-4CAD442CB8AE}">
      <dgm:prSet/>
      <dgm:spPr/>
      <dgm:t>
        <a:bodyPr/>
        <a:lstStyle/>
        <a:p>
          <a:endParaRPr lang="en-US"/>
        </a:p>
      </dgm:t>
    </dgm:pt>
    <dgm:pt modelId="{ACBE9921-506D-4633-8ED3-1CCAEB87B6ED}" type="sibTrans" cxnId="{BDB860AC-3E07-42D2-AA4A-4CAD442CB8AE}">
      <dgm:prSet/>
      <dgm:spPr/>
      <dgm:t>
        <a:bodyPr/>
        <a:lstStyle/>
        <a:p>
          <a:endParaRPr lang="en-US"/>
        </a:p>
      </dgm:t>
    </dgm:pt>
    <dgm:pt modelId="{41BD0A2B-74BF-4374-BB82-DDDF4CC1E98C}">
      <dgm:prSet/>
      <dgm:spPr/>
      <dgm:t>
        <a:bodyPr/>
        <a:lstStyle/>
        <a:p>
          <a:pPr rtl="0"/>
          <a:r>
            <a:rPr lang="en-US" baseline="0"/>
            <a:t>The goal style</a:t>
          </a:r>
          <a:endParaRPr lang="en-US"/>
        </a:p>
      </dgm:t>
    </dgm:pt>
    <dgm:pt modelId="{B8CD0BE5-8AC1-45C7-B0C2-5838CD408E7D}" type="parTrans" cxnId="{8B7B229C-E0AD-4559-8140-40DCE02AE986}">
      <dgm:prSet/>
      <dgm:spPr/>
      <dgm:t>
        <a:bodyPr/>
        <a:lstStyle/>
        <a:p>
          <a:endParaRPr lang="en-US"/>
        </a:p>
      </dgm:t>
    </dgm:pt>
    <dgm:pt modelId="{2629E8F8-5F26-4E3D-A645-D825E736F56C}" type="sibTrans" cxnId="{8B7B229C-E0AD-4559-8140-40DCE02AE986}">
      <dgm:prSet/>
      <dgm:spPr/>
      <dgm:t>
        <a:bodyPr/>
        <a:lstStyle/>
        <a:p>
          <a:endParaRPr lang="en-US"/>
        </a:p>
      </dgm:t>
    </dgm:pt>
    <dgm:pt modelId="{0816F095-C1A8-402A-9E67-E0364324456D}">
      <dgm:prSet/>
      <dgm:spPr/>
      <dgm:t>
        <a:bodyPr/>
        <a:lstStyle/>
        <a:p>
          <a:pPr rtl="0"/>
          <a:r>
            <a:rPr lang="en-US" baseline="0"/>
            <a:t>Eloquent js style</a:t>
          </a:r>
          <a:endParaRPr lang="en-US"/>
        </a:p>
      </dgm:t>
    </dgm:pt>
    <dgm:pt modelId="{2048C9B3-C2DF-4F68-9008-DFC82B0DD103}" type="parTrans" cxnId="{4202D303-8444-4225-B9BF-82DF5EB11260}">
      <dgm:prSet/>
      <dgm:spPr/>
      <dgm:t>
        <a:bodyPr/>
        <a:lstStyle/>
        <a:p>
          <a:endParaRPr lang="en-US"/>
        </a:p>
      </dgm:t>
    </dgm:pt>
    <dgm:pt modelId="{CACE8069-DC32-4DBC-8550-1145D7FC1E65}" type="sibTrans" cxnId="{4202D303-8444-4225-B9BF-82DF5EB11260}">
      <dgm:prSet/>
      <dgm:spPr/>
      <dgm:t>
        <a:bodyPr/>
        <a:lstStyle/>
        <a:p>
          <a:endParaRPr lang="en-US"/>
        </a:p>
      </dgm:t>
    </dgm:pt>
    <dgm:pt modelId="{202172A6-98D4-4302-BE93-20733CAB9E67}">
      <dgm:prSet/>
      <dgm:spPr/>
      <dgm:t>
        <a:bodyPr/>
        <a:lstStyle/>
        <a:p>
          <a:pPr rtl="0"/>
          <a:r>
            <a:rPr lang="en-US"/>
            <a:t>Planning</a:t>
          </a:r>
        </a:p>
      </dgm:t>
    </dgm:pt>
    <dgm:pt modelId="{B964C70D-70FA-4460-956F-1CA2BE27883A}" type="parTrans" cxnId="{A4ADA30E-7806-49DC-8E05-87A0789D585B}">
      <dgm:prSet/>
      <dgm:spPr/>
      <dgm:t>
        <a:bodyPr/>
        <a:lstStyle/>
        <a:p>
          <a:endParaRPr lang="en-US"/>
        </a:p>
      </dgm:t>
    </dgm:pt>
    <dgm:pt modelId="{28E99A7D-06F9-441C-911A-E4C1269789EF}" type="sibTrans" cxnId="{A4ADA30E-7806-49DC-8E05-87A0789D585B}">
      <dgm:prSet/>
      <dgm:spPr/>
      <dgm:t>
        <a:bodyPr/>
        <a:lstStyle/>
        <a:p>
          <a:endParaRPr lang="en-US"/>
        </a:p>
      </dgm:t>
    </dgm:pt>
    <dgm:pt modelId="{039E5D97-19B0-4784-8D79-E3F7886413E2}" type="pres">
      <dgm:prSet presAssocID="{4AD5833E-86ED-4B9E-BF81-F22B898BD5CE}" presName="Name0" presStyleCnt="0">
        <dgm:presLayoutVars>
          <dgm:dir/>
          <dgm:animLvl val="lvl"/>
          <dgm:resizeHandles val="exact"/>
        </dgm:presLayoutVars>
      </dgm:prSet>
      <dgm:spPr/>
    </dgm:pt>
    <dgm:pt modelId="{BA12A5C2-8A9D-4743-80CB-67D03BAA8F6E}" type="pres">
      <dgm:prSet presAssocID="{1233248B-A89A-4141-8BD4-69DD17E5D048}" presName="linNode" presStyleCnt="0"/>
      <dgm:spPr/>
    </dgm:pt>
    <dgm:pt modelId="{52225E40-7F04-40FC-93BD-2CEEE3E6C70E}" type="pres">
      <dgm:prSet presAssocID="{1233248B-A89A-4141-8BD4-69DD17E5D048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4622CBE6-A68E-4F88-940B-B45BE7BC9F72}" type="pres">
      <dgm:prSet presAssocID="{3F77C761-82EA-458B-B847-E6F709261CA0}" presName="sp" presStyleCnt="0"/>
      <dgm:spPr/>
    </dgm:pt>
    <dgm:pt modelId="{9D596AD3-2DF8-4E6F-A3DE-BB89AD4274D6}" type="pres">
      <dgm:prSet presAssocID="{46C18F3A-4ADE-49D7-9DC3-3E5ADBB471DD}" presName="linNode" presStyleCnt="0"/>
      <dgm:spPr/>
    </dgm:pt>
    <dgm:pt modelId="{EF89EF36-2BC4-4FF8-AD04-D67D1715884F}" type="pres">
      <dgm:prSet presAssocID="{46C18F3A-4ADE-49D7-9DC3-3E5ADBB471DD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76E5E8E2-F283-4CAB-91E2-FBFCD37CD7C7}" type="pres">
      <dgm:prSet presAssocID="{81078A96-168F-4458-8D99-C2144A46C58A}" presName="sp" presStyleCnt="0"/>
      <dgm:spPr/>
    </dgm:pt>
    <dgm:pt modelId="{9EF969E1-C409-4CC2-855A-0C60FDE4833F}" type="pres">
      <dgm:prSet presAssocID="{32BCD621-0FA2-48C1-B696-6EB38FEC6FD2}" presName="linNode" presStyleCnt="0"/>
      <dgm:spPr/>
    </dgm:pt>
    <dgm:pt modelId="{7C99D5D0-8C2B-4B38-8651-8FD417AD03DA}" type="pres">
      <dgm:prSet presAssocID="{32BCD621-0FA2-48C1-B696-6EB38FEC6FD2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690E8046-61B4-4633-AA3E-97B723310A8B}" type="pres">
      <dgm:prSet presAssocID="{CA1FC7DC-F7A8-4FA6-9D1C-DDDC67BE7034}" presName="sp" presStyleCnt="0"/>
      <dgm:spPr/>
    </dgm:pt>
    <dgm:pt modelId="{2C46A33B-3365-4752-891E-8C8A9466DE0F}" type="pres">
      <dgm:prSet presAssocID="{E2B9AF7D-3EC7-439E-B0E2-FAC44A4D57D3}" presName="linNode" presStyleCnt="0"/>
      <dgm:spPr/>
    </dgm:pt>
    <dgm:pt modelId="{A46E5BB2-E0B2-4EEF-A4E5-121242CB7F1F}" type="pres">
      <dgm:prSet presAssocID="{E2B9AF7D-3EC7-439E-B0E2-FAC44A4D57D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6BEF14C-87AA-4496-B31A-9B131D1B44EA}" type="pres">
      <dgm:prSet presAssocID="{E2B9AF7D-3EC7-439E-B0E2-FAC44A4D57D3}" presName="descendantText" presStyleLbl="alignAccFollowNode1" presStyleIdx="0" presStyleCnt="2">
        <dgm:presLayoutVars>
          <dgm:bulletEnabled val="1"/>
        </dgm:presLayoutVars>
      </dgm:prSet>
      <dgm:spPr/>
    </dgm:pt>
    <dgm:pt modelId="{88AD51ED-4EA1-40CE-977C-E7A4AB810D97}" type="pres">
      <dgm:prSet presAssocID="{71C8EBC6-3543-4EA9-8B5F-EC8649194889}" presName="sp" presStyleCnt="0"/>
      <dgm:spPr/>
    </dgm:pt>
    <dgm:pt modelId="{29AC087A-D5DF-4E37-AEA3-52D2409F29C1}" type="pres">
      <dgm:prSet presAssocID="{233222E5-35F2-4D34-BA59-D6D0E0DA8897}" presName="linNode" presStyleCnt="0"/>
      <dgm:spPr/>
    </dgm:pt>
    <dgm:pt modelId="{47E7D5C6-717D-4695-953A-A99180B9BC6C}" type="pres">
      <dgm:prSet presAssocID="{233222E5-35F2-4D34-BA59-D6D0E0DA8897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DFB372F-3CC5-4706-A973-D36B516F3733}" type="pres">
      <dgm:prSet presAssocID="{233222E5-35F2-4D34-BA59-D6D0E0DA8897}" presName="descendantText" presStyleLbl="alignAccFollowNode1" presStyleIdx="1" presStyleCnt="2">
        <dgm:presLayoutVars>
          <dgm:bulletEnabled val="1"/>
        </dgm:presLayoutVars>
      </dgm:prSet>
      <dgm:spPr/>
    </dgm:pt>
    <dgm:pt modelId="{CBD7FFE5-49CA-4E1E-9D3C-C8CB89726814}" type="pres">
      <dgm:prSet presAssocID="{5F3BC641-5B0E-4605-8D24-80C7E7E8C074}" presName="sp" presStyleCnt="0"/>
      <dgm:spPr/>
    </dgm:pt>
    <dgm:pt modelId="{B546F9AB-D555-43EB-BE4B-25E672AB4556}" type="pres">
      <dgm:prSet presAssocID="{202172A6-98D4-4302-BE93-20733CAB9E67}" presName="linNode" presStyleCnt="0"/>
      <dgm:spPr/>
    </dgm:pt>
    <dgm:pt modelId="{E66EA5A5-DFA5-4171-9220-93379BDA83F4}" type="pres">
      <dgm:prSet presAssocID="{202172A6-98D4-4302-BE93-20733CAB9E67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A3E11BF5-CAA6-4B06-B9C9-665E8619209B}" srcId="{4AD5833E-86ED-4B9E-BF81-F22B898BD5CE}" destId="{46C18F3A-4ADE-49D7-9DC3-3E5ADBB471DD}" srcOrd="1" destOrd="0" parTransId="{CCAA38DC-E6EB-4798-9B2B-F92ED88D597F}" sibTransId="{81078A96-168F-4458-8D99-C2144A46C58A}"/>
    <dgm:cxn modelId="{4AF2AB8E-DAFC-48A0-850D-94538B3168F0}" type="presOf" srcId="{C975A3C0-5185-4D59-9525-C9F4DE6164EA}" destId="{7DFB372F-3CC5-4706-A973-D36B516F3733}" srcOrd="0" destOrd="0" presId="urn:microsoft.com/office/officeart/2005/8/layout/vList5"/>
    <dgm:cxn modelId="{0747B055-4E19-41B7-B5E1-148C7B455E45}" srcId="{4AD5833E-86ED-4B9E-BF81-F22B898BD5CE}" destId="{32BCD621-0FA2-48C1-B696-6EB38FEC6FD2}" srcOrd="2" destOrd="0" parTransId="{848D41CB-8491-49EB-9E0B-FF085761FF85}" sibTransId="{CA1FC7DC-F7A8-4FA6-9D1C-DDDC67BE7034}"/>
    <dgm:cxn modelId="{F7C0005E-3A23-4B59-AF5A-F05FD5A398AF}" srcId="{E2B9AF7D-3EC7-439E-B0E2-FAC44A4D57D3}" destId="{46AB2275-1DD4-49BE-A68E-F314E4D72C25}" srcOrd="0" destOrd="0" parTransId="{391C1DBA-A144-4BA3-A302-024A34FF7B1D}" sibTransId="{9CF88D32-8A14-460E-8936-8CBEAE1A1176}"/>
    <dgm:cxn modelId="{6C81522E-5532-4BF7-85F2-C8757C908280}" srcId="{4AD5833E-86ED-4B9E-BF81-F22B898BD5CE}" destId="{E2B9AF7D-3EC7-439E-B0E2-FAC44A4D57D3}" srcOrd="3" destOrd="0" parTransId="{DA200759-E60A-4813-B918-18ABE974FB9A}" sibTransId="{71C8EBC6-3543-4EA9-8B5F-EC8649194889}"/>
    <dgm:cxn modelId="{4202D303-8444-4225-B9BF-82DF5EB11260}" srcId="{233222E5-35F2-4D34-BA59-D6D0E0DA8897}" destId="{0816F095-C1A8-402A-9E67-E0364324456D}" srcOrd="2" destOrd="0" parTransId="{2048C9B3-C2DF-4F68-9008-DFC82B0DD103}" sibTransId="{CACE8069-DC32-4DBC-8550-1145D7FC1E65}"/>
    <dgm:cxn modelId="{1A99E5ED-6A60-45F7-B0F5-6155E8F49AAC}" type="presOf" srcId="{4AD5833E-86ED-4B9E-BF81-F22B898BD5CE}" destId="{039E5D97-19B0-4784-8D79-E3F7886413E2}" srcOrd="0" destOrd="0" presId="urn:microsoft.com/office/officeart/2005/8/layout/vList5"/>
    <dgm:cxn modelId="{A4ADA30E-7806-49DC-8E05-87A0789D585B}" srcId="{4AD5833E-86ED-4B9E-BF81-F22B898BD5CE}" destId="{202172A6-98D4-4302-BE93-20733CAB9E67}" srcOrd="5" destOrd="0" parTransId="{B964C70D-70FA-4460-956F-1CA2BE27883A}" sibTransId="{28E99A7D-06F9-441C-911A-E4C1269789EF}"/>
    <dgm:cxn modelId="{B85D9FE6-BB4F-4175-A9E6-E051F79C98CA}" srcId="{4AD5833E-86ED-4B9E-BF81-F22B898BD5CE}" destId="{233222E5-35F2-4D34-BA59-D6D0E0DA8897}" srcOrd="4" destOrd="0" parTransId="{919E7C41-E9C0-4587-A0B0-D41316EA333B}" sibTransId="{5F3BC641-5B0E-4605-8D24-80C7E7E8C074}"/>
    <dgm:cxn modelId="{FA21B387-C557-4F03-9A93-E1DF44335E16}" type="presOf" srcId="{E2B9AF7D-3EC7-439E-B0E2-FAC44A4D57D3}" destId="{A46E5BB2-E0B2-4EEF-A4E5-121242CB7F1F}" srcOrd="0" destOrd="0" presId="urn:microsoft.com/office/officeart/2005/8/layout/vList5"/>
    <dgm:cxn modelId="{9E1A77FE-4DDA-4807-9A1C-DD11F2F1109D}" type="presOf" srcId="{1233248B-A89A-4141-8BD4-69DD17E5D048}" destId="{52225E40-7F04-40FC-93BD-2CEEE3E6C70E}" srcOrd="0" destOrd="0" presId="urn:microsoft.com/office/officeart/2005/8/layout/vList5"/>
    <dgm:cxn modelId="{BDB860AC-3E07-42D2-AA4A-4CAD442CB8AE}" srcId="{233222E5-35F2-4D34-BA59-D6D0E0DA8897}" destId="{C975A3C0-5185-4D59-9525-C9F4DE6164EA}" srcOrd="0" destOrd="0" parTransId="{2E88BA59-627E-4E14-A7A1-5E3299FD852B}" sibTransId="{ACBE9921-506D-4633-8ED3-1CCAEB87B6ED}"/>
    <dgm:cxn modelId="{A8203083-BD82-48A0-9F12-BAD4640BC352}" srcId="{4AD5833E-86ED-4B9E-BF81-F22B898BD5CE}" destId="{1233248B-A89A-4141-8BD4-69DD17E5D048}" srcOrd="0" destOrd="0" parTransId="{457A5387-D7C0-4AED-A4E9-8C8A26D08F86}" sibTransId="{3F77C761-82EA-458B-B847-E6F709261CA0}"/>
    <dgm:cxn modelId="{015FA8CB-5971-4142-A157-DDDAB179D033}" type="presOf" srcId="{0816F095-C1A8-402A-9E67-E0364324456D}" destId="{7DFB372F-3CC5-4706-A973-D36B516F3733}" srcOrd="0" destOrd="2" presId="urn:microsoft.com/office/officeart/2005/8/layout/vList5"/>
    <dgm:cxn modelId="{8B7B229C-E0AD-4559-8140-40DCE02AE986}" srcId="{233222E5-35F2-4D34-BA59-D6D0E0DA8897}" destId="{41BD0A2B-74BF-4374-BB82-DDDF4CC1E98C}" srcOrd="1" destOrd="0" parTransId="{B8CD0BE5-8AC1-45C7-B0C2-5838CD408E7D}" sibTransId="{2629E8F8-5F26-4E3D-A645-D825E736F56C}"/>
    <dgm:cxn modelId="{E46B726A-2698-4E6B-B3A3-3502AD0CB0D3}" type="presOf" srcId="{32BCD621-0FA2-48C1-B696-6EB38FEC6FD2}" destId="{7C99D5D0-8C2B-4B38-8651-8FD417AD03DA}" srcOrd="0" destOrd="0" presId="urn:microsoft.com/office/officeart/2005/8/layout/vList5"/>
    <dgm:cxn modelId="{849514E5-64AC-4723-AC9B-1D19BF0E367A}" type="presOf" srcId="{46AB2275-1DD4-49BE-A68E-F314E4D72C25}" destId="{36BEF14C-87AA-4496-B31A-9B131D1B44EA}" srcOrd="0" destOrd="0" presId="urn:microsoft.com/office/officeart/2005/8/layout/vList5"/>
    <dgm:cxn modelId="{8A51CAB8-6F75-4574-AD93-D301D90940BC}" type="presOf" srcId="{46C18F3A-4ADE-49D7-9DC3-3E5ADBB471DD}" destId="{EF89EF36-2BC4-4FF8-AD04-D67D1715884F}" srcOrd="0" destOrd="0" presId="urn:microsoft.com/office/officeart/2005/8/layout/vList5"/>
    <dgm:cxn modelId="{E2F84E93-0AB2-4702-AD1F-A9297484F083}" type="presOf" srcId="{41BD0A2B-74BF-4374-BB82-DDDF4CC1E98C}" destId="{7DFB372F-3CC5-4706-A973-D36B516F3733}" srcOrd="0" destOrd="1" presId="urn:microsoft.com/office/officeart/2005/8/layout/vList5"/>
    <dgm:cxn modelId="{003F0285-3107-460D-AC63-0B8A7848F3A8}" type="presOf" srcId="{233222E5-35F2-4D34-BA59-D6D0E0DA8897}" destId="{47E7D5C6-717D-4695-953A-A99180B9BC6C}" srcOrd="0" destOrd="0" presId="urn:microsoft.com/office/officeart/2005/8/layout/vList5"/>
    <dgm:cxn modelId="{7D30857D-F8A5-4902-953A-85BA69019562}" type="presOf" srcId="{202172A6-98D4-4302-BE93-20733CAB9E67}" destId="{E66EA5A5-DFA5-4171-9220-93379BDA83F4}" srcOrd="0" destOrd="0" presId="urn:microsoft.com/office/officeart/2005/8/layout/vList5"/>
    <dgm:cxn modelId="{494DEB11-E72F-4D9C-B41B-589EEF57E0F4}" type="presParOf" srcId="{039E5D97-19B0-4784-8D79-E3F7886413E2}" destId="{BA12A5C2-8A9D-4743-80CB-67D03BAA8F6E}" srcOrd="0" destOrd="0" presId="urn:microsoft.com/office/officeart/2005/8/layout/vList5"/>
    <dgm:cxn modelId="{F669D9ED-C025-445F-A190-E90B3A0719FF}" type="presParOf" srcId="{BA12A5C2-8A9D-4743-80CB-67D03BAA8F6E}" destId="{52225E40-7F04-40FC-93BD-2CEEE3E6C70E}" srcOrd="0" destOrd="0" presId="urn:microsoft.com/office/officeart/2005/8/layout/vList5"/>
    <dgm:cxn modelId="{1DCF227C-86E9-48ED-8001-E34C12535F99}" type="presParOf" srcId="{039E5D97-19B0-4784-8D79-E3F7886413E2}" destId="{4622CBE6-A68E-4F88-940B-B45BE7BC9F72}" srcOrd="1" destOrd="0" presId="urn:microsoft.com/office/officeart/2005/8/layout/vList5"/>
    <dgm:cxn modelId="{C412AE73-D19E-48B1-8459-E3D3C4D4B05F}" type="presParOf" srcId="{039E5D97-19B0-4784-8D79-E3F7886413E2}" destId="{9D596AD3-2DF8-4E6F-A3DE-BB89AD4274D6}" srcOrd="2" destOrd="0" presId="urn:microsoft.com/office/officeart/2005/8/layout/vList5"/>
    <dgm:cxn modelId="{9A63C02E-6A01-4C72-A164-6856D58FE3EA}" type="presParOf" srcId="{9D596AD3-2DF8-4E6F-A3DE-BB89AD4274D6}" destId="{EF89EF36-2BC4-4FF8-AD04-D67D1715884F}" srcOrd="0" destOrd="0" presId="urn:microsoft.com/office/officeart/2005/8/layout/vList5"/>
    <dgm:cxn modelId="{E80CCA41-12C6-4B1C-B0B9-6F24E5027BD4}" type="presParOf" srcId="{039E5D97-19B0-4784-8D79-E3F7886413E2}" destId="{76E5E8E2-F283-4CAB-91E2-FBFCD37CD7C7}" srcOrd="3" destOrd="0" presId="urn:microsoft.com/office/officeart/2005/8/layout/vList5"/>
    <dgm:cxn modelId="{D5960FA7-2578-4DFC-A912-BE8827B2EA14}" type="presParOf" srcId="{039E5D97-19B0-4784-8D79-E3F7886413E2}" destId="{9EF969E1-C409-4CC2-855A-0C60FDE4833F}" srcOrd="4" destOrd="0" presId="urn:microsoft.com/office/officeart/2005/8/layout/vList5"/>
    <dgm:cxn modelId="{68DBC460-E8F3-4A96-B23D-DC166C1A611B}" type="presParOf" srcId="{9EF969E1-C409-4CC2-855A-0C60FDE4833F}" destId="{7C99D5D0-8C2B-4B38-8651-8FD417AD03DA}" srcOrd="0" destOrd="0" presId="urn:microsoft.com/office/officeart/2005/8/layout/vList5"/>
    <dgm:cxn modelId="{9D065F47-8876-4655-8E63-3F150CF823A0}" type="presParOf" srcId="{039E5D97-19B0-4784-8D79-E3F7886413E2}" destId="{690E8046-61B4-4633-AA3E-97B723310A8B}" srcOrd="5" destOrd="0" presId="urn:microsoft.com/office/officeart/2005/8/layout/vList5"/>
    <dgm:cxn modelId="{3A9A4EAC-8FC3-4228-882C-630FECA19356}" type="presParOf" srcId="{039E5D97-19B0-4784-8D79-E3F7886413E2}" destId="{2C46A33B-3365-4752-891E-8C8A9466DE0F}" srcOrd="6" destOrd="0" presId="urn:microsoft.com/office/officeart/2005/8/layout/vList5"/>
    <dgm:cxn modelId="{A2F4E085-D3A3-4BB1-813B-F0BF3973D3A7}" type="presParOf" srcId="{2C46A33B-3365-4752-891E-8C8A9466DE0F}" destId="{A46E5BB2-E0B2-4EEF-A4E5-121242CB7F1F}" srcOrd="0" destOrd="0" presId="urn:microsoft.com/office/officeart/2005/8/layout/vList5"/>
    <dgm:cxn modelId="{D6E5159C-D05C-4B33-A11F-1C719E066D2E}" type="presParOf" srcId="{2C46A33B-3365-4752-891E-8C8A9466DE0F}" destId="{36BEF14C-87AA-4496-B31A-9B131D1B44EA}" srcOrd="1" destOrd="0" presId="urn:microsoft.com/office/officeart/2005/8/layout/vList5"/>
    <dgm:cxn modelId="{2286C222-D083-41D2-9197-EF5D68DE79A0}" type="presParOf" srcId="{039E5D97-19B0-4784-8D79-E3F7886413E2}" destId="{88AD51ED-4EA1-40CE-977C-E7A4AB810D97}" srcOrd="7" destOrd="0" presId="urn:microsoft.com/office/officeart/2005/8/layout/vList5"/>
    <dgm:cxn modelId="{E036FB44-64F0-4900-821C-C4CFE17CAB0F}" type="presParOf" srcId="{039E5D97-19B0-4784-8D79-E3F7886413E2}" destId="{29AC087A-D5DF-4E37-AEA3-52D2409F29C1}" srcOrd="8" destOrd="0" presId="urn:microsoft.com/office/officeart/2005/8/layout/vList5"/>
    <dgm:cxn modelId="{D069A71F-061D-41E4-BB81-71AC5700D8D8}" type="presParOf" srcId="{29AC087A-D5DF-4E37-AEA3-52D2409F29C1}" destId="{47E7D5C6-717D-4695-953A-A99180B9BC6C}" srcOrd="0" destOrd="0" presId="urn:microsoft.com/office/officeart/2005/8/layout/vList5"/>
    <dgm:cxn modelId="{ACE9A9A6-291C-4A1A-A771-D56188BB152F}" type="presParOf" srcId="{29AC087A-D5DF-4E37-AEA3-52D2409F29C1}" destId="{7DFB372F-3CC5-4706-A973-D36B516F3733}" srcOrd="1" destOrd="0" presId="urn:microsoft.com/office/officeart/2005/8/layout/vList5"/>
    <dgm:cxn modelId="{23DF8E6E-3327-4FB8-B175-DBDB429BBC1C}" type="presParOf" srcId="{039E5D97-19B0-4784-8D79-E3F7886413E2}" destId="{CBD7FFE5-49CA-4E1E-9D3C-C8CB89726814}" srcOrd="9" destOrd="0" presId="urn:microsoft.com/office/officeart/2005/8/layout/vList5"/>
    <dgm:cxn modelId="{70CB0A1E-F886-43C5-953A-5FCEB704EECF}" type="presParOf" srcId="{039E5D97-19B0-4784-8D79-E3F7886413E2}" destId="{B546F9AB-D555-43EB-BE4B-25E672AB4556}" srcOrd="10" destOrd="0" presId="urn:microsoft.com/office/officeart/2005/8/layout/vList5"/>
    <dgm:cxn modelId="{47735E0D-1F04-49BE-A687-3927D3199022}" type="presParOf" srcId="{B546F9AB-D555-43EB-BE4B-25E672AB4556}" destId="{E66EA5A5-DFA5-4171-9220-93379BDA83F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E2810BF-ADF3-455F-8C9F-617642053739}" type="doc">
      <dgm:prSet loTypeId="urn:microsoft.com/office/officeart/2005/8/layout/hProcess9" loCatId="process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3E5A0C95-CB8B-4B02-8C87-A4F7747C2AF8}">
      <dgm:prSet/>
      <dgm:spPr/>
      <dgm:t>
        <a:bodyPr/>
        <a:lstStyle/>
        <a:p>
          <a:pPr rtl="0"/>
          <a:r>
            <a:rPr lang="en-US"/>
            <a:t>WIN/LOOSE</a:t>
          </a:r>
        </a:p>
      </dgm:t>
    </dgm:pt>
    <dgm:pt modelId="{5DF104F2-C75B-40B8-B974-930D3DE4F997}" type="parTrans" cxnId="{5A4D51C9-6414-4702-A4C1-4CCF13E93DB5}">
      <dgm:prSet/>
      <dgm:spPr/>
      <dgm:t>
        <a:bodyPr/>
        <a:lstStyle/>
        <a:p>
          <a:endParaRPr lang="en-US"/>
        </a:p>
      </dgm:t>
    </dgm:pt>
    <dgm:pt modelId="{E49E270C-A9CB-4371-80A0-82A83F652648}" type="sibTrans" cxnId="{5A4D51C9-6414-4702-A4C1-4CCF13E93DB5}">
      <dgm:prSet/>
      <dgm:spPr/>
      <dgm:t>
        <a:bodyPr/>
        <a:lstStyle/>
        <a:p>
          <a:endParaRPr lang="en-US"/>
        </a:p>
      </dgm:t>
    </dgm:pt>
    <dgm:pt modelId="{07A73E05-0185-4A4F-BDAF-96564732C09F}">
      <dgm:prSet/>
      <dgm:spPr/>
      <dgm:t>
        <a:bodyPr/>
        <a:lstStyle/>
        <a:p>
          <a:pPr rtl="0"/>
          <a:r>
            <a:rPr lang="en-US" baseline="0"/>
            <a:t>APP TO CHECK LOTTO RESULTS BY SCANNING ON YOUR SMART PHONE </a:t>
          </a:r>
          <a:endParaRPr lang="en-US"/>
        </a:p>
      </dgm:t>
    </dgm:pt>
    <dgm:pt modelId="{07379DDF-0707-43B3-B16E-FBA0F32A5AA0}" type="parTrans" cxnId="{CA9E2AAE-8F88-4CDA-B80F-C0259F16C806}">
      <dgm:prSet/>
      <dgm:spPr/>
      <dgm:t>
        <a:bodyPr/>
        <a:lstStyle/>
        <a:p>
          <a:endParaRPr lang="en-US"/>
        </a:p>
      </dgm:t>
    </dgm:pt>
    <dgm:pt modelId="{E26572ED-79BD-474F-88E2-0A1EC8A34775}" type="sibTrans" cxnId="{CA9E2AAE-8F88-4CDA-B80F-C0259F16C806}">
      <dgm:prSet/>
      <dgm:spPr/>
      <dgm:t>
        <a:bodyPr/>
        <a:lstStyle/>
        <a:p>
          <a:endParaRPr lang="en-US"/>
        </a:p>
      </dgm:t>
    </dgm:pt>
    <dgm:pt modelId="{79887BE2-C3C0-44DC-886E-F85AE257A1DA}">
      <dgm:prSet/>
      <dgm:spPr/>
      <dgm:t>
        <a:bodyPr/>
        <a:lstStyle/>
        <a:p>
          <a:pPr rtl="0"/>
          <a:r>
            <a:rPr lang="en-US"/>
            <a:t>Planning</a:t>
          </a:r>
        </a:p>
      </dgm:t>
    </dgm:pt>
    <dgm:pt modelId="{0CCB67ED-1AA7-4DF1-A682-21A5109FEE4E}" type="parTrans" cxnId="{0446DFFF-7F68-45FE-AB4D-4287A32D02FC}">
      <dgm:prSet/>
      <dgm:spPr/>
      <dgm:t>
        <a:bodyPr/>
        <a:lstStyle/>
        <a:p>
          <a:endParaRPr lang="en-US"/>
        </a:p>
      </dgm:t>
    </dgm:pt>
    <dgm:pt modelId="{D98F7EAC-CE15-4229-80DF-26C0E14993D4}" type="sibTrans" cxnId="{0446DFFF-7F68-45FE-AB4D-4287A32D02FC}">
      <dgm:prSet/>
      <dgm:spPr/>
      <dgm:t>
        <a:bodyPr/>
        <a:lstStyle/>
        <a:p>
          <a:endParaRPr lang="en-US"/>
        </a:p>
      </dgm:t>
    </dgm:pt>
    <dgm:pt modelId="{734E8A50-0879-4D4E-924D-E0D68EAEC367}" type="pres">
      <dgm:prSet presAssocID="{4E2810BF-ADF3-455F-8C9F-617642053739}" presName="CompostProcess" presStyleCnt="0">
        <dgm:presLayoutVars>
          <dgm:dir/>
          <dgm:resizeHandles val="exact"/>
        </dgm:presLayoutVars>
      </dgm:prSet>
      <dgm:spPr/>
    </dgm:pt>
    <dgm:pt modelId="{7663C9C6-DBB3-437D-B6E0-22D8E5B02983}" type="pres">
      <dgm:prSet presAssocID="{4E2810BF-ADF3-455F-8C9F-617642053739}" presName="arrow" presStyleLbl="bgShp" presStyleIdx="0" presStyleCnt="1"/>
      <dgm:spPr/>
    </dgm:pt>
    <dgm:pt modelId="{7B09365B-C489-4CBF-9E65-6E14874A5074}" type="pres">
      <dgm:prSet presAssocID="{4E2810BF-ADF3-455F-8C9F-617642053739}" presName="linearProcess" presStyleCnt="0"/>
      <dgm:spPr/>
    </dgm:pt>
    <dgm:pt modelId="{F51B7C92-8B15-44E2-9709-B1F439F34B71}" type="pres">
      <dgm:prSet presAssocID="{3E5A0C95-CB8B-4B02-8C87-A4F7747C2AF8}" presName="textNode" presStyleLbl="node1" presStyleIdx="0" presStyleCnt="2">
        <dgm:presLayoutVars>
          <dgm:bulletEnabled val="1"/>
        </dgm:presLayoutVars>
      </dgm:prSet>
      <dgm:spPr/>
    </dgm:pt>
    <dgm:pt modelId="{7B0BAA6C-2645-4F87-A009-94AA4C8E5EF3}" type="pres">
      <dgm:prSet presAssocID="{E49E270C-A9CB-4371-80A0-82A83F652648}" presName="sibTrans" presStyleCnt="0"/>
      <dgm:spPr/>
    </dgm:pt>
    <dgm:pt modelId="{48BAC1C9-C063-4543-BAB3-2058805D9EB2}" type="pres">
      <dgm:prSet presAssocID="{79887BE2-C3C0-44DC-886E-F85AE257A1DA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B1B9CEE7-6642-4045-8318-728AE6FF6510}" type="presOf" srcId="{3E5A0C95-CB8B-4B02-8C87-A4F7747C2AF8}" destId="{F51B7C92-8B15-44E2-9709-B1F439F34B71}" srcOrd="0" destOrd="0" presId="urn:microsoft.com/office/officeart/2005/8/layout/hProcess9"/>
    <dgm:cxn modelId="{7601B641-7AE6-4350-B514-A5DFE2C4CB40}" type="presOf" srcId="{07A73E05-0185-4A4F-BDAF-96564732C09F}" destId="{F51B7C92-8B15-44E2-9709-B1F439F34B71}" srcOrd="0" destOrd="1" presId="urn:microsoft.com/office/officeart/2005/8/layout/hProcess9"/>
    <dgm:cxn modelId="{CA9E2AAE-8F88-4CDA-B80F-C0259F16C806}" srcId="{3E5A0C95-CB8B-4B02-8C87-A4F7747C2AF8}" destId="{07A73E05-0185-4A4F-BDAF-96564732C09F}" srcOrd="0" destOrd="0" parTransId="{07379DDF-0707-43B3-B16E-FBA0F32A5AA0}" sibTransId="{E26572ED-79BD-474F-88E2-0A1EC8A34775}"/>
    <dgm:cxn modelId="{5A4D51C9-6414-4702-A4C1-4CCF13E93DB5}" srcId="{4E2810BF-ADF3-455F-8C9F-617642053739}" destId="{3E5A0C95-CB8B-4B02-8C87-A4F7747C2AF8}" srcOrd="0" destOrd="0" parTransId="{5DF104F2-C75B-40B8-B974-930D3DE4F997}" sibTransId="{E49E270C-A9CB-4371-80A0-82A83F652648}"/>
    <dgm:cxn modelId="{0446DFFF-7F68-45FE-AB4D-4287A32D02FC}" srcId="{4E2810BF-ADF3-455F-8C9F-617642053739}" destId="{79887BE2-C3C0-44DC-886E-F85AE257A1DA}" srcOrd="1" destOrd="0" parTransId="{0CCB67ED-1AA7-4DF1-A682-21A5109FEE4E}" sibTransId="{D98F7EAC-CE15-4229-80DF-26C0E14993D4}"/>
    <dgm:cxn modelId="{01AA36F8-E410-4549-A9BA-DB458B8B90CB}" type="presOf" srcId="{79887BE2-C3C0-44DC-886E-F85AE257A1DA}" destId="{48BAC1C9-C063-4543-BAB3-2058805D9EB2}" srcOrd="0" destOrd="0" presId="urn:microsoft.com/office/officeart/2005/8/layout/hProcess9"/>
    <dgm:cxn modelId="{522C2FB1-7986-4F82-9907-C50E1FAB7AC7}" type="presOf" srcId="{4E2810BF-ADF3-455F-8C9F-617642053739}" destId="{734E8A50-0879-4D4E-924D-E0D68EAEC367}" srcOrd="0" destOrd="0" presId="urn:microsoft.com/office/officeart/2005/8/layout/hProcess9"/>
    <dgm:cxn modelId="{836593DB-061C-405A-B45A-06C9642BCC06}" type="presParOf" srcId="{734E8A50-0879-4D4E-924D-E0D68EAEC367}" destId="{7663C9C6-DBB3-437D-B6E0-22D8E5B02983}" srcOrd="0" destOrd="0" presId="urn:microsoft.com/office/officeart/2005/8/layout/hProcess9"/>
    <dgm:cxn modelId="{3B511DE2-68CB-4ABF-92FF-BF6A4B8430F0}" type="presParOf" srcId="{734E8A50-0879-4D4E-924D-E0D68EAEC367}" destId="{7B09365B-C489-4CBF-9E65-6E14874A5074}" srcOrd="1" destOrd="0" presId="urn:microsoft.com/office/officeart/2005/8/layout/hProcess9"/>
    <dgm:cxn modelId="{6FD83145-CF40-48F2-8E0C-2F6D12096BF2}" type="presParOf" srcId="{7B09365B-C489-4CBF-9E65-6E14874A5074}" destId="{F51B7C92-8B15-44E2-9709-B1F439F34B71}" srcOrd="0" destOrd="0" presId="urn:microsoft.com/office/officeart/2005/8/layout/hProcess9"/>
    <dgm:cxn modelId="{F5506641-8D42-43D0-AC49-9F97031798D1}" type="presParOf" srcId="{7B09365B-C489-4CBF-9E65-6E14874A5074}" destId="{7B0BAA6C-2645-4F87-A009-94AA4C8E5EF3}" srcOrd="1" destOrd="0" presId="urn:microsoft.com/office/officeart/2005/8/layout/hProcess9"/>
    <dgm:cxn modelId="{2ED68F65-6F01-4E7D-8BDC-B28EB45207FF}" type="presParOf" srcId="{7B09365B-C489-4CBF-9E65-6E14874A5074}" destId="{48BAC1C9-C063-4543-BAB3-2058805D9EB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5F1861-26B6-4B06-9C31-8243DF6D1D00}" type="doc">
      <dgm:prSet loTypeId="urn:microsoft.com/office/officeart/2005/8/layout/pyramid3" loCatId="pyramid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E570603-2695-41AC-9B29-DF5373972DF2}">
      <dgm:prSet/>
      <dgm:spPr/>
      <dgm:t>
        <a:bodyPr/>
        <a:lstStyle/>
        <a:p>
          <a:pPr rtl="0"/>
          <a:r>
            <a:rPr lang="en-US"/>
            <a:t>Python: Sever Side</a:t>
          </a:r>
        </a:p>
      </dgm:t>
    </dgm:pt>
    <dgm:pt modelId="{4E0445EA-1A27-4F92-8D4B-3DA5C8C3AE10}" type="parTrans" cxnId="{02D3008B-F848-4A92-8258-A0E9CACF55CA}">
      <dgm:prSet/>
      <dgm:spPr/>
      <dgm:t>
        <a:bodyPr/>
        <a:lstStyle/>
        <a:p>
          <a:endParaRPr lang="en-US"/>
        </a:p>
      </dgm:t>
    </dgm:pt>
    <dgm:pt modelId="{1CF70AC6-1D86-4E7A-91D2-49CDAFDE106D}" type="sibTrans" cxnId="{02D3008B-F848-4A92-8258-A0E9CACF55CA}">
      <dgm:prSet/>
      <dgm:spPr/>
      <dgm:t>
        <a:bodyPr/>
        <a:lstStyle/>
        <a:p>
          <a:endParaRPr lang="en-US"/>
        </a:p>
      </dgm:t>
    </dgm:pt>
    <dgm:pt modelId="{84F7CA3B-8D3A-4F71-B355-82174855E12D}">
      <dgm:prSet/>
      <dgm:spPr/>
      <dgm:t>
        <a:bodyPr/>
        <a:lstStyle/>
        <a:p>
          <a:pPr rtl="0"/>
          <a:r>
            <a:rPr lang="en-US"/>
            <a:t>JavaScript: Client Side</a:t>
          </a:r>
        </a:p>
      </dgm:t>
    </dgm:pt>
    <dgm:pt modelId="{DBA729BB-453E-491B-AEBC-202072DEC110}" type="parTrans" cxnId="{A7AC4FA7-D206-4541-900A-342417746E76}">
      <dgm:prSet/>
      <dgm:spPr/>
      <dgm:t>
        <a:bodyPr/>
        <a:lstStyle/>
        <a:p>
          <a:endParaRPr lang="en-US"/>
        </a:p>
      </dgm:t>
    </dgm:pt>
    <dgm:pt modelId="{7953203A-E1D5-4F3B-93E1-33C4179EFFA0}" type="sibTrans" cxnId="{A7AC4FA7-D206-4541-900A-342417746E76}">
      <dgm:prSet/>
      <dgm:spPr/>
      <dgm:t>
        <a:bodyPr/>
        <a:lstStyle/>
        <a:p>
          <a:endParaRPr lang="en-US"/>
        </a:p>
      </dgm:t>
    </dgm:pt>
    <dgm:pt modelId="{9DEEE2E2-4CA4-4C7B-BF18-9B45250D088C}">
      <dgm:prSet/>
      <dgm:spPr/>
      <dgm:t>
        <a:bodyPr/>
        <a:lstStyle/>
        <a:p>
          <a:pPr rtl="0"/>
          <a:r>
            <a:rPr lang="en-US"/>
            <a:t>Frame Work for Web DEV: Angular</a:t>
          </a:r>
        </a:p>
      </dgm:t>
    </dgm:pt>
    <dgm:pt modelId="{94FD3838-A6DA-4669-BD4F-5D7705C64E0D}" type="parTrans" cxnId="{01EE9FDE-0E43-4EFC-8CD5-2E438B3695B8}">
      <dgm:prSet/>
      <dgm:spPr/>
      <dgm:t>
        <a:bodyPr/>
        <a:lstStyle/>
        <a:p>
          <a:endParaRPr lang="en-US"/>
        </a:p>
      </dgm:t>
    </dgm:pt>
    <dgm:pt modelId="{1097665C-B677-4A56-A4A2-BB446EDDD76E}" type="sibTrans" cxnId="{01EE9FDE-0E43-4EFC-8CD5-2E438B3695B8}">
      <dgm:prSet/>
      <dgm:spPr/>
      <dgm:t>
        <a:bodyPr/>
        <a:lstStyle/>
        <a:p>
          <a:endParaRPr lang="en-US"/>
        </a:p>
      </dgm:t>
    </dgm:pt>
    <dgm:pt modelId="{324D821A-655A-4D2A-ABE5-C9483CF717E0}">
      <dgm:prSet/>
      <dgm:spPr/>
      <dgm:t>
        <a:bodyPr/>
        <a:lstStyle/>
        <a:p>
          <a:pPr rtl="0"/>
          <a:r>
            <a:rPr lang="en-US"/>
            <a:t>R: Data Science</a:t>
          </a:r>
        </a:p>
      </dgm:t>
    </dgm:pt>
    <dgm:pt modelId="{26893D05-55D0-42A9-A866-7F51AFE5066F}" type="parTrans" cxnId="{7FDB94B6-4789-491E-B683-FB34A1DFB928}">
      <dgm:prSet/>
      <dgm:spPr/>
      <dgm:t>
        <a:bodyPr/>
        <a:lstStyle/>
        <a:p>
          <a:endParaRPr lang="en-US"/>
        </a:p>
      </dgm:t>
    </dgm:pt>
    <dgm:pt modelId="{66E8818F-1017-4EB9-A9F5-EAF0D8B95BCC}" type="sibTrans" cxnId="{7FDB94B6-4789-491E-B683-FB34A1DFB928}">
      <dgm:prSet/>
      <dgm:spPr/>
      <dgm:t>
        <a:bodyPr/>
        <a:lstStyle/>
        <a:p>
          <a:endParaRPr lang="en-US"/>
        </a:p>
      </dgm:t>
    </dgm:pt>
    <dgm:pt modelId="{D0C77224-A5AF-46AF-97B5-96EF9C699B88}">
      <dgm:prSet/>
      <dgm:spPr/>
      <dgm:t>
        <a:bodyPr/>
        <a:lstStyle/>
        <a:p>
          <a:pPr rtl="0"/>
          <a:r>
            <a:rPr lang="en-US"/>
            <a:t>Excel: Data Science</a:t>
          </a:r>
        </a:p>
      </dgm:t>
    </dgm:pt>
    <dgm:pt modelId="{18D4ADDB-252F-479B-9FE6-A170CE9AAD0D}" type="parTrans" cxnId="{0521A84F-BA7B-4E7F-856D-8112F761676A}">
      <dgm:prSet/>
      <dgm:spPr/>
      <dgm:t>
        <a:bodyPr/>
        <a:lstStyle/>
        <a:p>
          <a:endParaRPr lang="en-US"/>
        </a:p>
      </dgm:t>
    </dgm:pt>
    <dgm:pt modelId="{827330AD-7A6E-4D41-9ACD-12A2843B9B04}" type="sibTrans" cxnId="{0521A84F-BA7B-4E7F-856D-8112F761676A}">
      <dgm:prSet/>
      <dgm:spPr/>
      <dgm:t>
        <a:bodyPr/>
        <a:lstStyle/>
        <a:p>
          <a:endParaRPr lang="en-US"/>
        </a:p>
      </dgm:t>
    </dgm:pt>
    <dgm:pt modelId="{F5A5C0A7-6092-41EE-9CBA-DBBBE94AC5DB}">
      <dgm:prSet/>
      <dgm:spPr/>
      <dgm:t>
        <a:bodyPr/>
        <a:lstStyle/>
        <a:p>
          <a:pPr rtl="0"/>
          <a:r>
            <a:rPr lang="en-US"/>
            <a:t>Planning</a:t>
          </a:r>
        </a:p>
      </dgm:t>
    </dgm:pt>
    <dgm:pt modelId="{A2FD6A0A-CCF0-4EE7-970E-22F3A242044F}" type="parTrans" cxnId="{D1C7FA59-1507-477B-98AD-C7A5CFEE539B}">
      <dgm:prSet/>
      <dgm:spPr/>
      <dgm:t>
        <a:bodyPr/>
        <a:lstStyle/>
        <a:p>
          <a:endParaRPr lang="en-US"/>
        </a:p>
      </dgm:t>
    </dgm:pt>
    <dgm:pt modelId="{45E0D3BD-9A98-4994-B25A-881B35FBF7CB}" type="sibTrans" cxnId="{D1C7FA59-1507-477B-98AD-C7A5CFEE539B}">
      <dgm:prSet/>
      <dgm:spPr/>
      <dgm:t>
        <a:bodyPr/>
        <a:lstStyle/>
        <a:p>
          <a:endParaRPr lang="en-US"/>
        </a:p>
      </dgm:t>
    </dgm:pt>
    <dgm:pt modelId="{79B5D9AE-B09F-4B49-9611-7BCA1B139393}" type="pres">
      <dgm:prSet presAssocID="{6C5F1861-26B6-4B06-9C31-8243DF6D1D00}" presName="Name0" presStyleCnt="0">
        <dgm:presLayoutVars>
          <dgm:dir/>
          <dgm:animLvl val="lvl"/>
          <dgm:resizeHandles val="exact"/>
        </dgm:presLayoutVars>
      </dgm:prSet>
      <dgm:spPr/>
    </dgm:pt>
    <dgm:pt modelId="{7515A34A-D266-4A99-AC04-F7BEE34D60E5}" type="pres">
      <dgm:prSet presAssocID="{2E570603-2695-41AC-9B29-DF5373972DF2}" presName="Name8" presStyleCnt="0"/>
      <dgm:spPr/>
    </dgm:pt>
    <dgm:pt modelId="{E7C6D1E5-7564-4B93-8D88-B0D50FB84020}" type="pres">
      <dgm:prSet presAssocID="{2E570603-2695-41AC-9B29-DF5373972DF2}" presName="level" presStyleLbl="node1" presStyleIdx="0" presStyleCnt="6">
        <dgm:presLayoutVars>
          <dgm:chMax val="1"/>
          <dgm:bulletEnabled val="1"/>
        </dgm:presLayoutVars>
      </dgm:prSet>
      <dgm:spPr/>
    </dgm:pt>
    <dgm:pt modelId="{14B8B209-77F5-49EC-A1FF-4716D85728DA}" type="pres">
      <dgm:prSet presAssocID="{2E570603-2695-41AC-9B29-DF5373972DF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3FB8BC6-92FC-4BA6-966A-96699E7FE089}" type="pres">
      <dgm:prSet presAssocID="{84F7CA3B-8D3A-4F71-B355-82174855E12D}" presName="Name8" presStyleCnt="0"/>
      <dgm:spPr/>
    </dgm:pt>
    <dgm:pt modelId="{CCE69594-C758-45F5-B4F0-9EB4EB14C12C}" type="pres">
      <dgm:prSet presAssocID="{84F7CA3B-8D3A-4F71-B355-82174855E12D}" presName="level" presStyleLbl="node1" presStyleIdx="1" presStyleCnt="6">
        <dgm:presLayoutVars>
          <dgm:chMax val="1"/>
          <dgm:bulletEnabled val="1"/>
        </dgm:presLayoutVars>
      </dgm:prSet>
      <dgm:spPr/>
    </dgm:pt>
    <dgm:pt modelId="{C2A01A66-1E2F-4A07-834A-25AB3EA81E8C}" type="pres">
      <dgm:prSet presAssocID="{84F7CA3B-8D3A-4F71-B355-82174855E12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13A80C1-6F9E-4546-8D8C-E0F9335942E8}" type="pres">
      <dgm:prSet presAssocID="{9DEEE2E2-4CA4-4C7B-BF18-9B45250D088C}" presName="Name8" presStyleCnt="0"/>
      <dgm:spPr/>
    </dgm:pt>
    <dgm:pt modelId="{7B63300D-1A88-42FC-8ACC-E0FC744413CF}" type="pres">
      <dgm:prSet presAssocID="{9DEEE2E2-4CA4-4C7B-BF18-9B45250D088C}" presName="level" presStyleLbl="node1" presStyleIdx="2" presStyleCnt="6">
        <dgm:presLayoutVars>
          <dgm:chMax val="1"/>
          <dgm:bulletEnabled val="1"/>
        </dgm:presLayoutVars>
      </dgm:prSet>
      <dgm:spPr/>
    </dgm:pt>
    <dgm:pt modelId="{3A55698D-844B-4A09-925F-7F54F171A9D1}" type="pres">
      <dgm:prSet presAssocID="{9DEEE2E2-4CA4-4C7B-BF18-9B45250D088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0C3BDA8-017B-4E82-9915-158C5FE18FBA}" type="pres">
      <dgm:prSet presAssocID="{324D821A-655A-4D2A-ABE5-C9483CF717E0}" presName="Name8" presStyleCnt="0"/>
      <dgm:spPr/>
    </dgm:pt>
    <dgm:pt modelId="{CCC541A2-B9AC-4E7E-A605-220EBD00420B}" type="pres">
      <dgm:prSet presAssocID="{324D821A-655A-4D2A-ABE5-C9483CF717E0}" presName="level" presStyleLbl="node1" presStyleIdx="3" presStyleCnt="6">
        <dgm:presLayoutVars>
          <dgm:chMax val="1"/>
          <dgm:bulletEnabled val="1"/>
        </dgm:presLayoutVars>
      </dgm:prSet>
      <dgm:spPr/>
    </dgm:pt>
    <dgm:pt modelId="{EB4FB8C0-7EBC-4C5A-8F4C-8CBE6F89FA65}" type="pres">
      <dgm:prSet presAssocID="{324D821A-655A-4D2A-ABE5-C9483CF717E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F739B7E-34D1-4021-91A5-C17163AA05E7}" type="pres">
      <dgm:prSet presAssocID="{D0C77224-A5AF-46AF-97B5-96EF9C699B88}" presName="Name8" presStyleCnt="0"/>
      <dgm:spPr/>
    </dgm:pt>
    <dgm:pt modelId="{2918E738-10EB-4D5B-A537-D0018B66B473}" type="pres">
      <dgm:prSet presAssocID="{D0C77224-A5AF-46AF-97B5-96EF9C699B88}" presName="level" presStyleLbl="node1" presStyleIdx="4" presStyleCnt="6">
        <dgm:presLayoutVars>
          <dgm:chMax val="1"/>
          <dgm:bulletEnabled val="1"/>
        </dgm:presLayoutVars>
      </dgm:prSet>
      <dgm:spPr/>
    </dgm:pt>
    <dgm:pt modelId="{D49B4186-0782-4AF8-AE53-01DA9C24C3A7}" type="pres">
      <dgm:prSet presAssocID="{D0C77224-A5AF-46AF-97B5-96EF9C699B8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38E4FEA-5C4F-492B-98A4-64899CE7BE10}" type="pres">
      <dgm:prSet presAssocID="{F5A5C0A7-6092-41EE-9CBA-DBBBE94AC5DB}" presName="Name8" presStyleCnt="0"/>
      <dgm:spPr/>
    </dgm:pt>
    <dgm:pt modelId="{7867B5BD-5C69-4F75-800E-2C29BA1BFB8A}" type="pres">
      <dgm:prSet presAssocID="{F5A5C0A7-6092-41EE-9CBA-DBBBE94AC5DB}" presName="level" presStyleLbl="node1" presStyleIdx="5" presStyleCnt="6">
        <dgm:presLayoutVars>
          <dgm:chMax val="1"/>
          <dgm:bulletEnabled val="1"/>
        </dgm:presLayoutVars>
      </dgm:prSet>
      <dgm:spPr/>
    </dgm:pt>
    <dgm:pt modelId="{75CB9D65-E23E-4427-B126-18A3DDEB7924}" type="pres">
      <dgm:prSet presAssocID="{F5A5C0A7-6092-41EE-9CBA-DBBBE94AC5D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1C7FA59-1507-477B-98AD-C7A5CFEE539B}" srcId="{6C5F1861-26B6-4B06-9C31-8243DF6D1D00}" destId="{F5A5C0A7-6092-41EE-9CBA-DBBBE94AC5DB}" srcOrd="5" destOrd="0" parTransId="{A2FD6A0A-CCF0-4EE7-970E-22F3A242044F}" sibTransId="{45E0D3BD-9A98-4994-B25A-881B35FBF7CB}"/>
    <dgm:cxn modelId="{7FDB94B6-4789-491E-B683-FB34A1DFB928}" srcId="{6C5F1861-26B6-4B06-9C31-8243DF6D1D00}" destId="{324D821A-655A-4D2A-ABE5-C9483CF717E0}" srcOrd="3" destOrd="0" parTransId="{26893D05-55D0-42A9-A866-7F51AFE5066F}" sibTransId="{66E8818F-1017-4EB9-A9F5-EAF0D8B95BCC}"/>
    <dgm:cxn modelId="{A7AC4FA7-D206-4541-900A-342417746E76}" srcId="{6C5F1861-26B6-4B06-9C31-8243DF6D1D00}" destId="{84F7CA3B-8D3A-4F71-B355-82174855E12D}" srcOrd="1" destOrd="0" parTransId="{DBA729BB-453E-491B-AEBC-202072DEC110}" sibTransId="{7953203A-E1D5-4F3B-93E1-33C4179EFFA0}"/>
    <dgm:cxn modelId="{0521A84F-BA7B-4E7F-856D-8112F761676A}" srcId="{6C5F1861-26B6-4B06-9C31-8243DF6D1D00}" destId="{D0C77224-A5AF-46AF-97B5-96EF9C699B88}" srcOrd="4" destOrd="0" parTransId="{18D4ADDB-252F-479B-9FE6-A170CE9AAD0D}" sibTransId="{827330AD-7A6E-4D41-9ACD-12A2843B9B04}"/>
    <dgm:cxn modelId="{111719BB-F41B-4F93-9536-6E24E0A149DA}" type="presOf" srcId="{324D821A-655A-4D2A-ABE5-C9483CF717E0}" destId="{EB4FB8C0-7EBC-4C5A-8F4C-8CBE6F89FA65}" srcOrd="1" destOrd="0" presId="urn:microsoft.com/office/officeart/2005/8/layout/pyramid3"/>
    <dgm:cxn modelId="{215BF7E9-4D0B-46AC-AC27-AD7E94E98CB6}" type="presOf" srcId="{6C5F1861-26B6-4B06-9C31-8243DF6D1D00}" destId="{79B5D9AE-B09F-4B49-9611-7BCA1B139393}" srcOrd="0" destOrd="0" presId="urn:microsoft.com/office/officeart/2005/8/layout/pyramid3"/>
    <dgm:cxn modelId="{105F85C8-8CF5-47D1-829C-4EC90BBD381E}" type="presOf" srcId="{84F7CA3B-8D3A-4F71-B355-82174855E12D}" destId="{CCE69594-C758-45F5-B4F0-9EB4EB14C12C}" srcOrd="0" destOrd="0" presId="urn:microsoft.com/office/officeart/2005/8/layout/pyramid3"/>
    <dgm:cxn modelId="{29F956FD-F0D6-4278-8C8D-D7B57A0BFF64}" type="presOf" srcId="{84F7CA3B-8D3A-4F71-B355-82174855E12D}" destId="{C2A01A66-1E2F-4A07-834A-25AB3EA81E8C}" srcOrd="1" destOrd="0" presId="urn:microsoft.com/office/officeart/2005/8/layout/pyramid3"/>
    <dgm:cxn modelId="{02D3008B-F848-4A92-8258-A0E9CACF55CA}" srcId="{6C5F1861-26B6-4B06-9C31-8243DF6D1D00}" destId="{2E570603-2695-41AC-9B29-DF5373972DF2}" srcOrd="0" destOrd="0" parTransId="{4E0445EA-1A27-4F92-8D4B-3DA5C8C3AE10}" sibTransId="{1CF70AC6-1D86-4E7A-91D2-49CDAFDE106D}"/>
    <dgm:cxn modelId="{943CBD60-825E-41B4-82A9-5CF0E541E743}" type="presOf" srcId="{9DEEE2E2-4CA4-4C7B-BF18-9B45250D088C}" destId="{7B63300D-1A88-42FC-8ACC-E0FC744413CF}" srcOrd="0" destOrd="0" presId="urn:microsoft.com/office/officeart/2005/8/layout/pyramid3"/>
    <dgm:cxn modelId="{9C3B7719-1239-4DCA-8402-31718D7CC935}" type="presOf" srcId="{D0C77224-A5AF-46AF-97B5-96EF9C699B88}" destId="{2918E738-10EB-4D5B-A537-D0018B66B473}" srcOrd="0" destOrd="0" presId="urn:microsoft.com/office/officeart/2005/8/layout/pyramid3"/>
    <dgm:cxn modelId="{6ABAED7F-C484-44CD-8FB9-DF8D224C7CA9}" type="presOf" srcId="{9DEEE2E2-4CA4-4C7B-BF18-9B45250D088C}" destId="{3A55698D-844B-4A09-925F-7F54F171A9D1}" srcOrd="1" destOrd="0" presId="urn:microsoft.com/office/officeart/2005/8/layout/pyramid3"/>
    <dgm:cxn modelId="{BEA70AFA-20B8-4650-B0BE-923229D2D5E2}" type="presOf" srcId="{324D821A-655A-4D2A-ABE5-C9483CF717E0}" destId="{CCC541A2-B9AC-4E7E-A605-220EBD00420B}" srcOrd="0" destOrd="0" presId="urn:microsoft.com/office/officeart/2005/8/layout/pyramid3"/>
    <dgm:cxn modelId="{5378ECCF-B35A-4726-AE0D-D0D109C68363}" type="presOf" srcId="{D0C77224-A5AF-46AF-97B5-96EF9C699B88}" destId="{D49B4186-0782-4AF8-AE53-01DA9C24C3A7}" srcOrd="1" destOrd="0" presId="urn:microsoft.com/office/officeart/2005/8/layout/pyramid3"/>
    <dgm:cxn modelId="{26594293-1DDC-4742-8CD8-E222A2C23F93}" type="presOf" srcId="{2E570603-2695-41AC-9B29-DF5373972DF2}" destId="{14B8B209-77F5-49EC-A1FF-4716D85728DA}" srcOrd="1" destOrd="0" presId="urn:microsoft.com/office/officeart/2005/8/layout/pyramid3"/>
    <dgm:cxn modelId="{421AAB68-7F2B-4ACF-B693-849FD2655775}" type="presOf" srcId="{F5A5C0A7-6092-41EE-9CBA-DBBBE94AC5DB}" destId="{75CB9D65-E23E-4427-B126-18A3DDEB7924}" srcOrd="1" destOrd="0" presId="urn:microsoft.com/office/officeart/2005/8/layout/pyramid3"/>
    <dgm:cxn modelId="{D72E9895-2CB8-45ED-8E16-F4ADC0089D76}" type="presOf" srcId="{F5A5C0A7-6092-41EE-9CBA-DBBBE94AC5DB}" destId="{7867B5BD-5C69-4F75-800E-2C29BA1BFB8A}" srcOrd="0" destOrd="0" presId="urn:microsoft.com/office/officeart/2005/8/layout/pyramid3"/>
    <dgm:cxn modelId="{01EE9FDE-0E43-4EFC-8CD5-2E438B3695B8}" srcId="{6C5F1861-26B6-4B06-9C31-8243DF6D1D00}" destId="{9DEEE2E2-4CA4-4C7B-BF18-9B45250D088C}" srcOrd="2" destOrd="0" parTransId="{94FD3838-A6DA-4669-BD4F-5D7705C64E0D}" sibTransId="{1097665C-B677-4A56-A4A2-BB446EDDD76E}"/>
    <dgm:cxn modelId="{3FBB3190-82A7-44CD-8859-0D2F1607180E}" type="presOf" srcId="{2E570603-2695-41AC-9B29-DF5373972DF2}" destId="{E7C6D1E5-7564-4B93-8D88-B0D50FB84020}" srcOrd="0" destOrd="0" presId="urn:microsoft.com/office/officeart/2005/8/layout/pyramid3"/>
    <dgm:cxn modelId="{A4C1D7B7-798A-4EE7-990C-5CF112DC848C}" type="presParOf" srcId="{79B5D9AE-B09F-4B49-9611-7BCA1B139393}" destId="{7515A34A-D266-4A99-AC04-F7BEE34D60E5}" srcOrd="0" destOrd="0" presId="urn:microsoft.com/office/officeart/2005/8/layout/pyramid3"/>
    <dgm:cxn modelId="{339C01A5-0389-4D61-8EF5-50791225703A}" type="presParOf" srcId="{7515A34A-D266-4A99-AC04-F7BEE34D60E5}" destId="{E7C6D1E5-7564-4B93-8D88-B0D50FB84020}" srcOrd="0" destOrd="0" presId="urn:microsoft.com/office/officeart/2005/8/layout/pyramid3"/>
    <dgm:cxn modelId="{7085BE50-415A-42F8-8130-BAC635F351E7}" type="presParOf" srcId="{7515A34A-D266-4A99-AC04-F7BEE34D60E5}" destId="{14B8B209-77F5-49EC-A1FF-4716D85728DA}" srcOrd="1" destOrd="0" presId="urn:microsoft.com/office/officeart/2005/8/layout/pyramid3"/>
    <dgm:cxn modelId="{B2ACE49B-8BE0-44C8-AC83-0BFFDCB8FA66}" type="presParOf" srcId="{79B5D9AE-B09F-4B49-9611-7BCA1B139393}" destId="{43FB8BC6-92FC-4BA6-966A-96699E7FE089}" srcOrd="1" destOrd="0" presId="urn:microsoft.com/office/officeart/2005/8/layout/pyramid3"/>
    <dgm:cxn modelId="{50A4D086-9E12-4377-8D6A-51817833EA9D}" type="presParOf" srcId="{43FB8BC6-92FC-4BA6-966A-96699E7FE089}" destId="{CCE69594-C758-45F5-B4F0-9EB4EB14C12C}" srcOrd="0" destOrd="0" presId="urn:microsoft.com/office/officeart/2005/8/layout/pyramid3"/>
    <dgm:cxn modelId="{294C1914-8EA3-4780-831F-F5DE1AE265A6}" type="presParOf" srcId="{43FB8BC6-92FC-4BA6-966A-96699E7FE089}" destId="{C2A01A66-1E2F-4A07-834A-25AB3EA81E8C}" srcOrd="1" destOrd="0" presId="urn:microsoft.com/office/officeart/2005/8/layout/pyramid3"/>
    <dgm:cxn modelId="{0E4D1176-4DF6-461D-A525-383C3BCF6FC6}" type="presParOf" srcId="{79B5D9AE-B09F-4B49-9611-7BCA1B139393}" destId="{A13A80C1-6F9E-4546-8D8C-E0F9335942E8}" srcOrd="2" destOrd="0" presId="urn:microsoft.com/office/officeart/2005/8/layout/pyramid3"/>
    <dgm:cxn modelId="{7D78687A-F284-4BB4-B11E-1D3C5327A860}" type="presParOf" srcId="{A13A80C1-6F9E-4546-8D8C-E0F9335942E8}" destId="{7B63300D-1A88-42FC-8ACC-E0FC744413CF}" srcOrd="0" destOrd="0" presId="urn:microsoft.com/office/officeart/2005/8/layout/pyramid3"/>
    <dgm:cxn modelId="{927CB025-12E0-475D-81B4-A87474DF021A}" type="presParOf" srcId="{A13A80C1-6F9E-4546-8D8C-E0F9335942E8}" destId="{3A55698D-844B-4A09-925F-7F54F171A9D1}" srcOrd="1" destOrd="0" presId="urn:microsoft.com/office/officeart/2005/8/layout/pyramid3"/>
    <dgm:cxn modelId="{5E826B77-0D71-4196-836C-18E2340364B5}" type="presParOf" srcId="{79B5D9AE-B09F-4B49-9611-7BCA1B139393}" destId="{00C3BDA8-017B-4E82-9915-158C5FE18FBA}" srcOrd="3" destOrd="0" presId="urn:microsoft.com/office/officeart/2005/8/layout/pyramid3"/>
    <dgm:cxn modelId="{851F39E0-53F9-4D2A-ADCC-7E2F37F42B03}" type="presParOf" srcId="{00C3BDA8-017B-4E82-9915-158C5FE18FBA}" destId="{CCC541A2-B9AC-4E7E-A605-220EBD00420B}" srcOrd="0" destOrd="0" presId="urn:microsoft.com/office/officeart/2005/8/layout/pyramid3"/>
    <dgm:cxn modelId="{41530AA7-3365-44C9-8FB2-D26084DBC157}" type="presParOf" srcId="{00C3BDA8-017B-4E82-9915-158C5FE18FBA}" destId="{EB4FB8C0-7EBC-4C5A-8F4C-8CBE6F89FA65}" srcOrd="1" destOrd="0" presId="urn:microsoft.com/office/officeart/2005/8/layout/pyramid3"/>
    <dgm:cxn modelId="{C8EB46A6-E6F7-4957-AFF6-EEAF58AF220A}" type="presParOf" srcId="{79B5D9AE-B09F-4B49-9611-7BCA1B139393}" destId="{2F739B7E-34D1-4021-91A5-C17163AA05E7}" srcOrd="4" destOrd="0" presId="urn:microsoft.com/office/officeart/2005/8/layout/pyramid3"/>
    <dgm:cxn modelId="{03E38A0E-595F-411E-8336-02D92D2EA0D4}" type="presParOf" srcId="{2F739B7E-34D1-4021-91A5-C17163AA05E7}" destId="{2918E738-10EB-4D5B-A537-D0018B66B473}" srcOrd="0" destOrd="0" presId="urn:microsoft.com/office/officeart/2005/8/layout/pyramid3"/>
    <dgm:cxn modelId="{34138FEC-5296-4F58-B0E7-5BF80553E223}" type="presParOf" srcId="{2F739B7E-34D1-4021-91A5-C17163AA05E7}" destId="{D49B4186-0782-4AF8-AE53-01DA9C24C3A7}" srcOrd="1" destOrd="0" presId="urn:microsoft.com/office/officeart/2005/8/layout/pyramid3"/>
    <dgm:cxn modelId="{F1055878-CDB0-4BF9-9AF9-39E8421C7DC7}" type="presParOf" srcId="{79B5D9AE-B09F-4B49-9611-7BCA1B139393}" destId="{238E4FEA-5C4F-492B-98A4-64899CE7BE10}" srcOrd="5" destOrd="0" presId="urn:microsoft.com/office/officeart/2005/8/layout/pyramid3"/>
    <dgm:cxn modelId="{802DB80D-E187-4962-A654-FAE93F0FE3C8}" type="presParOf" srcId="{238E4FEA-5C4F-492B-98A4-64899CE7BE10}" destId="{7867B5BD-5C69-4F75-800E-2C29BA1BFB8A}" srcOrd="0" destOrd="0" presId="urn:microsoft.com/office/officeart/2005/8/layout/pyramid3"/>
    <dgm:cxn modelId="{6261EA3D-3934-44FA-ACA5-30C57B15ABCD}" type="presParOf" srcId="{238E4FEA-5C4F-492B-98A4-64899CE7BE10}" destId="{75CB9D65-E23E-4427-B126-18A3DDEB792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1ADFBD-3A2E-4140-B0B1-7FD57AA38431}" type="doc">
      <dgm:prSet loTypeId="urn:microsoft.com/office/officeart/2005/8/layout/default" loCatId="list" qsTypeId="urn:microsoft.com/office/officeart/2005/8/quickstyle/3d3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BF4E46A8-7353-4A45-BE1A-CE8B9818B12F}">
      <dgm:prSet/>
      <dgm:spPr>
        <a:xfrm>
          <a:off x="317463" y="64742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SCM</a:t>
          </a:r>
        </a:p>
      </dgm:t>
    </dgm:pt>
    <dgm:pt modelId="{6E9CC52B-EEC4-45E3-994B-B3EECF7ED96F}" type="parTrans" cxnId="{D881103A-7854-44A5-BC09-D3C1B0FB728A}">
      <dgm:prSet/>
      <dgm:spPr/>
      <dgm:t>
        <a:bodyPr/>
        <a:lstStyle/>
        <a:p>
          <a:endParaRPr lang="en-US"/>
        </a:p>
      </dgm:t>
    </dgm:pt>
    <dgm:pt modelId="{B4CB450E-7788-4369-A661-C70C85493A01}" type="sibTrans" cxnId="{D881103A-7854-44A5-BC09-D3C1B0FB728A}">
      <dgm:prSet/>
      <dgm:spPr/>
      <dgm:t>
        <a:bodyPr/>
        <a:lstStyle/>
        <a:p>
          <a:endParaRPr lang="en-US"/>
        </a:p>
      </dgm:t>
    </dgm:pt>
    <dgm:pt modelId="{D313D3DC-043A-4DC2-A0D1-395BE3457B4D}">
      <dgm:prSet/>
      <dgm:spPr>
        <a:xfrm>
          <a:off x="2317162" y="7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Ghana-Building</a:t>
          </a:r>
        </a:p>
      </dgm:t>
    </dgm:pt>
    <dgm:pt modelId="{BB6F71AC-BFCD-4AFC-A295-6F293146EA6C}" type="parTrans" cxnId="{47456E3C-2F18-4422-85C0-F73100E67BA4}">
      <dgm:prSet/>
      <dgm:spPr/>
      <dgm:t>
        <a:bodyPr/>
        <a:lstStyle/>
        <a:p>
          <a:endParaRPr lang="en-US"/>
        </a:p>
      </dgm:t>
    </dgm:pt>
    <dgm:pt modelId="{FF3928CB-2F52-4B9F-8DE2-1E2269C9457D}" type="sibTrans" cxnId="{47456E3C-2F18-4422-85C0-F73100E67BA4}">
      <dgm:prSet/>
      <dgm:spPr/>
      <dgm:t>
        <a:bodyPr/>
        <a:lstStyle/>
        <a:p>
          <a:endParaRPr lang="en-US"/>
        </a:p>
      </dgm:t>
    </dgm:pt>
    <dgm:pt modelId="{68904BCA-DB18-4F3F-8536-F6E88F07948B}">
      <dgm:prSet/>
      <dgm:spPr>
        <a:xfrm>
          <a:off x="4316861" y="7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News In Pictures</a:t>
          </a:r>
        </a:p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NIP</a:t>
          </a:r>
        </a:p>
      </dgm:t>
    </dgm:pt>
    <dgm:pt modelId="{6BFD8D77-EBD0-44C6-B730-ED0B25FC5AF5}" type="parTrans" cxnId="{5817A192-449C-401C-9558-251404738C25}">
      <dgm:prSet/>
      <dgm:spPr/>
      <dgm:t>
        <a:bodyPr/>
        <a:lstStyle/>
        <a:p>
          <a:endParaRPr lang="en-US"/>
        </a:p>
      </dgm:t>
    </dgm:pt>
    <dgm:pt modelId="{F438E547-584E-4DB9-9BC3-0EE9298ADDCA}" type="sibTrans" cxnId="{5817A192-449C-401C-9558-251404738C25}">
      <dgm:prSet/>
      <dgm:spPr/>
      <dgm:t>
        <a:bodyPr/>
        <a:lstStyle/>
        <a:p>
          <a:endParaRPr lang="en-US"/>
        </a:p>
      </dgm:t>
    </dgm:pt>
    <dgm:pt modelId="{31C887B4-DC80-40A0-B89C-5F913E0511DE}">
      <dgm:prSet/>
      <dgm:spPr>
        <a:xfrm>
          <a:off x="6316560" y="7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The African Observer, website to discuss all thing good in Africa</a:t>
          </a:r>
        </a:p>
      </dgm:t>
    </dgm:pt>
    <dgm:pt modelId="{E83C0E21-AAC0-4E12-9EBE-82CD370A0AD8}" type="parTrans" cxnId="{16A03887-FEBA-4FC9-A4A6-2AA887B1848A}">
      <dgm:prSet/>
      <dgm:spPr/>
      <dgm:t>
        <a:bodyPr/>
        <a:lstStyle/>
        <a:p>
          <a:endParaRPr lang="en-US"/>
        </a:p>
      </dgm:t>
    </dgm:pt>
    <dgm:pt modelId="{06237EF2-028D-4910-92DF-673EABDB8F52}" type="sibTrans" cxnId="{16A03887-FEBA-4FC9-A4A6-2AA887B1848A}">
      <dgm:prSet/>
      <dgm:spPr/>
      <dgm:t>
        <a:bodyPr/>
        <a:lstStyle/>
        <a:p>
          <a:endParaRPr lang="en-US"/>
        </a:p>
      </dgm:t>
    </dgm:pt>
    <dgm:pt modelId="{4A280DC6-AF7C-426A-AAAE-FF11662FE04C}">
      <dgm:prSet/>
      <dgm:spPr>
        <a:xfrm>
          <a:off x="317463" y="1272543"/>
          <a:ext cx="1817908" cy="1090744"/>
        </a:xfrm>
      </dgm:spPr>
      <dgm:t>
        <a:bodyPr/>
        <a:lstStyle/>
        <a:p>
          <a:pPr rtl="0"/>
          <a:r>
            <a:rPr lang="en-US">
              <a:latin typeface="Calibri" panose="020F0502020204030204"/>
              <a:ea typeface="+mn-ea"/>
              <a:cs typeface="+mn-cs"/>
            </a:rPr>
            <a:t>Medical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F305C0C3-6C28-4173-BFC3-58CB2BCFAA67}" type="parTrans" cxnId="{5A45405C-C5D0-4357-873B-D99BDB15D78E}">
      <dgm:prSet/>
      <dgm:spPr/>
      <dgm:t>
        <a:bodyPr/>
        <a:lstStyle/>
        <a:p>
          <a:endParaRPr lang="en-US"/>
        </a:p>
      </dgm:t>
    </dgm:pt>
    <dgm:pt modelId="{CEFE3342-7AD2-4C4B-B408-B57FEC3F8DE7}" type="sibTrans" cxnId="{5A45405C-C5D0-4357-873B-D99BDB15D78E}">
      <dgm:prSet/>
      <dgm:spPr/>
      <dgm:t>
        <a:bodyPr/>
        <a:lstStyle/>
        <a:p>
          <a:endParaRPr lang="en-US"/>
        </a:p>
      </dgm:t>
    </dgm:pt>
    <dgm:pt modelId="{8B1CBD9F-CF9C-44D3-8A4F-EA9208849EBA}">
      <dgm:prSet/>
      <dgm:spPr>
        <a:xfrm>
          <a:off x="2317162" y="1272543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Buy/Sell</a:t>
          </a:r>
        </a:p>
      </dgm:t>
    </dgm:pt>
    <dgm:pt modelId="{FD9EB4F0-EDDD-40C8-BAB9-E541DE242F5A}" type="parTrans" cxnId="{C23F01BC-7E48-4828-8FC1-5DA66BF5FA60}">
      <dgm:prSet/>
      <dgm:spPr/>
      <dgm:t>
        <a:bodyPr/>
        <a:lstStyle/>
        <a:p>
          <a:endParaRPr lang="en-US"/>
        </a:p>
      </dgm:t>
    </dgm:pt>
    <dgm:pt modelId="{F7D1BB01-1BF7-48BD-8ABA-86EC2F594EBE}" type="sibTrans" cxnId="{C23F01BC-7E48-4828-8FC1-5DA66BF5FA60}">
      <dgm:prSet/>
      <dgm:spPr/>
      <dgm:t>
        <a:bodyPr/>
        <a:lstStyle/>
        <a:p>
          <a:endParaRPr lang="en-US"/>
        </a:p>
      </dgm:t>
    </dgm:pt>
    <dgm:pt modelId="{184AC392-F1CE-452D-9163-85E43A3CCFF3}">
      <dgm:prSet/>
      <dgm:spPr>
        <a:xfrm>
          <a:off x="4316861" y="1272543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SCM-Optimization</a:t>
          </a:r>
        </a:p>
      </dgm:t>
    </dgm:pt>
    <dgm:pt modelId="{3C49DBC3-861E-457E-8641-6DA9B585E9A6}" type="parTrans" cxnId="{7D494853-B0E7-44A2-9D37-2E6571B0E3B6}">
      <dgm:prSet/>
      <dgm:spPr/>
      <dgm:t>
        <a:bodyPr/>
        <a:lstStyle/>
        <a:p>
          <a:endParaRPr lang="en-US"/>
        </a:p>
      </dgm:t>
    </dgm:pt>
    <dgm:pt modelId="{7DB4C988-689E-448D-8C34-61CBBE3CE674}" type="sibTrans" cxnId="{7D494853-B0E7-44A2-9D37-2E6571B0E3B6}">
      <dgm:prSet/>
      <dgm:spPr/>
      <dgm:t>
        <a:bodyPr/>
        <a:lstStyle/>
        <a:p>
          <a:endParaRPr lang="en-US"/>
        </a:p>
      </dgm:t>
    </dgm:pt>
    <dgm:pt modelId="{D50D2C36-9FD4-404D-B69A-81B7BA0F9F08}">
      <dgm:prSet/>
      <dgm:spPr>
        <a:xfrm>
          <a:off x="6316560" y="2545078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Job Profile App</a:t>
          </a:r>
        </a:p>
      </dgm:t>
    </dgm:pt>
    <dgm:pt modelId="{B8EABC60-4ECB-4962-9C9B-88F809906CE0}" type="sibTrans" cxnId="{A0AE21C8-FB7B-4489-85AF-5B75DE8D0773}">
      <dgm:prSet/>
      <dgm:spPr/>
      <dgm:t>
        <a:bodyPr/>
        <a:lstStyle/>
        <a:p>
          <a:endParaRPr lang="en-US"/>
        </a:p>
      </dgm:t>
    </dgm:pt>
    <dgm:pt modelId="{F503381A-4CC5-4449-9308-92CFA9BC190F}" type="parTrans" cxnId="{A0AE21C8-FB7B-4489-85AF-5B75DE8D0773}">
      <dgm:prSet/>
      <dgm:spPr/>
      <dgm:t>
        <a:bodyPr/>
        <a:lstStyle/>
        <a:p>
          <a:endParaRPr lang="en-US"/>
        </a:p>
      </dgm:t>
    </dgm:pt>
    <dgm:pt modelId="{F7664CAC-7301-42AA-8DA0-67D83680B199}">
      <dgm:prSet/>
      <dgm:spPr>
        <a:xfrm>
          <a:off x="4316861" y="2545078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Reward system</a:t>
          </a:r>
        </a:p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Ghana</a:t>
          </a:r>
        </a:p>
      </dgm:t>
    </dgm:pt>
    <dgm:pt modelId="{98A8BBD4-E766-4C95-9875-4907CC1A97EE}" type="sibTrans" cxnId="{787FEFB4-6714-495A-AD2B-28E962BDB76A}">
      <dgm:prSet/>
      <dgm:spPr/>
      <dgm:t>
        <a:bodyPr/>
        <a:lstStyle/>
        <a:p>
          <a:endParaRPr lang="en-US"/>
        </a:p>
      </dgm:t>
    </dgm:pt>
    <dgm:pt modelId="{6C09910A-299A-4489-90DC-09C3B5BAB538}" type="parTrans" cxnId="{787FEFB4-6714-495A-AD2B-28E962BDB76A}">
      <dgm:prSet/>
      <dgm:spPr/>
      <dgm:t>
        <a:bodyPr/>
        <a:lstStyle/>
        <a:p>
          <a:endParaRPr lang="en-US"/>
        </a:p>
      </dgm:t>
    </dgm:pt>
    <dgm:pt modelId="{1F4773E9-47F5-433C-9328-12162EB43FAA}">
      <dgm:prSet/>
      <dgm:spPr>
        <a:xfrm>
          <a:off x="2317162" y="2545078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Programming </a:t>
          </a:r>
          <a:r>
            <a:rPr lang="en-US" dirty="0" err="1">
              <a:latin typeface="Calibri" panose="020F0502020204030204"/>
              <a:ea typeface="+mn-ea"/>
              <a:cs typeface="+mn-cs"/>
            </a:rPr>
            <a:t>sch</a:t>
          </a:r>
          <a:r>
            <a:rPr lang="en-US" dirty="0">
              <a:latin typeface="Calibri" panose="020F0502020204030204"/>
              <a:ea typeface="+mn-ea"/>
              <a:cs typeface="+mn-cs"/>
            </a:rPr>
            <a:t>- Ghana</a:t>
          </a:r>
        </a:p>
      </dgm:t>
    </dgm:pt>
    <dgm:pt modelId="{38408E9C-DD1A-4399-97FC-99029250771F}" type="sibTrans" cxnId="{E14E1555-564C-4198-9394-2E2B1571A113}">
      <dgm:prSet/>
      <dgm:spPr/>
      <dgm:t>
        <a:bodyPr/>
        <a:lstStyle/>
        <a:p>
          <a:endParaRPr lang="en-US"/>
        </a:p>
      </dgm:t>
    </dgm:pt>
    <dgm:pt modelId="{F4978C65-6E26-4C6C-89A5-6C75E39E1AD7}" type="parTrans" cxnId="{E14E1555-564C-4198-9394-2E2B1571A113}">
      <dgm:prSet/>
      <dgm:spPr/>
      <dgm:t>
        <a:bodyPr/>
        <a:lstStyle/>
        <a:p>
          <a:endParaRPr lang="en-US"/>
        </a:p>
      </dgm:t>
    </dgm:pt>
    <dgm:pt modelId="{5CBDC348-BC52-4FED-B4B5-9AEACB78A329}">
      <dgm:prSet/>
      <dgm:spPr>
        <a:xfrm>
          <a:off x="317463" y="2545078"/>
          <a:ext cx="1817908" cy="1090744"/>
        </a:xfrm>
      </dgm:spPr>
      <dgm:t>
        <a:bodyPr/>
        <a:lstStyle/>
        <a:p>
          <a:pPr rtl="0"/>
          <a:r>
            <a:rPr lang="en-US">
              <a:latin typeface="Calibri" panose="020F0502020204030204"/>
              <a:ea typeface="+mn-ea"/>
              <a:cs typeface="+mn-cs"/>
            </a:rPr>
            <a:t>SCM - Advise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ED6814BC-D7A9-408C-8381-890E777EC4D0}" type="sibTrans" cxnId="{8A92C19E-7C38-44BA-AF12-8EBB6DD4DFD8}">
      <dgm:prSet/>
      <dgm:spPr/>
      <dgm:t>
        <a:bodyPr/>
        <a:lstStyle/>
        <a:p>
          <a:endParaRPr lang="en-US"/>
        </a:p>
      </dgm:t>
    </dgm:pt>
    <dgm:pt modelId="{6D16F5F4-2B61-452A-9704-BF40B3F7BC44}" type="parTrans" cxnId="{8A92C19E-7C38-44BA-AF12-8EBB6DD4DFD8}">
      <dgm:prSet/>
      <dgm:spPr/>
      <dgm:t>
        <a:bodyPr/>
        <a:lstStyle/>
        <a:p>
          <a:endParaRPr lang="en-US"/>
        </a:p>
      </dgm:t>
    </dgm:pt>
    <dgm:pt modelId="{E1060292-52C0-444E-8ECC-D4CF56235D59}">
      <dgm:prSet/>
      <dgm:spPr>
        <a:xfrm>
          <a:off x="6316560" y="1272543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RESOURCES</a:t>
          </a:r>
        </a:p>
      </dgm:t>
    </dgm:pt>
    <dgm:pt modelId="{C1E355BD-E8DB-41D6-A6A7-C32FDEF17E18}" type="sibTrans" cxnId="{19326FC2-96A2-424B-840E-53362E6CFA3B}">
      <dgm:prSet/>
      <dgm:spPr/>
      <dgm:t>
        <a:bodyPr/>
        <a:lstStyle/>
        <a:p>
          <a:endParaRPr lang="en-US"/>
        </a:p>
      </dgm:t>
    </dgm:pt>
    <dgm:pt modelId="{D61CBC8E-7A97-40DB-80B3-91BECF404063}" type="parTrans" cxnId="{19326FC2-96A2-424B-840E-53362E6CFA3B}">
      <dgm:prSet/>
      <dgm:spPr/>
      <dgm:t>
        <a:bodyPr/>
        <a:lstStyle/>
        <a:p>
          <a:endParaRPr lang="en-US"/>
        </a:p>
      </dgm:t>
    </dgm:pt>
    <dgm:pt modelId="{2347D245-5EF3-499E-9B89-A18506DEFCA0}">
      <dgm:prSet/>
      <dgm:spPr>
        <a:xfrm>
          <a:off x="6316560" y="2545078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Production Readiness Report</a:t>
          </a:r>
        </a:p>
      </dgm:t>
    </dgm:pt>
    <dgm:pt modelId="{0B2383F3-0236-4166-9920-363EB09F409D}" type="parTrans" cxnId="{80F7A89E-AFB1-439B-97F7-FD44C07EC043}">
      <dgm:prSet/>
      <dgm:spPr/>
      <dgm:t>
        <a:bodyPr/>
        <a:lstStyle/>
        <a:p>
          <a:endParaRPr lang="en-US"/>
        </a:p>
      </dgm:t>
    </dgm:pt>
    <dgm:pt modelId="{8BBD1C14-EC4A-4854-9971-72645410A631}" type="sibTrans" cxnId="{80F7A89E-AFB1-439B-97F7-FD44C07EC043}">
      <dgm:prSet/>
      <dgm:spPr/>
      <dgm:t>
        <a:bodyPr/>
        <a:lstStyle/>
        <a:p>
          <a:endParaRPr lang="en-US"/>
        </a:p>
      </dgm:t>
    </dgm:pt>
    <dgm:pt modelId="{8A34F43D-8175-4360-97B9-B9F2E3CD1493}">
      <dgm:prSet/>
      <dgm:spPr>
        <a:xfrm>
          <a:off x="6316560" y="2545078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20 by 25 Teaching</a:t>
          </a:r>
        </a:p>
      </dgm:t>
    </dgm:pt>
    <dgm:pt modelId="{4C9D80EB-8D6C-4465-9AF4-AE5D0D6A401B}" type="parTrans" cxnId="{4D834BC9-7974-4BE1-8738-618D50AAAD78}">
      <dgm:prSet/>
      <dgm:spPr/>
      <dgm:t>
        <a:bodyPr/>
        <a:lstStyle/>
        <a:p>
          <a:endParaRPr lang="en-US"/>
        </a:p>
      </dgm:t>
    </dgm:pt>
    <dgm:pt modelId="{BD2456BC-CAF9-4A17-9CA9-58D9F4EB1364}" type="sibTrans" cxnId="{4D834BC9-7974-4BE1-8738-618D50AAAD78}">
      <dgm:prSet/>
      <dgm:spPr/>
      <dgm:t>
        <a:bodyPr/>
        <a:lstStyle/>
        <a:p>
          <a:endParaRPr lang="en-US"/>
        </a:p>
      </dgm:t>
    </dgm:pt>
    <dgm:pt modelId="{D73B3937-1884-456D-B5A4-73A2CDFE1700}">
      <dgm:prSet/>
      <dgm:spPr>
        <a:xfrm>
          <a:off x="6316560" y="2545078"/>
          <a:ext cx="1817908" cy="1090744"/>
        </a:xfrm>
      </dgm:spPr>
      <dgm:t>
        <a:bodyPr/>
        <a:lstStyle/>
        <a:p>
          <a:pPr rtl="0"/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C2BEA9F5-71E8-42EF-9D9E-9EF445B18E63}" type="parTrans" cxnId="{335BBCCD-AFFE-4C9D-8DCF-C57650598E3A}">
      <dgm:prSet/>
      <dgm:spPr/>
      <dgm:t>
        <a:bodyPr/>
        <a:lstStyle/>
        <a:p>
          <a:endParaRPr lang="en-US"/>
        </a:p>
      </dgm:t>
    </dgm:pt>
    <dgm:pt modelId="{6ED0325A-0750-4A46-90C8-86CFAC296604}" type="sibTrans" cxnId="{335BBCCD-AFFE-4C9D-8DCF-C57650598E3A}">
      <dgm:prSet/>
      <dgm:spPr/>
      <dgm:t>
        <a:bodyPr/>
        <a:lstStyle/>
        <a:p>
          <a:endParaRPr lang="en-US"/>
        </a:p>
      </dgm:t>
    </dgm:pt>
    <dgm:pt modelId="{321B519C-0084-4DB7-9526-68EE77BE9AC9}">
      <dgm:prSet/>
      <dgm:spPr>
        <a:xfrm>
          <a:off x="6316560" y="2545078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Grade Reward Program for Teachers—Agnes </a:t>
          </a:r>
          <a:r>
            <a:rPr lang="en-US" dirty="0" err="1">
              <a:latin typeface="Calibri" panose="020F0502020204030204"/>
              <a:ea typeface="+mn-ea"/>
              <a:cs typeface="+mn-cs"/>
            </a:rPr>
            <a:t>Eshun</a:t>
          </a:r>
          <a:r>
            <a:rPr lang="en-US" dirty="0">
              <a:latin typeface="Calibri" panose="020F0502020204030204"/>
              <a:ea typeface="+mn-ea"/>
              <a:cs typeface="+mn-cs"/>
            </a:rPr>
            <a:t> Charity</a:t>
          </a:r>
        </a:p>
      </dgm:t>
    </dgm:pt>
    <dgm:pt modelId="{88FEC765-01E6-4718-80FE-C2000790414D}" type="parTrans" cxnId="{3E0FC28A-A406-41F7-AE38-75C823F02F35}">
      <dgm:prSet/>
      <dgm:spPr/>
      <dgm:t>
        <a:bodyPr/>
        <a:lstStyle/>
        <a:p>
          <a:endParaRPr lang="en-US"/>
        </a:p>
      </dgm:t>
    </dgm:pt>
    <dgm:pt modelId="{B267B8C3-5F1F-48F7-B932-BA688377B807}" type="sibTrans" cxnId="{3E0FC28A-A406-41F7-AE38-75C823F02F35}">
      <dgm:prSet/>
      <dgm:spPr/>
      <dgm:t>
        <a:bodyPr/>
        <a:lstStyle/>
        <a:p>
          <a:endParaRPr lang="en-US"/>
        </a:p>
      </dgm:t>
    </dgm:pt>
    <dgm:pt modelId="{774EE8AB-7F56-4559-A45D-CFDA07612782}" type="pres">
      <dgm:prSet presAssocID="{AA1ADFBD-3A2E-4140-B0B1-7FD57AA38431}" presName="diagram" presStyleCnt="0">
        <dgm:presLayoutVars>
          <dgm:dir/>
          <dgm:resizeHandles val="exact"/>
        </dgm:presLayoutVars>
      </dgm:prSet>
      <dgm:spPr/>
    </dgm:pt>
    <dgm:pt modelId="{EA77AC7B-7C16-4BA3-9460-73EA457A091F}" type="pres">
      <dgm:prSet presAssocID="{BF4E46A8-7353-4A45-BE1A-CE8B9818B12F}" presName="node" presStyleLbl="node1" presStyleIdx="0" presStyleCnt="16" custLinFactNeighborX="3439" custLinFactNeighborY="293">
        <dgm:presLayoutVars>
          <dgm:bulletEnabled val="1"/>
        </dgm:presLayoutVars>
      </dgm:prSet>
      <dgm:spPr>
        <a:prstGeom prst="rect">
          <a:avLst/>
        </a:prstGeom>
      </dgm:spPr>
    </dgm:pt>
    <dgm:pt modelId="{0EE4D3F2-FB67-4DD0-9B0C-90C66B07D792}" type="pres">
      <dgm:prSet presAssocID="{B4CB450E-7788-4369-A661-C70C85493A01}" presName="sibTrans" presStyleCnt="0"/>
      <dgm:spPr/>
    </dgm:pt>
    <dgm:pt modelId="{953298E2-CDB3-476D-B19A-A51722D7065D}" type="pres">
      <dgm:prSet presAssocID="{D313D3DC-043A-4DC2-A0D1-395BE3457B4D}" presName="node" presStyleLbl="node1" presStyleIdx="1" presStyleCnt="16">
        <dgm:presLayoutVars>
          <dgm:bulletEnabled val="1"/>
        </dgm:presLayoutVars>
      </dgm:prSet>
      <dgm:spPr>
        <a:prstGeom prst="rect">
          <a:avLst/>
        </a:prstGeom>
      </dgm:spPr>
    </dgm:pt>
    <dgm:pt modelId="{D516BADB-777A-4251-8470-0D95C4B63301}" type="pres">
      <dgm:prSet presAssocID="{FF3928CB-2F52-4B9F-8DE2-1E2269C9457D}" presName="sibTrans" presStyleCnt="0"/>
      <dgm:spPr/>
    </dgm:pt>
    <dgm:pt modelId="{804E3A60-752D-43BB-9B29-3193DF66052A}" type="pres">
      <dgm:prSet presAssocID="{68904BCA-DB18-4F3F-8536-F6E88F07948B}" presName="node" presStyleLbl="node1" presStyleIdx="2" presStyleCnt="16">
        <dgm:presLayoutVars>
          <dgm:bulletEnabled val="1"/>
        </dgm:presLayoutVars>
      </dgm:prSet>
      <dgm:spPr>
        <a:prstGeom prst="rect">
          <a:avLst/>
        </a:prstGeom>
      </dgm:spPr>
    </dgm:pt>
    <dgm:pt modelId="{217C0C17-E3C4-4407-9CE6-E504093CC0FF}" type="pres">
      <dgm:prSet presAssocID="{F438E547-584E-4DB9-9BC3-0EE9298ADDCA}" presName="sibTrans" presStyleCnt="0"/>
      <dgm:spPr/>
    </dgm:pt>
    <dgm:pt modelId="{4C3918E9-E929-4A5F-A583-2FBC77669C18}" type="pres">
      <dgm:prSet presAssocID="{31C887B4-DC80-40A0-B89C-5F913E0511DE}" presName="node" presStyleLbl="node1" presStyleIdx="3" presStyleCnt="16">
        <dgm:presLayoutVars>
          <dgm:bulletEnabled val="1"/>
        </dgm:presLayoutVars>
      </dgm:prSet>
      <dgm:spPr>
        <a:prstGeom prst="rect">
          <a:avLst/>
        </a:prstGeom>
      </dgm:spPr>
    </dgm:pt>
    <dgm:pt modelId="{8E524EB5-6738-41A5-996F-A6450E4851C4}" type="pres">
      <dgm:prSet presAssocID="{06237EF2-028D-4910-92DF-673EABDB8F52}" presName="sibTrans" presStyleCnt="0"/>
      <dgm:spPr/>
    </dgm:pt>
    <dgm:pt modelId="{0CEFF984-0AF4-47F5-8DB6-A0388B922F5C}" type="pres">
      <dgm:prSet presAssocID="{4A280DC6-AF7C-426A-AAAE-FF11662FE04C}" presName="node" presStyleLbl="node1" presStyleIdx="4" presStyleCnt="16">
        <dgm:presLayoutVars>
          <dgm:bulletEnabled val="1"/>
        </dgm:presLayoutVars>
      </dgm:prSet>
      <dgm:spPr>
        <a:prstGeom prst="rect">
          <a:avLst/>
        </a:prstGeom>
      </dgm:spPr>
    </dgm:pt>
    <dgm:pt modelId="{5F42A006-335B-4309-8EB2-05227EA07A5E}" type="pres">
      <dgm:prSet presAssocID="{CEFE3342-7AD2-4C4B-B408-B57FEC3F8DE7}" presName="sibTrans" presStyleCnt="0"/>
      <dgm:spPr/>
    </dgm:pt>
    <dgm:pt modelId="{EE26E5C8-15C8-4E17-9F14-4A9ED2ED6631}" type="pres">
      <dgm:prSet presAssocID="{8B1CBD9F-CF9C-44D3-8A4F-EA9208849EBA}" presName="node" presStyleLbl="node1" presStyleIdx="5" presStyleCnt="16">
        <dgm:presLayoutVars>
          <dgm:bulletEnabled val="1"/>
        </dgm:presLayoutVars>
      </dgm:prSet>
      <dgm:spPr>
        <a:prstGeom prst="rect">
          <a:avLst/>
        </a:prstGeom>
      </dgm:spPr>
    </dgm:pt>
    <dgm:pt modelId="{7CEDE745-85D5-4474-8109-35C5034517F8}" type="pres">
      <dgm:prSet presAssocID="{F7D1BB01-1BF7-48BD-8ABA-86EC2F594EBE}" presName="sibTrans" presStyleCnt="0"/>
      <dgm:spPr/>
    </dgm:pt>
    <dgm:pt modelId="{B3035BE1-A3B3-4401-A40C-C3DE78022BF2}" type="pres">
      <dgm:prSet presAssocID="{184AC392-F1CE-452D-9163-85E43A3CCFF3}" presName="node" presStyleLbl="node1" presStyleIdx="6" presStyleCnt="16">
        <dgm:presLayoutVars>
          <dgm:bulletEnabled val="1"/>
        </dgm:presLayoutVars>
      </dgm:prSet>
      <dgm:spPr>
        <a:prstGeom prst="rect">
          <a:avLst/>
        </a:prstGeom>
      </dgm:spPr>
    </dgm:pt>
    <dgm:pt modelId="{EA798F42-947B-4F79-BB4C-A68D6B9A9FCC}" type="pres">
      <dgm:prSet presAssocID="{7DB4C988-689E-448D-8C34-61CBBE3CE674}" presName="sibTrans" presStyleCnt="0"/>
      <dgm:spPr/>
    </dgm:pt>
    <dgm:pt modelId="{F0FC73D8-0BA3-4330-97FE-A74B8A7CD5EC}" type="pres">
      <dgm:prSet presAssocID="{E1060292-52C0-444E-8ECC-D4CF56235D59}" presName="node" presStyleLbl="node1" presStyleIdx="7" presStyleCnt="16">
        <dgm:presLayoutVars>
          <dgm:bulletEnabled val="1"/>
        </dgm:presLayoutVars>
      </dgm:prSet>
      <dgm:spPr>
        <a:prstGeom prst="rect">
          <a:avLst/>
        </a:prstGeom>
      </dgm:spPr>
    </dgm:pt>
    <dgm:pt modelId="{68AD1C89-7602-4668-A1E7-4B0EBB0250EC}" type="pres">
      <dgm:prSet presAssocID="{C1E355BD-E8DB-41D6-A6A7-C32FDEF17E18}" presName="sibTrans" presStyleCnt="0"/>
      <dgm:spPr/>
    </dgm:pt>
    <dgm:pt modelId="{A1200845-D3E3-47BF-A78E-3FF08C00F23F}" type="pres">
      <dgm:prSet presAssocID="{5CBDC348-BC52-4FED-B4B5-9AEACB78A329}" presName="node" presStyleLbl="node1" presStyleIdx="8" presStyleCnt="16">
        <dgm:presLayoutVars>
          <dgm:bulletEnabled val="1"/>
        </dgm:presLayoutVars>
      </dgm:prSet>
      <dgm:spPr>
        <a:prstGeom prst="rect">
          <a:avLst/>
        </a:prstGeom>
      </dgm:spPr>
    </dgm:pt>
    <dgm:pt modelId="{CFF86C94-312B-4905-AF81-7A7AC8CAA77A}" type="pres">
      <dgm:prSet presAssocID="{ED6814BC-D7A9-408C-8381-890E777EC4D0}" presName="sibTrans" presStyleCnt="0"/>
      <dgm:spPr/>
    </dgm:pt>
    <dgm:pt modelId="{EEC10DF4-8AEC-4DE5-9D70-6A6BF5DE2309}" type="pres">
      <dgm:prSet presAssocID="{1F4773E9-47F5-433C-9328-12162EB43FAA}" presName="node" presStyleLbl="node1" presStyleIdx="9" presStyleCnt="16">
        <dgm:presLayoutVars>
          <dgm:bulletEnabled val="1"/>
        </dgm:presLayoutVars>
      </dgm:prSet>
      <dgm:spPr>
        <a:prstGeom prst="rect">
          <a:avLst/>
        </a:prstGeom>
      </dgm:spPr>
    </dgm:pt>
    <dgm:pt modelId="{9C91878A-8BAF-4C4F-9109-A5F4C9D911D6}" type="pres">
      <dgm:prSet presAssocID="{38408E9C-DD1A-4399-97FC-99029250771F}" presName="sibTrans" presStyleCnt="0"/>
      <dgm:spPr/>
    </dgm:pt>
    <dgm:pt modelId="{84B24899-9D0F-4A96-B34E-64E9B7598AB0}" type="pres">
      <dgm:prSet presAssocID="{F7664CAC-7301-42AA-8DA0-67D83680B199}" presName="node" presStyleLbl="node1" presStyleIdx="10" presStyleCnt="16" custLinFactNeighborX="-1511" custLinFactNeighborY="2518">
        <dgm:presLayoutVars>
          <dgm:bulletEnabled val="1"/>
        </dgm:presLayoutVars>
      </dgm:prSet>
      <dgm:spPr>
        <a:prstGeom prst="rect">
          <a:avLst/>
        </a:prstGeom>
      </dgm:spPr>
    </dgm:pt>
    <dgm:pt modelId="{E4F9DA04-3D91-463D-AE9C-3C7E3265C3C2}" type="pres">
      <dgm:prSet presAssocID="{98A8BBD4-E766-4C95-9875-4907CC1A97EE}" presName="sibTrans" presStyleCnt="0"/>
      <dgm:spPr/>
    </dgm:pt>
    <dgm:pt modelId="{396B5E36-D310-417A-8B27-7110A7B17A47}" type="pres">
      <dgm:prSet presAssocID="{D50D2C36-9FD4-404D-B69A-81B7BA0F9F08}" presName="node" presStyleLbl="node1" presStyleIdx="11" presStyleCnt="16">
        <dgm:presLayoutVars>
          <dgm:bulletEnabled val="1"/>
        </dgm:presLayoutVars>
      </dgm:prSet>
      <dgm:spPr>
        <a:prstGeom prst="rect">
          <a:avLst/>
        </a:prstGeom>
      </dgm:spPr>
    </dgm:pt>
    <dgm:pt modelId="{1C51AA3F-BDA5-4C1F-925C-480E14561F0E}" type="pres">
      <dgm:prSet presAssocID="{B8EABC60-4ECB-4962-9C9B-88F809906CE0}" presName="sibTrans" presStyleCnt="0"/>
      <dgm:spPr/>
    </dgm:pt>
    <dgm:pt modelId="{3510A3B7-BE52-45DC-93BE-5AC59E96DA70}" type="pres">
      <dgm:prSet presAssocID="{2347D245-5EF3-499E-9B89-A18506DEFCA0}" presName="node" presStyleLbl="node1" presStyleIdx="12" presStyleCnt="16">
        <dgm:presLayoutVars>
          <dgm:bulletEnabled val="1"/>
        </dgm:presLayoutVars>
      </dgm:prSet>
      <dgm:spPr/>
    </dgm:pt>
    <dgm:pt modelId="{32D456D7-5839-44F8-80AE-42CEEB0DF4BD}" type="pres">
      <dgm:prSet presAssocID="{8BBD1C14-EC4A-4854-9971-72645410A631}" presName="sibTrans" presStyleCnt="0"/>
      <dgm:spPr/>
    </dgm:pt>
    <dgm:pt modelId="{1786D0BF-F164-442B-A1E3-A5667A50DAB8}" type="pres">
      <dgm:prSet presAssocID="{8A34F43D-8175-4360-97B9-B9F2E3CD1493}" presName="node" presStyleLbl="node1" presStyleIdx="13" presStyleCnt="16">
        <dgm:presLayoutVars>
          <dgm:bulletEnabled val="1"/>
        </dgm:presLayoutVars>
      </dgm:prSet>
      <dgm:spPr/>
    </dgm:pt>
    <dgm:pt modelId="{F7A51D7C-3685-4976-A152-333387D15BB1}" type="pres">
      <dgm:prSet presAssocID="{BD2456BC-CAF9-4A17-9CA9-58D9F4EB1364}" presName="sibTrans" presStyleCnt="0"/>
      <dgm:spPr/>
    </dgm:pt>
    <dgm:pt modelId="{503D2F45-758C-49B9-B047-34B3BBB9565E}" type="pres">
      <dgm:prSet presAssocID="{321B519C-0084-4DB7-9526-68EE77BE9AC9}" presName="node" presStyleLbl="node1" presStyleIdx="14" presStyleCnt="16">
        <dgm:presLayoutVars>
          <dgm:bulletEnabled val="1"/>
        </dgm:presLayoutVars>
      </dgm:prSet>
      <dgm:spPr/>
    </dgm:pt>
    <dgm:pt modelId="{DA815F73-D776-474B-BD79-1E0DF79D2189}" type="pres">
      <dgm:prSet presAssocID="{B267B8C3-5F1F-48F7-B932-BA688377B807}" presName="sibTrans" presStyleCnt="0"/>
      <dgm:spPr/>
    </dgm:pt>
    <dgm:pt modelId="{C0B82C03-CFCF-44E3-98C5-F5BCF983D414}" type="pres">
      <dgm:prSet presAssocID="{D73B3937-1884-456D-B5A4-73A2CDFE1700}" presName="node" presStyleLbl="node1" presStyleIdx="15" presStyleCnt="16">
        <dgm:presLayoutVars>
          <dgm:bulletEnabled val="1"/>
        </dgm:presLayoutVars>
      </dgm:prSet>
      <dgm:spPr/>
    </dgm:pt>
  </dgm:ptLst>
  <dgm:cxnLst>
    <dgm:cxn modelId="{5817A192-449C-401C-9558-251404738C25}" srcId="{AA1ADFBD-3A2E-4140-B0B1-7FD57AA38431}" destId="{68904BCA-DB18-4F3F-8536-F6E88F07948B}" srcOrd="2" destOrd="0" parTransId="{6BFD8D77-EBD0-44C6-B730-ED0B25FC5AF5}" sibTransId="{F438E547-584E-4DB9-9BC3-0EE9298ADDCA}"/>
    <dgm:cxn modelId="{8A92C19E-7C38-44BA-AF12-8EBB6DD4DFD8}" srcId="{AA1ADFBD-3A2E-4140-B0B1-7FD57AA38431}" destId="{5CBDC348-BC52-4FED-B4B5-9AEACB78A329}" srcOrd="8" destOrd="0" parTransId="{6D16F5F4-2B61-452A-9704-BF40B3F7BC44}" sibTransId="{ED6814BC-D7A9-408C-8381-890E777EC4D0}"/>
    <dgm:cxn modelId="{C23F01BC-7E48-4828-8FC1-5DA66BF5FA60}" srcId="{AA1ADFBD-3A2E-4140-B0B1-7FD57AA38431}" destId="{8B1CBD9F-CF9C-44D3-8A4F-EA9208849EBA}" srcOrd="5" destOrd="0" parTransId="{FD9EB4F0-EDDD-40C8-BAB9-E541DE242F5A}" sibTransId="{F7D1BB01-1BF7-48BD-8ABA-86EC2F594EBE}"/>
    <dgm:cxn modelId="{19326FC2-96A2-424B-840E-53362E6CFA3B}" srcId="{AA1ADFBD-3A2E-4140-B0B1-7FD57AA38431}" destId="{E1060292-52C0-444E-8ECC-D4CF56235D59}" srcOrd="7" destOrd="0" parTransId="{D61CBC8E-7A97-40DB-80B3-91BECF404063}" sibTransId="{C1E355BD-E8DB-41D6-A6A7-C32FDEF17E18}"/>
    <dgm:cxn modelId="{ADCC0D7A-FAD7-4589-B478-42111C466389}" type="presOf" srcId="{E1060292-52C0-444E-8ECC-D4CF56235D59}" destId="{F0FC73D8-0BA3-4330-97FE-A74B8A7CD5EC}" srcOrd="0" destOrd="0" presId="urn:microsoft.com/office/officeart/2005/8/layout/default"/>
    <dgm:cxn modelId="{E98290DF-0859-4AE6-92E6-1CE84537C082}" type="presOf" srcId="{8A34F43D-8175-4360-97B9-B9F2E3CD1493}" destId="{1786D0BF-F164-442B-A1E3-A5667A50DAB8}" srcOrd="0" destOrd="0" presId="urn:microsoft.com/office/officeart/2005/8/layout/default"/>
    <dgm:cxn modelId="{A0AE21C8-FB7B-4489-85AF-5B75DE8D0773}" srcId="{AA1ADFBD-3A2E-4140-B0B1-7FD57AA38431}" destId="{D50D2C36-9FD4-404D-B69A-81B7BA0F9F08}" srcOrd="11" destOrd="0" parTransId="{F503381A-4CC5-4449-9308-92CFA9BC190F}" sibTransId="{B8EABC60-4ECB-4962-9C9B-88F809906CE0}"/>
    <dgm:cxn modelId="{1020AB88-1EDF-4376-B8C1-E10532370B64}" type="presOf" srcId="{321B519C-0084-4DB7-9526-68EE77BE9AC9}" destId="{503D2F45-758C-49B9-B047-34B3BBB9565E}" srcOrd="0" destOrd="0" presId="urn:microsoft.com/office/officeart/2005/8/layout/default"/>
    <dgm:cxn modelId="{D95A4C5B-5266-404A-B019-77B364063A1B}" type="presOf" srcId="{68904BCA-DB18-4F3F-8536-F6E88F07948B}" destId="{804E3A60-752D-43BB-9B29-3193DF66052A}" srcOrd="0" destOrd="0" presId="urn:microsoft.com/office/officeart/2005/8/layout/default"/>
    <dgm:cxn modelId="{C78CC257-0DC4-49F8-B9CA-9D8469C83280}" type="presOf" srcId="{D50D2C36-9FD4-404D-B69A-81B7BA0F9F08}" destId="{396B5E36-D310-417A-8B27-7110A7B17A47}" srcOrd="0" destOrd="0" presId="urn:microsoft.com/office/officeart/2005/8/layout/default"/>
    <dgm:cxn modelId="{8208ECEB-B787-4961-9989-FCED37A9AD26}" type="presOf" srcId="{5CBDC348-BC52-4FED-B4B5-9AEACB78A329}" destId="{A1200845-D3E3-47BF-A78E-3FF08C00F23F}" srcOrd="0" destOrd="0" presId="urn:microsoft.com/office/officeart/2005/8/layout/default"/>
    <dgm:cxn modelId="{443A9523-6AD9-41F7-9C53-32B4FCAC17FC}" type="presOf" srcId="{D313D3DC-043A-4DC2-A0D1-395BE3457B4D}" destId="{953298E2-CDB3-476D-B19A-A51722D7065D}" srcOrd="0" destOrd="0" presId="urn:microsoft.com/office/officeart/2005/8/layout/default"/>
    <dgm:cxn modelId="{A564C8C6-8F02-4C03-965C-FB05BDCB452E}" type="presOf" srcId="{4A280DC6-AF7C-426A-AAAE-FF11662FE04C}" destId="{0CEFF984-0AF4-47F5-8DB6-A0388B922F5C}" srcOrd="0" destOrd="0" presId="urn:microsoft.com/office/officeart/2005/8/layout/default"/>
    <dgm:cxn modelId="{F0DD517A-D54D-482B-91BE-381E7CB34E0E}" type="presOf" srcId="{1F4773E9-47F5-433C-9328-12162EB43FAA}" destId="{EEC10DF4-8AEC-4DE5-9D70-6A6BF5DE2309}" srcOrd="0" destOrd="0" presId="urn:microsoft.com/office/officeart/2005/8/layout/default"/>
    <dgm:cxn modelId="{747ABC14-2E81-4215-8A2B-E8EEAAC6CC69}" type="presOf" srcId="{184AC392-F1CE-452D-9163-85E43A3CCFF3}" destId="{B3035BE1-A3B3-4401-A40C-C3DE78022BF2}" srcOrd="0" destOrd="0" presId="urn:microsoft.com/office/officeart/2005/8/layout/default"/>
    <dgm:cxn modelId="{16A03887-FEBA-4FC9-A4A6-2AA887B1848A}" srcId="{AA1ADFBD-3A2E-4140-B0B1-7FD57AA38431}" destId="{31C887B4-DC80-40A0-B89C-5F913E0511DE}" srcOrd="3" destOrd="0" parTransId="{E83C0E21-AAC0-4E12-9EBE-82CD370A0AD8}" sibTransId="{06237EF2-028D-4910-92DF-673EABDB8F52}"/>
    <dgm:cxn modelId="{80F7A89E-AFB1-439B-97F7-FD44C07EC043}" srcId="{AA1ADFBD-3A2E-4140-B0B1-7FD57AA38431}" destId="{2347D245-5EF3-499E-9B89-A18506DEFCA0}" srcOrd="12" destOrd="0" parTransId="{0B2383F3-0236-4166-9920-363EB09F409D}" sibTransId="{8BBD1C14-EC4A-4854-9971-72645410A631}"/>
    <dgm:cxn modelId="{BEAFEE0E-FCC5-4BE8-B574-4B73480A538A}" type="presOf" srcId="{2347D245-5EF3-499E-9B89-A18506DEFCA0}" destId="{3510A3B7-BE52-45DC-93BE-5AC59E96DA70}" srcOrd="0" destOrd="0" presId="urn:microsoft.com/office/officeart/2005/8/layout/default"/>
    <dgm:cxn modelId="{887F9888-474E-422D-B183-F2773F7EB72D}" type="presOf" srcId="{31C887B4-DC80-40A0-B89C-5F913E0511DE}" destId="{4C3918E9-E929-4A5F-A583-2FBC77669C18}" srcOrd="0" destOrd="0" presId="urn:microsoft.com/office/officeart/2005/8/layout/default"/>
    <dgm:cxn modelId="{4D834BC9-7974-4BE1-8738-618D50AAAD78}" srcId="{AA1ADFBD-3A2E-4140-B0B1-7FD57AA38431}" destId="{8A34F43D-8175-4360-97B9-B9F2E3CD1493}" srcOrd="13" destOrd="0" parTransId="{4C9D80EB-8D6C-4465-9AF4-AE5D0D6A401B}" sibTransId="{BD2456BC-CAF9-4A17-9CA9-58D9F4EB1364}"/>
    <dgm:cxn modelId="{ED601E36-6380-40C9-A191-87C773411F15}" type="presOf" srcId="{F7664CAC-7301-42AA-8DA0-67D83680B199}" destId="{84B24899-9D0F-4A96-B34E-64E9B7598AB0}" srcOrd="0" destOrd="0" presId="urn:microsoft.com/office/officeart/2005/8/layout/default"/>
    <dgm:cxn modelId="{E4BE9283-F005-46B1-B737-5960D5470905}" type="presOf" srcId="{8B1CBD9F-CF9C-44D3-8A4F-EA9208849EBA}" destId="{EE26E5C8-15C8-4E17-9F14-4A9ED2ED6631}" srcOrd="0" destOrd="0" presId="urn:microsoft.com/office/officeart/2005/8/layout/default"/>
    <dgm:cxn modelId="{87F57CF9-9FFA-4FEA-90DB-456165D23D58}" type="presOf" srcId="{AA1ADFBD-3A2E-4140-B0B1-7FD57AA38431}" destId="{774EE8AB-7F56-4559-A45D-CFDA07612782}" srcOrd="0" destOrd="0" presId="urn:microsoft.com/office/officeart/2005/8/layout/default"/>
    <dgm:cxn modelId="{335BBCCD-AFFE-4C9D-8DCF-C57650598E3A}" srcId="{AA1ADFBD-3A2E-4140-B0B1-7FD57AA38431}" destId="{D73B3937-1884-456D-B5A4-73A2CDFE1700}" srcOrd="15" destOrd="0" parTransId="{C2BEA9F5-71E8-42EF-9D9E-9EF445B18E63}" sibTransId="{6ED0325A-0750-4A46-90C8-86CFAC296604}"/>
    <dgm:cxn modelId="{E14E1555-564C-4198-9394-2E2B1571A113}" srcId="{AA1ADFBD-3A2E-4140-B0B1-7FD57AA38431}" destId="{1F4773E9-47F5-433C-9328-12162EB43FAA}" srcOrd="9" destOrd="0" parTransId="{F4978C65-6E26-4C6C-89A5-6C75E39E1AD7}" sibTransId="{38408E9C-DD1A-4399-97FC-99029250771F}"/>
    <dgm:cxn modelId="{D881103A-7854-44A5-BC09-D3C1B0FB728A}" srcId="{AA1ADFBD-3A2E-4140-B0B1-7FD57AA38431}" destId="{BF4E46A8-7353-4A45-BE1A-CE8B9818B12F}" srcOrd="0" destOrd="0" parTransId="{6E9CC52B-EEC4-45E3-994B-B3EECF7ED96F}" sibTransId="{B4CB450E-7788-4369-A661-C70C85493A01}"/>
    <dgm:cxn modelId="{7D494853-B0E7-44A2-9D37-2E6571B0E3B6}" srcId="{AA1ADFBD-3A2E-4140-B0B1-7FD57AA38431}" destId="{184AC392-F1CE-452D-9163-85E43A3CCFF3}" srcOrd="6" destOrd="0" parTransId="{3C49DBC3-861E-457E-8641-6DA9B585E9A6}" sibTransId="{7DB4C988-689E-448D-8C34-61CBBE3CE674}"/>
    <dgm:cxn modelId="{F0FEACB7-122F-445E-A7DF-0E8407DEE16E}" type="presOf" srcId="{D73B3937-1884-456D-B5A4-73A2CDFE1700}" destId="{C0B82C03-CFCF-44E3-98C5-F5BCF983D414}" srcOrd="0" destOrd="0" presId="urn:microsoft.com/office/officeart/2005/8/layout/default"/>
    <dgm:cxn modelId="{787FEFB4-6714-495A-AD2B-28E962BDB76A}" srcId="{AA1ADFBD-3A2E-4140-B0B1-7FD57AA38431}" destId="{F7664CAC-7301-42AA-8DA0-67D83680B199}" srcOrd="10" destOrd="0" parTransId="{6C09910A-299A-4489-90DC-09C3B5BAB538}" sibTransId="{98A8BBD4-E766-4C95-9875-4907CC1A97EE}"/>
    <dgm:cxn modelId="{B70C73DF-075A-40BD-8E0E-CD2DEE9B45E3}" type="presOf" srcId="{BF4E46A8-7353-4A45-BE1A-CE8B9818B12F}" destId="{EA77AC7B-7C16-4BA3-9460-73EA457A091F}" srcOrd="0" destOrd="0" presId="urn:microsoft.com/office/officeart/2005/8/layout/default"/>
    <dgm:cxn modelId="{5A45405C-C5D0-4357-873B-D99BDB15D78E}" srcId="{AA1ADFBD-3A2E-4140-B0B1-7FD57AA38431}" destId="{4A280DC6-AF7C-426A-AAAE-FF11662FE04C}" srcOrd="4" destOrd="0" parTransId="{F305C0C3-6C28-4173-BFC3-58CB2BCFAA67}" sibTransId="{CEFE3342-7AD2-4C4B-B408-B57FEC3F8DE7}"/>
    <dgm:cxn modelId="{47456E3C-2F18-4422-85C0-F73100E67BA4}" srcId="{AA1ADFBD-3A2E-4140-B0B1-7FD57AA38431}" destId="{D313D3DC-043A-4DC2-A0D1-395BE3457B4D}" srcOrd="1" destOrd="0" parTransId="{BB6F71AC-BFCD-4AFC-A295-6F293146EA6C}" sibTransId="{FF3928CB-2F52-4B9F-8DE2-1E2269C9457D}"/>
    <dgm:cxn modelId="{3E0FC28A-A406-41F7-AE38-75C823F02F35}" srcId="{AA1ADFBD-3A2E-4140-B0B1-7FD57AA38431}" destId="{321B519C-0084-4DB7-9526-68EE77BE9AC9}" srcOrd="14" destOrd="0" parTransId="{88FEC765-01E6-4718-80FE-C2000790414D}" sibTransId="{B267B8C3-5F1F-48F7-B932-BA688377B807}"/>
    <dgm:cxn modelId="{56090903-EA05-43ED-A28A-5D728E8DFDD3}" type="presParOf" srcId="{774EE8AB-7F56-4559-A45D-CFDA07612782}" destId="{EA77AC7B-7C16-4BA3-9460-73EA457A091F}" srcOrd="0" destOrd="0" presId="urn:microsoft.com/office/officeart/2005/8/layout/default"/>
    <dgm:cxn modelId="{4A9A0974-3852-494F-8D07-C86722969EA1}" type="presParOf" srcId="{774EE8AB-7F56-4559-A45D-CFDA07612782}" destId="{0EE4D3F2-FB67-4DD0-9B0C-90C66B07D792}" srcOrd="1" destOrd="0" presId="urn:microsoft.com/office/officeart/2005/8/layout/default"/>
    <dgm:cxn modelId="{EE307154-D5B1-49B4-94E2-2134F6BFF3D3}" type="presParOf" srcId="{774EE8AB-7F56-4559-A45D-CFDA07612782}" destId="{953298E2-CDB3-476D-B19A-A51722D7065D}" srcOrd="2" destOrd="0" presId="urn:microsoft.com/office/officeart/2005/8/layout/default"/>
    <dgm:cxn modelId="{933D3938-C004-42BE-BA95-080EC63CBFF4}" type="presParOf" srcId="{774EE8AB-7F56-4559-A45D-CFDA07612782}" destId="{D516BADB-777A-4251-8470-0D95C4B63301}" srcOrd="3" destOrd="0" presId="urn:microsoft.com/office/officeart/2005/8/layout/default"/>
    <dgm:cxn modelId="{2CAF9333-6635-44E7-AC23-0AA9AABE872B}" type="presParOf" srcId="{774EE8AB-7F56-4559-A45D-CFDA07612782}" destId="{804E3A60-752D-43BB-9B29-3193DF66052A}" srcOrd="4" destOrd="0" presId="urn:microsoft.com/office/officeart/2005/8/layout/default"/>
    <dgm:cxn modelId="{51EFD1CF-1C24-4578-A7EF-D08299927451}" type="presParOf" srcId="{774EE8AB-7F56-4559-A45D-CFDA07612782}" destId="{217C0C17-E3C4-4407-9CE6-E504093CC0FF}" srcOrd="5" destOrd="0" presId="urn:microsoft.com/office/officeart/2005/8/layout/default"/>
    <dgm:cxn modelId="{FBDBB713-83DE-44DF-BBA7-B5BDCBE044E2}" type="presParOf" srcId="{774EE8AB-7F56-4559-A45D-CFDA07612782}" destId="{4C3918E9-E929-4A5F-A583-2FBC77669C18}" srcOrd="6" destOrd="0" presId="urn:microsoft.com/office/officeart/2005/8/layout/default"/>
    <dgm:cxn modelId="{07C9A97C-F7E5-4987-A828-187AC3A233BD}" type="presParOf" srcId="{774EE8AB-7F56-4559-A45D-CFDA07612782}" destId="{8E524EB5-6738-41A5-996F-A6450E4851C4}" srcOrd="7" destOrd="0" presId="urn:microsoft.com/office/officeart/2005/8/layout/default"/>
    <dgm:cxn modelId="{E9AA3E3F-69D4-4522-B20A-AA318CC39C05}" type="presParOf" srcId="{774EE8AB-7F56-4559-A45D-CFDA07612782}" destId="{0CEFF984-0AF4-47F5-8DB6-A0388B922F5C}" srcOrd="8" destOrd="0" presId="urn:microsoft.com/office/officeart/2005/8/layout/default"/>
    <dgm:cxn modelId="{42CA709A-9955-4035-8FE3-7E122458F234}" type="presParOf" srcId="{774EE8AB-7F56-4559-A45D-CFDA07612782}" destId="{5F42A006-335B-4309-8EB2-05227EA07A5E}" srcOrd="9" destOrd="0" presId="urn:microsoft.com/office/officeart/2005/8/layout/default"/>
    <dgm:cxn modelId="{1F273451-B189-47B6-AA94-CB4BDA16797B}" type="presParOf" srcId="{774EE8AB-7F56-4559-A45D-CFDA07612782}" destId="{EE26E5C8-15C8-4E17-9F14-4A9ED2ED6631}" srcOrd="10" destOrd="0" presId="urn:microsoft.com/office/officeart/2005/8/layout/default"/>
    <dgm:cxn modelId="{9F8F9891-3F84-48FD-AF13-8D11D4CC7266}" type="presParOf" srcId="{774EE8AB-7F56-4559-A45D-CFDA07612782}" destId="{7CEDE745-85D5-4474-8109-35C5034517F8}" srcOrd="11" destOrd="0" presId="urn:microsoft.com/office/officeart/2005/8/layout/default"/>
    <dgm:cxn modelId="{9E45FF5D-046F-4815-9E66-3088B97E049B}" type="presParOf" srcId="{774EE8AB-7F56-4559-A45D-CFDA07612782}" destId="{B3035BE1-A3B3-4401-A40C-C3DE78022BF2}" srcOrd="12" destOrd="0" presId="urn:microsoft.com/office/officeart/2005/8/layout/default"/>
    <dgm:cxn modelId="{9A27FB01-53EC-4D4B-815D-3EF61EE75D8D}" type="presParOf" srcId="{774EE8AB-7F56-4559-A45D-CFDA07612782}" destId="{EA798F42-947B-4F79-BB4C-A68D6B9A9FCC}" srcOrd="13" destOrd="0" presId="urn:microsoft.com/office/officeart/2005/8/layout/default"/>
    <dgm:cxn modelId="{5ED0EE62-201A-43AF-A147-14368551BB90}" type="presParOf" srcId="{774EE8AB-7F56-4559-A45D-CFDA07612782}" destId="{F0FC73D8-0BA3-4330-97FE-A74B8A7CD5EC}" srcOrd="14" destOrd="0" presId="urn:microsoft.com/office/officeart/2005/8/layout/default"/>
    <dgm:cxn modelId="{18C8ED4E-A4A0-4F25-AE4A-05E5A91E6631}" type="presParOf" srcId="{774EE8AB-7F56-4559-A45D-CFDA07612782}" destId="{68AD1C89-7602-4668-A1E7-4B0EBB0250EC}" srcOrd="15" destOrd="0" presId="urn:microsoft.com/office/officeart/2005/8/layout/default"/>
    <dgm:cxn modelId="{FC417B3A-320A-4E2F-AB41-022AB0C873F4}" type="presParOf" srcId="{774EE8AB-7F56-4559-A45D-CFDA07612782}" destId="{A1200845-D3E3-47BF-A78E-3FF08C00F23F}" srcOrd="16" destOrd="0" presId="urn:microsoft.com/office/officeart/2005/8/layout/default"/>
    <dgm:cxn modelId="{FFAA3F9A-517A-4C4C-A0F2-EB14B097E3D1}" type="presParOf" srcId="{774EE8AB-7F56-4559-A45D-CFDA07612782}" destId="{CFF86C94-312B-4905-AF81-7A7AC8CAA77A}" srcOrd="17" destOrd="0" presId="urn:microsoft.com/office/officeart/2005/8/layout/default"/>
    <dgm:cxn modelId="{20339F20-23C0-4EB9-A6ED-4620F89F82A5}" type="presParOf" srcId="{774EE8AB-7F56-4559-A45D-CFDA07612782}" destId="{EEC10DF4-8AEC-4DE5-9D70-6A6BF5DE2309}" srcOrd="18" destOrd="0" presId="urn:microsoft.com/office/officeart/2005/8/layout/default"/>
    <dgm:cxn modelId="{DDD58C0F-9ECE-47E9-BD9A-A58064036C5E}" type="presParOf" srcId="{774EE8AB-7F56-4559-A45D-CFDA07612782}" destId="{9C91878A-8BAF-4C4F-9109-A5F4C9D911D6}" srcOrd="19" destOrd="0" presId="urn:microsoft.com/office/officeart/2005/8/layout/default"/>
    <dgm:cxn modelId="{D3D0E778-B6E0-4A4E-894E-16D5B5B1CD8D}" type="presParOf" srcId="{774EE8AB-7F56-4559-A45D-CFDA07612782}" destId="{84B24899-9D0F-4A96-B34E-64E9B7598AB0}" srcOrd="20" destOrd="0" presId="urn:microsoft.com/office/officeart/2005/8/layout/default"/>
    <dgm:cxn modelId="{C9BA050E-A941-4D0E-8C24-983E0FC512EE}" type="presParOf" srcId="{774EE8AB-7F56-4559-A45D-CFDA07612782}" destId="{E4F9DA04-3D91-463D-AE9C-3C7E3265C3C2}" srcOrd="21" destOrd="0" presId="urn:microsoft.com/office/officeart/2005/8/layout/default"/>
    <dgm:cxn modelId="{82BBCE11-99FF-47EA-A5BC-789B87CB5313}" type="presParOf" srcId="{774EE8AB-7F56-4559-A45D-CFDA07612782}" destId="{396B5E36-D310-417A-8B27-7110A7B17A47}" srcOrd="22" destOrd="0" presId="urn:microsoft.com/office/officeart/2005/8/layout/default"/>
    <dgm:cxn modelId="{EBB91728-6ADA-4A21-B733-CA5E4046C253}" type="presParOf" srcId="{774EE8AB-7F56-4559-A45D-CFDA07612782}" destId="{1C51AA3F-BDA5-4C1F-925C-480E14561F0E}" srcOrd="23" destOrd="0" presId="urn:microsoft.com/office/officeart/2005/8/layout/default"/>
    <dgm:cxn modelId="{A506AC78-5993-4F7D-8C30-31F24F20FD32}" type="presParOf" srcId="{774EE8AB-7F56-4559-A45D-CFDA07612782}" destId="{3510A3B7-BE52-45DC-93BE-5AC59E96DA70}" srcOrd="24" destOrd="0" presId="urn:microsoft.com/office/officeart/2005/8/layout/default"/>
    <dgm:cxn modelId="{51DA0D54-8303-4637-A3C1-683A33BAC6F2}" type="presParOf" srcId="{774EE8AB-7F56-4559-A45D-CFDA07612782}" destId="{32D456D7-5839-44F8-80AE-42CEEB0DF4BD}" srcOrd="25" destOrd="0" presId="urn:microsoft.com/office/officeart/2005/8/layout/default"/>
    <dgm:cxn modelId="{EB2540B1-A39C-4A38-8BCB-EE25B6F649C9}" type="presParOf" srcId="{774EE8AB-7F56-4559-A45D-CFDA07612782}" destId="{1786D0BF-F164-442B-A1E3-A5667A50DAB8}" srcOrd="26" destOrd="0" presId="urn:microsoft.com/office/officeart/2005/8/layout/default"/>
    <dgm:cxn modelId="{4FFDED75-DFC3-4F34-8613-B61A7A25A89A}" type="presParOf" srcId="{774EE8AB-7F56-4559-A45D-CFDA07612782}" destId="{F7A51D7C-3685-4976-A152-333387D15BB1}" srcOrd="27" destOrd="0" presId="urn:microsoft.com/office/officeart/2005/8/layout/default"/>
    <dgm:cxn modelId="{4BB62A1F-CE51-456D-8C96-84707758BEC5}" type="presParOf" srcId="{774EE8AB-7F56-4559-A45D-CFDA07612782}" destId="{503D2F45-758C-49B9-B047-34B3BBB9565E}" srcOrd="28" destOrd="0" presId="urn:microsoft.com/office/officeart/2005/8/layout/default"/>
    <dgm:cxn modelId="{FEB78A66-2108-420B-8F55-C22522BFA2CC}" type="presParOf" srcId="{774EE8AB-7F56-4559-A45D-CFDA07612782}" destId="{DA815F73-D776-474B-BD79-1E0DF79D2189}" srcOrd="29" destOrd="0" presId="urn:microsoft.com/office/officeart/2005/8/layout/default"/>
    <dgm:cxn modelId="{65435E6F-8C4E-46FB-AD18-A1B016FEC46B}" type="presParOf" srcId="{774EE8AB-7F56-4559-A45D-CFDA07612782}" destId="{C0B82C03-CFCF-44E3-98C5-F5BCF983D414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1ADFBD-3A2E-4140-B0B1-7FD57AA38431}" type="doc">
      <dgm:prSet loTypeId="urn:microsoft.com/office/officeart/2009/3/layout/BlockDescendingList" loCatId="list" qsTypeId="urn:microsoft.com/office/officeart/2005/8/quickstyle/3d3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BF4E46A8-7353-4A45-BE1A-CE8B9818B12F}">
      <dgm:prSet/>
      <dgm:spPr>
        <a:xfrm>
          <a:off x="317463" y="64742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SCM</a:t>
          </a:r>
        </a:p>
      </dgm:t>
    </dgm:pt>
    <dgm:pt modelId="{6E9CC52B-EEC4-45E3-994B-B3EECF7ED96F}" type="parTrans" cxnId="{D881103A-7854-44A5-BC09-D3C1B0FB728A}">
      <dgm:prSet/>
      <dgm:spPr/>
      <dgm:t>
        <a:bodyPr/>
        <a:lstStyle/>
        <a:p>
          <a:endParaRPr lang="en-US"/>
        </a:p>
      </dgm:t>
    </dgm:pt>
    <dgm:pt modelId="{B4CB450E-7788-4369-A661-C70C85493A01}" type="sibTrans" cxnId="{D881103A-7854-44A5-BC09-D3C1B0FB728A}">
      <dgm:prSet/>
      <dgm:spPr/>
      <dgm:t>
        <a:bodyPr/>
        <a:lstStyle/>
        <a:p>
          <a:endParaRPr lang="en-US"/>
        </a:p>
      </dgm:t>
    </dgm:pt>
    <dgm:pt modelId="{D313D3DC-043A-4DC2-A0D1-395BE3457B4D}">
      <dgm:prSet/>
      <dgm:spPr>
        <a:xfrm>
          <a:off x="2317162" y="7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MEDICAL</a:t>
          </a:r>
        </a:p>
      </dgm:t>
    </dgm:pt>
    <dgm:pt modelId="{BB6F71AC-BFCD-4AFC-A295-6F293146EA6C}" type="parTrans" cxnId="{47456E3C-2F18-4422-85C0-F73100E67BA4}">
      <dgm:prSet/>
      <dgm:spPr/>
      <dgm:t>
        <a:bodyPr/>
        <a:lstStyle/>
        <a:p>
          <a:endParaRPr lang="en-US"/>
        </a:p>
      </dgm:t>
    </dgm:pt>
    <dgm:pt modelId="{FF3928CB-2F52-4B9F-8DE2-1E2269C9457D}" type="sibTrans" cxnId="{47456E3C-2F18-4422-85C0-F73100E67BA4}">
      <dgm:prSet/>
      <dgm:spPr/>
      <dgm:t>
        <a:bodyPr/>
        <a:lstStyle/>
        <a:p>
          <a:endParaRPr lang="en-US"/>
        </a:p>
      </dgm:t>
    </dgm:pt>
    <dgm:pt modelId="{68904BCA-DB18-4F3F-8536-F6E88F07948B}">
      <dgm:prSet/>
      <dgm:spPr>
        <a:xfrm>
          <a:off x="4316861" y="7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TALENT BUILD</a:t>
          </a:r>
        </a:p>
      </dgm:t>
    </dgm:pt>
    <dgm:pt modelId="{6BFD8D77-EBD0-44C6-B730-ED0B25FC5AF5}" type="parTrans" cxnId="{5817A192-449C-401C-9558-251404738C25}">
      <dgm:prSet/>
      <dgm:spPr/>
      <dgm:t>
        <a:bodyPr/>
        <a:lstStyle/>
        <a:p>
          <a:endParaRPr lang="en-US"/>
        </a:p>
      </dgm:t>
    </dgm:pt>
    <dgm:pt modelId="{F438E547-584E-4DB9-9BC3-0EE9298ADDCA}" type="sibTrans" cxnId="{5817A192-449C-401C-9558-251404738C25}">
      <dgm:prSet/>
      <dgm:spPr/>
      <dgm:t>
        <a:bodyPr/>
        <a:lstStyle/>
        <a:p>
          <a:endParaRPr lang="en-US"/>
        </a:p>
      </dgm:t>
    </dgm:pt>
    <dgm:pt modelId="{31C887B4-DC80-40A0-B89C-5F913E0511DE}">
      <dgm:prSet/>
      <dgm:spPr>
        <a:xfrm>
          <a:off x="6316560" y="7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HOUSE-GHANA</a:t>
          </a:r>
        </a:p>
      </dgm:t>
    </dgm:pt>
    <dgm:pt modelId="{E83C0E21-AAC0-4E12-9EBE-82CD370A0AD8}" type="parTrans" cxnId="{16A03887-FEBA-4FC9-A4A6-2AA887B1848A}">
      <dgm:prSet/>
      <dgm:spPr/>
      <dgm:t>
        <a:bodyPr/>
        <a:lstStyle/>
        <a:p>
          <a:endParaRPr lang="en-US"/>
        </a:p>
      </dgm:t>
    </dgm:pt>
    <dgm:pt modelId="{06237EF2-028D-4910-92DF-673EABDB8F52}" type="sibTrans" cxnId="{16A03887-FEBA-4FC9-A4A6-2AA887B1848A}">
      <dgm:prSet/>
      <dgm:spPr/>
      <dgm:t>
        <a:bodyPr/>
        <a:lstStyle/>
        <a:p>
          <a:endParaRPr lang="en-US"/>
        </a:p>
      </dgm:t>
    </dgm:pt>
    <dgm:pt modelId="{4A280DC6-AF7C-426A-AAAE-FF11662FE04C}">
      <dgm:prSet/>
      <dgm:spPr>
        <a:xfrm>
          <a:off x="317463" y="1272543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REWARD SYSTEM</a:t>
          </a:r>
        </a:p>
      </dgm:t>
    </dgm:pt>
    <dgm:pt modelId="{F305C0C3-6C28-4173-BFC3-58CB2BCFAA67}" type="parTrans" cxnId="{5A45405C-C5D0-4357-873B-D99BDB15D78E}">
      <dgm:prSet/>
      <dgm:spPr/>
      <dgm:t>
        <a:bodyPr/>
        <a:lstStyle/>
        <a:p>
          <a:endParaRPr lang="en-US"/>
        </a:p>
      </dgm:t>
    </dgm:pt>
    <dgm:pt modelId="{CEFE3342-7AD2-4C4B-B408-B57FEC3F8DE7}" type="sibTrans" cxnId="{5A45405C-C5D0-4357-873B-D99BDB15D78E}">
      <dgm:prSet/>
      <dgm:spPr/>
      <dgm:t>
        <a:bodyPr/>
        <a:lstStyle/>
        <a:p>
          <a:endParaRPr lang="en-US"/>
        </a:p>
      </dgm:t>
    </dgm:pt>
    <dgm:pt modelId="{8B1CBD9F-CF9C-44D3-8A4F-EA9208849EBA}">
      <dgm:prSet/>
      <dgm:spPr>
        <a:xfrm>
          <a:off x="2317162" y="1272543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WEB</a:t>
          </a:r>
        </a:p>
      </dgm:t>
    </dgm:pt>
    <dgm:pt modelId="{FD9EB4F0-EDDD-40C8-BAB9-E541DE242F5A}" type="parTrans" cxnId="{C23F01BC-7E48-4828-8FC1-5DA66BF5FA60}">
      <dgm:prSet/>
      <dgm:spPr/>
      <dgm:t>
        <a:bodyPr/>
        <a:lstStyle/>
        <a:p>
          <a:endParaRPr lang="en-US"/>
        </a:p>
      </dgm:t>
    </dgm:pt>
    <dgm:pt modelId="{F7D1BB01-1BF7-48BD-8ABA-86EC2F594EBE}" type="sibTrans" cxnId="{C23F01BC-7E48-4828-8FC1-5DA66BF5FA60}">
      <dgm:prSet/>
      <dgm:spPr/>
      <dgm:t>
        <a:bodyPr/>
        <a:lstStyle/>
        <a:p>
          <a:endParaRPr lang="en-US"/>
        </a:p>
      </dgm:t>
    </dgm:pt>
    <dgm:pt modelId="{184AC392-F1CE-452D-9163-85E43A3CCFF3}">
      <dgm:prSet/>
      <dgm:spPr>
        <a:xfrm>
          <a:off x="4316861" y="1272543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NIP</a:t>
          </a:r>
        </a:p>
      </dgm:t>
    </dgm:pt>
    <dgm:pt modelId="{3C49DBC3-861E-457E-8641-6DA9B585E9A6}" type="parTrans" cxnId="{7D494853-B0E7-44A2-9D37-2E6571B0E3B6}">
      <dgm:prSet/>
      <dgm:spPr/>
      <dgm:t>
        <a:bodyPr/>
        <a:lstStyle/>
        <a:p>
          <a:endParaRPr lang="en-US"/>
        </a:p>
      </dgm:t>
    </dgm:pt>
    <dgm:pt modelId="{7DB4C988-689E-448D-8C34-61CBBE3CE674}" type="sibTrans" cxnId="{7D494853-B0E7-44A2-9D37-2E6571B0E3B6}">
      <dgm:prSet/>
      <dgm:spPr/>
      <dgm:t>
        <a:bodyPr/>
        <a:lstStyle/>
        <a:p>
          <a:endParaRPr lang="en-US"/>
        </a:p>
      </dgm:t>
    </dgm:pt>
    <dgm:pt modelId="{D50D2C36-9FD4-404D-B69A-81B7BA0F9F08}">
      <dgm:prSet/>
      <dgm:spPr>
        <a:xfrm>
          <a:off x="6316560" y="2545078"/>
          <a:ext cx="1817908" cy="1090744"/>
        </a:xfrm>
      </dgm:spPr>
      <dgm:t>
        <a:bodyPr/>
        <a:lstStyle/>
        <a:p>
          <a:endParaRPr lang="en-US"/>
        </a:p>
      </dgm:t>
    </dgm:pt>
    <dgm:pt modelId="{B8EABC60-4ECB-4962-9C9B-88F809906CE0}" type="sibTrans" cxnId="{A0AE21C8-FB7B-4489-85AF-5B75DE8D0773}">
      <dgm:prSet/>
      <dgm:spPr/>
      <dgm:t>
        <a:bodyPr/>
        <a:lstStyle/>
        <a:p>
          <a:endParaRPr lang="en-US"/>
        </a:p>
      </dgm:t>
    </dgm:pt>
    <dgm:pt modelId="{F503381A-4CC5-4449-9308-92CFA9BC190F}" type="parTrans" cxnId="{A0AE21C8-FB7B-4489-85AF-5B75DE8D0773}">
      <dgm:prSet/>
      <dgm:spPr/>
      <dgm:t>
        <a:bodyPr/>
        <a:lstStyle/>
        <a:p>
          <a:endParaRPr lang="en-US"/>
        </a:p>
      </dgm:t>
    </dgm:pt>
    <dgm:pt modelId="{F7664CAC-7301-42AA-8DA0-67D83680B199}">
      <dgm:prSet/>
      <dgm:spPr>
        <a:xfrm>
          <a:off x="4316861" y="2545078"/>
          <a:ext cx="1817908" cy="1090744"/>
        </a:xfrm>
      </dgm:spPr>
      <dgm:t>
        <a:bodyPr/>
        <a:lstStyle/>
        <a:p>
          <a:endParaRPr lang="en-US"/>
        </a:p>
      </dgm:t>
    </dgm:pt>
    <dgm:pt modelId="{98A8BBD4-E766-4C95-9875-4907CC1A97EE}" type="sibTrans" cxnId="{787FEFB4-6714-495A-AD2B-28E962BDB76A}">
      <dgm:prSet/>
      <dgm:spPr/>
      <dgm:t>
        <a:bodyPr/>
        <a:lstStyle/>
        <a:p>
          <a:endParaRPr lang="en-US"/>
        </a:p>
      </dgm:t>
    </dgm:pt>
    <dgm:pt modelId="{6C09910A-299A-4489-90DC-09C3B5BAB538}" type="parTrans" cxnId="{787FEFB4-6714-495A-AD2B-28E962BDB76A}">
      <dgm:prSet/>
      <dgm:spPr/>
      <dgm:t>
        <a:bodyPr/>
        <a:lstStyle/>
        <a:p>
          <a:endParaRPr lang="en-US"/>
        </a:p>
      </dgm:t>
    </dgm:pt>
    <dgm:pt modelId="{1F4773E9-47F5-433C-9328-12162EB43FAA}">
      <dgm:prSet/>
      <dgm:spPr>
        <a:xfrm>
          <a:off x="2317162" y="2545078"/>
          <a:ext cx="1817908" cy="1090744"/>
        </a:xfrm>
      </dgm:spPr>
      <dgm:t>
        <a:bodyPr/>
        <a:lstStyle/>
        <a:p>
          <a:endParaRPr lang="en-US"/>
        </a:p>
      </dgm:t>
    </dgm:pt>
    <dgm:pt modelId="{38408E9C-DD1A-4399-97FC-99029250771F}" type="sibTrans" cxnId="{E14E1555-564C-4198-9394-2E2B1571A113}">
      <dgm:prSet/>
      <dgm:spPr/>
      <dgm:t>
        <a:bodyPr/>
        <a:lstStyle/>
        <a:p>
          <a:endParaRPr lang="en-US"/>
        </a:p>
      </dgm:t>
    </dgm:pt>
    <dgm:pt modelId="{F4978C65-6E26-4C6C-89A5-6C75E39E1AD7}" type="parTrans" cxnId="{E14E1555-564C-4198-9394-2E2B1571A113}">
      <dgm:prSet/>
      <dgm:spPr/>
      <dgm:t>
        <a:bodyPr/>
        <a:lstStyle/>
        <a:p>
          <a:endParaRPr lang="en-US"/>
        </a:p>
      </dgm:t>
    </dgm:pt>
    <dgm:pt modelId="{5CBDC348-BC52-4FED-B4B5-9AEACB78A329}">
      <dgm:prSet/>
      <dgm:spPr>
        <a:xfrm>
          <a:off x="317463" y="2545078"/>
          <a:ext cx="1817908" cy="1090744"/>
        </a:xfrm>
      </dgm:spPr>
      <dgm:t>
        <a:bodyPr/>
        <a:lstStyle/>
        <a:p>
          <a:endParaRPr lang="en-US"/>
        </a:p>
      </dgm:t>
    </dgm:pt>
    <dgm:pt modelId="{ED6814BC-D7A9-408C-8381-890E777EC4D0}" type="sibTrans" cxnId="{8A92C19E-7C38-44BA-AF12-8EBB6DD4DFD8}">
      <dgm:prSet/>
      <dgm:spPr/>
      <dgm:t>
        <a:bodyPr/>
        <a:lstStyle/>
        <a:p>
          <a:endParaRPr lang="en-US"/>
        </a:p>
      </dgm:t>
    </dgm:pt>
    <dgm:pt modelId="{6D16F5F4-2B61-452A-9704-BF40B3F7BC44}" type="parTrans" cxnId="{8A92C19E-7C38-44BA-AF12-8EBB6DD4DFD8}">
      <dgm:prSet/>
      <dgm:spPr/>
      <dgm:t>
        <a:bodyPr/>
        <a:lstStyle/>
        <a:p>
          <a:endParaRPr lang="en-US"/>
        </a:p>
      </dgm:t>
    </dgm:pt>
    <dgm:pt modelId="{E1060292-52C0-444E-8ECC-D4CF56235D59}">
      <dgm:prSet/>
      <dgm:spPr>
        <a:xfrm>
          <a:off x="6316560" y="1272543"/>
          <a:ext cx="1817908" cy="1090744"/>
        </a:xfrm>
      </dgm:spPr>
      <dgm:t>
        <a:bodyPr/>
        <a:lstStyle/>
        <a:p>
          <a:endParaRPr lang="en-US"/>
        </a:p>
      </dgm:t>
    </dgm:pt>
    <dgm:pt modelId="{C1E355BD-E8DB-41D6-A6A7-C32FDEF17E18}" type="sibTrans" cxnId="{19326FC2-96A2-424B-840E-53362E6CFA3B}">
      <dgm:prSet/>
      <dgm:spPr/>
      <dgm:t>
        <a:bodyPr/>
        <a:lstStyle/>
        <a:p>
          <a:endParaRPr lang="en-US"/>
        </a:p>
      </dgm:t>
    </dgm:pt>
    <dgm:pt modelId="{D61CBC8E-7A97-40DB-80B3-91BECF404063}" type="parTrans" cxnId="{19326FC2-96A2-424B-840E-53362E6CFA3B}">
      <dgm:prSet/>
      <dgm:spPr/>
      <dgm:t>
        <a:bodyPr/>
        <a:lstStyle/>
        <a:p>
          <a:endParaRPr lang="en-US"/>
        </a:p>
      </dgm:t>
    </dgm:pt>
    <dgm:pt modelId="{E0760A64-C8E2-48A0-A530-7C0EAEBBF03D}" type="pres">
      <dgm:prSet presAssocID="{AA1ADFBD-3A2E-4140-B0B1-7FD57AA3843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BA88F73-03DB-4677-B451-7E735F08147A}" type="pres">
      <dgm:prSet presAssocID="{BF4E46A8-7353-4A45-BE1A-CE8B9818B12F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B282B1BF-C97F-4F8E-8AFD-A2B203010B10}" type="pres">
      <dgm:prSet presAssocID="{BF4E46A8-7353-4A45-BE1A-CE8B9818B12F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817F6C2D-9ED5-4ED7-945F-76BDC8D19AF6}" type="pres">
      <dgm:prSet presAssocID="{BF4E46A8-7353-4A45-BE1A-CE8B9818B12F}" presName="accentShape_1" presStyleCnt="0"/>
      <dgm:spPr/>
    </dgm:pt>
    <dgm:pt modelId="{FD2F265D-2BEE-45D9-A1E2-5BDC266CDB4B}" type="pres">
      <dgm:prSet presAssocID="{BF4E46A8-7353-4A45-BE1A-CE8B9818B12F}" presName="imageRepeatNode" presStyleLbl="node1" presStyleIdx="0" presStyleCnt="7"/>
      <dgm:spPr/>
    </dgm:pt>
    <dgm:pt modelId="{DCEC4CCA-EE55-47C0-9789-62EB7E952285}" type="pres">
      <dgm:prSet presAssocID="{D313D3DC-043A-4DC2-A0D1-395BE3457B4D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0C91B770-5E1F-4F9C-A069-56170ABA1FDB}" type="pres">
      <dgm:prSet presAssocID="{D313D3DC-043A-4DC2-A0D1-395BE3457B4D}" presName="childText_2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079AD82-7DD5-4203-923C-23C1D7A1677A}" type="pres">
      <dgm:prSet presAssocID="{D313D3DC-043A-4DC2-A0D1-395BE3457B4D}" presName="accentShape_2" presStyleCnt="0"/>
      <dgm:spPr/>
    </dgm:pt>
    <dgm:pt modelId="{70D51FDE-D2A9-4EE9-AFCB-90E6E81479F4}" type="pres">
      <dgm:prSet presAssocID="{D313D3DC-043A-4DC2-A0D1-395BE3457B4D}" presName="imageRepeatNode" presStyleLbl="node1" presStyleIdx="1" presStyleCnt="7"/>
      <dgm:spPr/>
    </dgm:pt>
    <dgm:pt modelId="{B3BC6D70-E3A5-4D53-8A25-836DAF039F2C}" type="pres">
      <dgm:prSet presAssocID="{68904BCA-DB18-4F3F-8536-F6E88F07948B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7FA12995-B39C-4E45-BB1B-F7087393F4E7}" type="pres">
      <dgm:prSet presAssocID="{68904BCA-DB18-4F3F-8536-F6E88F07948B}" presName="childText_3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5420B1B-3A88-4DFD-BE1A-D1B93153C40C}" type="pres">
      <dgm:prSet presAssocID="{68904BCA-DB18-4F3F-8536-F6E88F07948B}" presName="accentShape_3" presStyleCnt="0"/>
      <dgm:spPr/>
    </dgm:pt>
    <dgm:pt modelId="{D1CA13C7-DAD5-4A64-9A0A-A2EAE99EEF0E}" type="pres">
      <dgm:prSet presAssocID="{68904BCA-DB18-4F3F-8536-F6E88F07948B}" presName="imageRepeatNode" presStyleLbl="node1" presStyleIdx="2" presStyleCnt="7"/>
      <dgm:spPr/>
    </dgm:pt>
    <dgm:pt modelId="{CCF67AA7-6FA0-4D51-A440-7EA9B674E200}" type="pres">
      <dgm:prSet presAssocID="{31C887B4-DC80-40A0-B89C-5F913E0511DE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95A0D870-BDCC-4BF6-840F-B7192545BDDE}" type="pres">
      <dgm:prSet presAssocID="{31C887B4-DC80-40A0-B89C-5F913E0511DE}" presName="childText_4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4F77FDD1-9155-4DBA-BA2F-4F3D36904478}" type="pres">
      <dgm:prSet presAssocID="{31C887B4-DC80-40A0-B89C-5F913E0511DE}" presName="accentShape_4" presStyleCnt="0"/>
      <dgm:spPr/>
    </dgm:pt>
    <dgm:pt modelId="{F8FCCE0E-F2FB-4036-A0E0-1B00D488708E}" type="pres">
      <dgm:prSet presAssocID="{31C887B4-DC80-40A0-B89C-5F913E0511DE}" presName="imageRepeatNode" presStyleLbl="node1" presStyleIdx="3" presStyleCnt="7"/>
      <dgm:spPr/>
    </dgm:pt>
    <dgm:pt modelId="{696F758A-1C3D-4152-87AB-52E86C81D0EA}" type="pres">
      <dgm:prSet presAssocID="{4A280DC6-AF7C-426A-AAAE-FF11662FE04C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A030C1F1-0E30-4F2E-A552-71644CFD4F14}" type="pres">
      <dgm:prSet presAssocID="{4A280DC6-AF7C-426A-AAAE-FF11662FE04C}" presName="childText_5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5FB0FD8-95A6-40A5-926C-6FA07EFCB1B2}" type="pres">
      <dgm:prSet presAssocID="{4A280DC6-AF7C-426A-AAAE-FF11662FE04C}" presName="accentShape_5" presStyleCnt="0"/>
      <dgm:spPr/>
    </dgm:pt>
    <dgm:pt modelId="{02DB627A-B294-4AB1-B14F-25F6CC45DEDF}" type="pres">
      <dgm:prSet presAssocID="{4A280DC6-AF7C-426A-AAAE-FF11662FE04C}" presName="imageRepeatNode" presStyleLbl="node1" presStyleIdx="4" presStyleCnt="7"/>
      <dgm:spPr/>
    </dgm:pt>
    <dgm:pt modelId="{E8E62E05-1330-4FC9-A619-5137767F306F}" type="pres">
      <dgm:prSet presAssocID="{8B1CBD9F-CF9C-44D3-8A4F-EA9208849EBA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819404CA-491E-4606-99B4-91B4B4AA8EEF}" type="pres">
      <dgm:prSet presAssocID="{8B1CBD9F-CF9C-44D3-8A4F-EA9208849EBA}" presName="childText_6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0F2211C8-D9A0-46AF-A4A3-3F6098113D4C}" type="pres">
      <dgm:prSet presAssocID="{8B1CBD9F-CF9C-44D3-8A4F-EA9208849EBA}" presName="accentShape_6" presStyleCnt="0"/>
      <dgm:spPr/>
    </dgm:pt>
    <dgm:pt modelId="{1F53F13F-3860-4F89-8F66-DDA9040BE318}" type="pres">
      <dgm:prSet presAssocID="{8B1CBD9F-CF9C-44D3-8A4F-EA9208849EBA}" presName="imageRepeatNode" presStyleLbl="node1" presStyleIdx="5" presStyleCnt="7"/>
      <dgm:spPr/>
    </dgm:pt>
    <dgm:pt modelId="{77E09C1C-687B-4780-9B1C-4F1FB42A989D}" type="pres">
      <dgm:prSet presAssocID="{184AC392-F1CE-452D-9163-85E43A3CCFF3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055F27AA-AB04-491D-8FBE-09798C6A5033}" type="pres">
      <dgm:prSet presAssocID="{184AC392-F1CE-452D-9163-85E43A3CCFF3}" presName="childText_7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DB0872E-150F-4D3A-8F7C-25A0AD3964B6}" type="pres">
      <dgm:prSet presAssocID="{184AC392-F1CE-452D-9163-85E43A3CCFF3}" presName="accentShape_7" presStyleCnt="0"/>
      <dgm:spPr/>
    </dgm:pt>
    <dgm:pt modelId="{61FA488B-60C6-460C-9ED2-CF236386C235}" type="pres">
      <dgm:prSet presAssocID="{184AC392-F1CE-452D-9163-85E43A3CCFF3}" presName="imageRepeatNode" presStyleLbl="node1" presStyleIdx="6" presStyleCnt="7"/>
      <dgm:spPr/>
    </dgm:pt>
  </dgm:ptLst>
  <dgm:cxnLst>
    <dgm:cxn modelId="{E14E1555-564C-4198-9394-2E2B1571A113}" srcId="{AA1ADFBD-3A2E-4140-B0B1-7FD57AA38431}" destId="{1F4773E9-47F5-433C-9328-12162EB43FAA}" srcOrd="9" destOrd="0" parTransId="{F4978C65-6E26-4C6C-89A5-6C75E39E1AD7}" sibTransId="{38408E9C-DD1A-4399-97FC-99029250771F}"/>
    <dgm:cxn modelId="{8A92C19E-7C38-44BA-AF12-8EBB6DD4DFD8}" srcId="{AA1ADFBD-3A2E-4140-B0B1-7FD57AA38431}" destId="{5CBDC348-BC52-4FED-B4B5-9AEACB78A329}" srcOrd="8" destOrd="0" parTransId="{6D16F5F4-2B61-452A-9704-BF40B3F7BC44}" sibTransId="{ED6814BC-D7A9-408C-8381-890E777EC4D0}"/>
    <dgm:cxn modelId="{85E86AEF-E9A9-4D91-8DF2-A24290526B67}" type="presOf" srcId="{4A280DC6-AF7C-426A-AAAE-FF11662FE04C}" destId="{696F758A-1C3D-4152-87AB-52E86C81D0EA}" srcOrd="0" destOrd="0" presId="urn:microsoft.com/office/officeart/2009/3/layout/BlockDescendingList"/>
    <dgm:cxn modelId="{0041C6F7-87F1-45D5-959E-F7887B80652F}" type="presOf" srcId="{68904BCA-DB18-4F3F-8536-F6E88F07948B}" destId="{D1CA13C7-DAD5-4A64-9A0A-A2EAE99EEF0E}" srcOrd="1" destOrd="0" presId="urn:microsoft.com/office/officeart/2009/3/layout/BlockDescendingList"/>
    <dgm:cxn modelId="{EAC04C89-F804-4355-8AA7-E931E2292AD3}" type="presOf" srcId="{BF4E46A8-7353-4A45-BE1A-CE8B9818B12F}" destId="{FD2F265D-2BEE-45D9-A1E2-5BDC266CDB4B}" srcOrd="1" destOrd="0" presId="urn:microsoft.com/office/officeart/2009/3/layout/BlockDescendingList"/>
    <dgm:cxn modelId="{70B46EFD-245E-46A2-B7FC-75AE0547D23D}" type="presOf" srcId="{184AC392-F1CE-452D-9163-85E43A3CCFF3}" destId="{77E09C1C-687B-4780-9B1C-4F1FB42A989D}" srcOrd="0" destOrd="0" presId="urn:microsoft.com/office/officeart/2009/3/layout/BlockDescendingList"/>
    <dgm:cxn modelId="{7BE48C65-B4B3-4777-954D-CBCD29223D65}" type="presOf" srcId="{184AC392-F1CE-452D-9163-85E43A3CCFF3}" destId="{61FA488B-60C6-460C-9ED2-CF236386C235}" srcOrd="1" destOrd="0" presId="urn:microsoft.com/office/officeart/2009/3/layout/BlockDescendingList"/>
    <dgm:cxn modelId="{4F44D589-28B8-4ACB-9F88-B60575CD9F50}" type="presOf" srcId="{4A280DC6-AF7C-426A-AAAE-FF11662FE04C}" destId="{02DB627A-B294-4AB1-B14F-25F6CC45DEDF}" srcOrd="1" destOrd="0" presId="urn:microsoft.com/office/officeart/2009/3/layout/BlockDescendingList"/>
    <dgm:cxn modelId="{47456E3C-2F18-4422-85C0-F73100E67BA4}" srcId="{AA1ADFBD-3A2E-4140-B0B1-7FD57AA38431}" destId="{D313D3DC-043A-4DC2-A0D1-395BE3457B4D}" srcOrd="1" destOrd="0" parTransId="{BB6F71AC-BFCD-4AFC-A295-6F293146EA6C}" sibTransId="{FF3928CB-2F52-4B9F-8DE2-1E2269C9457D}"/>
    <dgm:cxn modelId="{C23F01BC-7E48-4828-8FC1-5DA66BF5FA60}" srcId="{AA1ADFBD-3A2E-4140-B0B1-7FD57AA38431}" destId="{8B1CBD9F-CF9C-44D3-8A4F-EA9208849EBA}" srcOrd="5" destOrd="0" parTransId="{FD9EB4F0-EDDD-40C8-BAB9-E541DE242F5A}" sibTransId="{F7D1BB01-1BF7-48BD-8ABA-86EC2F594EBE}"/>
    <dgm:cxn modelId="{D881103A-7854-44A5-BC09-D3C1B0FB728A}" srcId="{AA1ADFBD-3A2E-4140-B0B1-7FD57AA38431}" destId="{BF4E46A8-7353-4A45-BE1A-CE8B9818B12F}" srcOrd="0" destOrd="0" parTransId="{6E9CC52B-EEC4-45E3-994B-B3EECF7ED96F}" sibTransId="{B4CB450E-7788-4369-A661-C70C85493A01}"/>
    <dgm:cxn modelId="{5817A192-449C-401C-9558-251404738C25}" srcId="{AA1ADFBD-3A2E-4140-B0B1-7FD57AA38431}" destId="{68904BCA-DB18-4F3F-8536-F6E88F07948B}" srcOrd="2" destOrd="0" parTransId="{6BFD8D77-EBD0-44C6-B730-ED0B25FC5AF5}" sibTransId="{F438E547-584E-4DB9-9BC3-0EE9298ADDCA}"/>
    <dgm:cxn modelId="{9D76526D-3658-4A45-9828-C8CB1D1FE93C}" type="presOf" srcId="{68904BCA-DB18-4F3F-8536-F6E88F07948B}" destId="{B3BC6D70-E3A5-4D53-8A25-836DAF039F2C}" srcOrd="0" destOrd="0" presId="urn:microsoft.com/office/officeart/2009/3/layout/BlockDescendingList"/>
    <dgm:cxn modelId="{19326FC2-96A2-424B-840E-53362E6CFA3B}" srcId="{AA1ADFBD-3A2E-4140-B0B1-7FD57AA38431}" destId="{E1060292-52C0-444E-8ECC-D4CF56235D59}" srcOrd="7" destOrd="0" parTransId="{D61CBC8E-7A97-40DB-80B3-91BECF404063}" sibTransId="{C1E355BD-E8DB-41D6-A6A7-C32FDEF17E18}"/>
    <dgm:cxn modelId="{5A45405C-C5D0-4357-873B-D99BDB15D78E}" srcId="{AA1ADFBD-3A2E-4140-B0B1-7FD57AA38431}" destId="{4A280DC6-AF7C-426A-AAAE-FF11662FE04C}" srcOrd="4" destOrd="0" parTransId="{F305C0C3-6C28-4173-BFC3-58CB2BCFAA67}" sibTransId="{CEFE3342-7AD2-4C4B-B408-B57FEC3F8DE7}"/>
    <dgm:cxn modelId="{16A03887-FEBA-4FC9-A4A6-2AA887B1848A}" srcId="{AA1ADFBD-3A2E-4140-B0B1-7FD57AA38431}" destId="{31C887B4-DC80-40A0-B89C-5F913E0511DE}" srcOrd="3" destOrd="0" parTransId="{E83C0E21-AAC0-4E12-9EBE-82CD370A0AD8}" sibTransId="{06237EF2-028D-4910-92DF-673EABDB8F52}"/>
    <dgm:cxn modelId="{787FEFB4-6714-495A-AD2B-28E962BDB76A}" srcId="{AA1ADFBD-3A2E-4140-B0B1-7FD57AA38431}" destId="{F7664CAC-7301-42AA-8DA0-67D83680B199}" srcOrd="10" destOrd="0" parTransId="{6C09910A-299A-4489-90DC-09C3B5BAB538}" sibTransId="{98A8BBD4-E766-4C95-9875-4907CC1A97EE}"/>
    <dgm:cxn modelId="{E850C992-F510-4B96-BC63-4E85E548BFE7}" type="presOf" srcId="{31C887B4-DC80-40A0-B89C-5F913E0511DE}" destId="{F8FCCE0E-F2FB-4036-A0E0-1B00D488708E}" srcOrd="1" destOrd="0" presId="urn:microsoft.com/office/officeart/2009/3/layout/BlockDescendingList"/>
    <dgm:cxn modelId="{EDE0D4E7-23C7-4FDE-BD11-5F1F71889B27}" type="presOf" srcId="{8B1CBD9F-CF9C-44D3-8A4F-EA9208849EBA}" destId="{E8E62E05-1330-4FC9-A619-5137767F306F}" srcOrd="0" destOrd="0" presId="urn:microsoft.com/office/officeart/2009/3/layout/BlockDescendingList"/>
    <dgm:cxn modelId="{341EC7F9-4F95-4A8D-83B5-38D1155D8754}" type="presOf" srcId="{BF4E46A8-7353-4A45-BE1A-CE8B9818B12F}" destId="{CBA88F73-03DB-4677-B451-7E735F08147A}" srcOrd="0" destOrd="0" presId="urn:microsoft.com/office/officeart/2009/3/layout/BlockDescendingList"/>
    <dgm:cxn modelId="{A0AE21C8-FB7B-4489-85AF-5B75DE8D0773}" srcId="{AA1ADFBD-3A2E-4140-B0B1-7FD57AA38431}" destId="{D50D2C36-9FD4-404D-B69A-81B7BA0F9F08}" srcOrd="11" destOrd="0" parTransId="{F503381A-4CC5-4449-9308-92CFA9BC190F}" sibTransId="{B8EABC60-4ECB-4962-9C9B-88F809906CE0}"/>
    <dgm:cxn modelId="{01255358-B92E-46BE-A818-B4B87FA77227}" type="presOf" srcId="{31C887B4-DC80-40A0-B89C-5F913E0511DE}" destId="{CCF67AA7-6FA0-4D51-A440-7EA9B674E200}" srcOrd="0" destOrd="0" presId="urn:microsoft.com/office/officeart/2009/3/layout/BlockDescendingList"/>
    <dgm:cxn modelId="{2E2171FA-4086-414F-82F3-72E16ED64795}" type="presOf" srcId="{D313D3DC-043A-4DC2-A0D1-395BE3457B4D}" destId="{DCEC4CCA-EE55-47C0-9789-62EB7E952285}" srcOrd="0" destOrd="0" presId="urn:microsoft.com/office/officeart/2009/3/layout/BlockDescendingList"/>
    <dgm:cxn modelId="{521B64A0-C4D5-4B9E-9DFF-3FBF15FD6E8C}" type="presOf" srcId="{8B1CBD9F-CF9C-44D3-8A4F-EA9208849EBA}" destId="{1F53F13F-3860-4F89-8F66-DDA9040BE318}" srcOrd="1" destOrd="0" presId="urn:microsoft.com/office/officeart/2009/3/layout/BlockDescendingList"/>
    <dgm:cxn modelId="{7D494853-B0E7-44A2-9D37-2E6571B0E3B6}" srcId="{AA1ADFBD-3A2E-4140-B0B1-7FD57AA38431}" destId="{184AC392-F1CE-452D-9163-85E43A3CCFF3}" srcOrd="6" destOrd="0" parTransId="{3C49DBC3-861E-457E-8641-6DA9B585E9A6}" sibTransId="{7DB4C988-689E-448D-8C34-61CBBE3CE674}"/>
    <dgm:cxn modelId="{8E70F5CC-99B1-46D0-977D-0102E8056FBB}" type="presOf" srcId="{AA1ADFBD-3A2E-4140-B0B1-7FD57AA38431}" destId="{E0760A64-C8E2-48A0-A530-7C0EAEBBF03D}" srcOrd="0" destOrd="0" presId="urn:microsoft.com/office/officeart/2009/3/layout/BlockDescendingList"/>
    <dgm:cxn modelId="{35FA4941-7372-411C-8C30-FD4841A0978E}" type="presOf" srcId="{D313D3DC-043A-4DC2-A0D1-395BE3457B4D}" destId="{70D51FDE-D2A9-4EE9-AFCB-90E6E81479F4}" srcOrd="1" destOrd="0" presId="urn:microsoft.com/office/officeart/2009/3/layout/BlockDescendingList"/>
    <dgm:cxn modelId="{47E6BD3F-10FB-402B-A0EB-65CF55775B11}" type="presParOf" srcId="{E0760A64-C8E2-48A0-A530-7C0EAEBBF03D}" destId="{CBA88F73-03DB-4677-B451-7E735F08147A}" srcOrd="0" destOrd="0" presId="urn:microsoft.com/office/officeart/2009/3/layout/BlockDescendingList"/>
    <dgm:cxn modelId="{49465667-B1DF-4281-8A8F-0897928C1A54}" type="presParOf" srcId="{E0760A64-C8E2-48A0-A530-7C0EAEBBF03D}" destId="{B282B1BF-C97F-4F8E-8AFD-A2B203010B10}" srcOrd="1" destOrd="0" presId="urn:microsoft.com/office/officeart/2009/3/layout/BlockDescendingList"/>
    <dgm:cxn modelId="{2D05DDC0-32C3-4EAF-9482-44E877A51B45}" type="presParOf" srcId="{E0760A64-C8E2-48A0-A530-7C0EAEBBF03D}" destId="{817F6C2D-9ED5-4ED7-945F-76BDC8D19AF6}" srcOrd="2" destOrd="0" presId="urn:microsoft.com/office/officeart/2009/3/layout/BlockDescendingList"/>
    <dgm:cxn modelId="{EA2BEDBB-D1AE-4C62-B44D-FDB0E1004189}" type="presParOf" srcId="{817F6C2D-9ED5-4ED7-945F-76BDC8D19AF6}" destId="{FD2F265D-2BEE-45D9-A1E2-5BDC266CDB4B}" srcOrd="0" destOrd="0" presId="urn:microsoft.com/office/officeart/2009/3/layout/BlockDescendingList"/>
    <dgm:cxn modelId="{2A072D88-7B4D-40B5-B4A7-B8E44D9AA15B}" type="presParOf" srcId="{E0760A64-C8E2-48A0-A530-7C0EAEBBF03D}" destId="{DCEC4CCA-EE55-47C0-9789-62EB7E952285}" srcOrd="3" destOrd="0" presId="urn:microsoft.com/office/officeart/2009/3/layout/BlockDescendingList"/>
    <dgm:cxn modelId="{454FFE5A-4D4F-48B3-80AD-3ECCD2924760}" type="presParOf" srcId="{E0760A64-C8E2-48A0-A530-7C0EAEBBF03D}" destId="{0C91B770-5E1F-4F9C-A069-56170ABA1FDB}" srcOrd="4" destOrd="0" presId="urn:microsoft.com/office/officeart/2009/3/layout/BlockDescendingList"/>
    <dgm:cxn modelId="{FFBAAD99-BE1B-41FC-9D47-47B8BBF46E92}" type="presParOf" srcId="{E0760A64-C8E2-48A0-A530-7C0EAEBBF03D}" destId="{F079AD82-7DD5-4203-923C-23C1D7A1677A}" srcOrd="5" destOrd="0" presId="urn:microsoft.com/office/officeart/2009/3/layout/BlockDescendingList"/>
    <dgm:cxn modelId="{647486BC-C261-481D-8831-DA16272E413B}" type="presParOf" srcId="{F079AD82-7DD5-4203-923C-23C1D7A1677A}" destId="{70D51FDE-D2A9-4EE9-AFCB-90E6E81479F4}" srcOrd="0" destOrd="0" presId="urn:microsoft.com/office/officeart/2009/3/layout/BlockDescendingList"/>
    <dgm:cxn modelId="{ED00FD3F-B1CC-4CF7-9930-D5AD1C9F5748}" type="presParOf" srcId="{E0760A64-C8E2-48A0-A530-7C0EAEBBF03D}" destId="{B3BC6D70-E3A5-4D53-8A25-836DAF039F2C}" srcOrd="6" destOrd="0" presId="urn:microsoft.com/office/officeart/2009/3/layout/BlockDescendingList"/>
    <dgm:cxn modelId="{2D28FC40-2850-4A6A-BD13-BCF5F1228B66}" type="presParOf" srcId="{E0760A64-C8E2-48A0-A530-7C0EAEBBF03D}" destId="{7FA12995-B39C-4E45-BB1B-F7087393F4E7}" srcOrd="7" destOrd="0" presId="urn:microsoft.com/office/officeart/2009/3/layout/BlockDescendingList"/>
    <dgm:cxn modelId="{EE5A7FC6-EF45-4A38-9C03-9F2689C226F4}" type="presParOf" srcId="{E0760A64-C8E2-48A0-A530-7C0EAEBBF03D}" destId="{D5420B1B-3A88-4DFD-BE1A-D1B93153C40C}" srcOrd="8" destOrd="0" presId="urn:microsoft.com/office/officeart/2009/3/layout/BlockDescendingList"/>
    <dgm:cxn modelId="{83F66ACE-52A8-4B4E-8CEE-21F91C086EBB}" type="presParOf" srcId="{D5420B1B-3A88-4DFD-BE1A-D1B93153C40C}" destId="{D1CA13C7-DAD5-4A64-9A0A-A2EAE99EEF0E}" srcOrd="0" destOrd="0" presId="urn:microsoft.com/office/officeart/2009/3/layout/BlockDescendingList"/>
    <dgm:cxn modelId="{D34CDC20-F550-4A4B-A68E-A45B33B8FB3B}" type="presParOf" srcId="{E0760A64-C8E2-48A0-A530-7C0EAEBBF03D}" destId="{CCF67AA7-6FA0-4D51-A440-7EA9B674E200}" srcOrd="9" destOrd="0" presId="urn:microsoft.com/office/officeart/2009/3/layout/BlockDescendingList"/>
    <dgm:cxn modelId="{8DCBAD0F-34F8-4C56-B647-6BF39D218D06}" type="presParOf" srcId="{E0760A64-C8E2-48A0-A530-7C0EAEBBF03D}" destId="{95A0D870-BDCC-4BF6-840F-B7192545BDDE}" srcOrd="10" destOrd="0" presId="urn:microsoft.com/office/officeart/2009/3/layout/BlockDescendingList"/>
    <dgm:cxn modelId="{84E16B2E-CA65-45D1-AC42-1EA62CF68400}" type="presParOf" srcId="{E0760A64-C8E2-48A0-A530-7C0EAEBBF03D}" destId="{4F77FDD1-9155-4DBA-BA2F-4F3D36904478}" srcOrd="11" destOrd="0" presId="urn:microsoft.com/office/officeart/2009/3/layout/BlockDescendingList"/>
    <dgm:cxn modelId="{B7D7BC99-7DFF-4E48-AB19-2C8950DE3E3F}" type="presParOf" srcId="{4F77FDD1-9155-4DBA-BA2F-4F3D36904478}" destId="{F8FCCE0E-F2FB-4036-A0E0-1B00D488708E}" srcOrd="0" destOrd="0" presId="urn:microsoft.com/office/officeart/2009/3/layout/BlockDescendingList"/>
    <dgm:cxn modelId="{8530C44E-F617-4C9B-9991-C8CA3B2006F1}" type="presParOf" srcId="{E0760A64-C8E2-48A0-A530-7C0EAEBBF03D}" destId="{696F758A-1C3D-4152-87AB-52E86C81D0EA}" srcOrd="12" destOrd="0" presId="urn:microsoft.com/office/officeart/2009/3/layout/BlockDescendingList"/>
    <dgm:cxn modelId="{B1ACCFDF-0615-4BAB-932E-C0F6AFC0C553}" type="presParOf" srcId="{E0760A64-C8E2-48A0-A530-7C0EAEBBF03D}" destId="{A030C1F1-0E30-4F2E-A552-71644CFD4F14}" srcOrd="13" destOrd="0" presId="urn:microsoft.com/office/officeart/2009/3/layout/BlockDescendingList"/>
    <dgm:cxn modelId="{6940F3F4-63CF-496E-9CBD-624A0733CA3B}" type="presParOf" srcId="{E0760A64-C8E2-48A0-A530-7C0EAEBBF03D}" destId="{25FB0FD8-95A6-40A5-926C-6FA07EFCB1B2}" srcOrd="14" destOrd="0" presId="urn:microsoft.com/office/officeart/2009/3/layout/BlockDescendingList"/>
    <dgm:cxn modelId="{D797A392-D891-483E-8B6E-5FE614F129AE}" type="presParOf" srcId="{25FB0FD8-95A6-40A5-926C-6FA07EFCB1B2}" destId="{02DB627A-B294-4AB1-B14F-25F6CC45DEDF}" srcOrd="0" destOrd="0" presId="urn:microsoft.com/office/officeart/2009/3/layout/BlockDescendingList"/>
    <dgm:cxn modelId="{91648A47-7DF4-4CE6-9DDF-2DC7D0A03298}" type="presParOf" srcId="{E0760A64-C8E2-48A0-A530-7C0EAEBBF03D}" destId="{E8E62E05-1330-4FC9-A619-5137767F306F}" srcOrd="15" destOrd="0" presId="urn:microsoft.com/office/officeart/2009/3/layout/BlockDescendingList"/>
    <dgm:cxn modelId="{31CC12C4-02EC-4B68-8DBD-B98D95274A0E}" type="presParOf" srcId="{E0760A64-C8E2-48A0-A530-7C0EAEBBF03D}" destId="{819404CA-491E-4606-99B4-91B4B4AA8EEF}" srcOrd="16" destOrd="0" presId="urn:microsoft.com/office/officeart/2009/3/layout/BlockDescendingList"/>
    <dgm:cxn modelId="{30C58E8A-604D-4477-A079-F69E3C3F0F34}" type="presParOf" srcId="{E0760A64-C8E2-48A0-A530-7C0EAEBBF03D}" destId="{0F2211C8-D9A0-46AF-A4A3-3F6098113D4C}" srcOrd="17" destOrd="0" presId="urn:microsoft.com/office/officeart/2009/3/layout/BlockDescendingList"/>
    <dgm:cxn modelId="{7A1D351B-A7CD-4CC6-9724-FCC89F379F71}" type="presParOf" srcId="{0F2211C8-D9A0-46AF-A4A3-3F6098113D4C}" destId="{1F53F13F-3860-4F89-8F66-DDA9040BE318}" srcOrd="0" destOrd="0" presId="urn:microsoft.com/office/officeart/2009/3/layout/BlockDescendingList"/>
    <dgm:cxn modelId="{E9B5A1E5-52B4-45A7-BD68-9D831840514F}" type="presParOf" srcId="{E0760A64-C8E2-48A0-A530-7C0EAEBBF03D}" destId="{77E09C1C-687B-4780-9B1C-4F1FB42A989D}" srcOrd="18" destOrd="0" presId="urn:microsoft.com/office/officeart/2009/3/layout/BlockDescendingList"/>
    <dgm:cxn modelId="{0E504A05-58E6-4F4F-8DB9-08F5465156FD}" type="presParOf" srcId="{E0760A64-C8E2-48A0-A530-7C0EAEBBF03D}" destId="{055F27AA-AB04-491D-8FBE-09798C6A5033}" srcOrd="19" destOrd="0" presId="urn:microsoft.com/office/officeart/2009/3/layout/BlockDescendingList"/>
    <dgm:cxn modelId="{8ECE5BA2-0F20-40B5-9CFB-BBEC33A6A13D}" type="presParOf" srcId="{E0760A64-C8E2-48A0-A530-7C0EAEBBF03D}" destId="{CDB0872E-150F-4D3A-8F7C-25A0AD3964B6}" srcOrd="20" destOrd="0" presId="urn:microsoft.com/office/officeart/2009/3/layout/BlockDescendingList"/>
    <dgm:cxn modelId="{9FA15225-CE92-4658-AC00-E7C5E1E9B0E3}" type="presParOf" srcId="{CDB0872E-150F-4D3A-8F7C-25A0AD3964B6}" destId="{61FA488B-60C6-460C-9ED2-CF236386C235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8E353F-023D-4DE1-B328-845FB68C330E}" type="doc">
      <dgm:prSet loTypeId="urn:microsoft.com/office/officeart/2008/layout/VerticalAccentLis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1D5567-0CBC-4F28-BAA9-427A481AF2A0}">
      <dgm:prSet/>
      <dgm:spPr/>
      <dgm:t>
        <a:bodyPr/>
        <a:lstStyle/>
        <a:p>
          <a:pPr rtl="0"/>
          <a:r>
            <a:rPr lang="en-US" dirty="0"/>
            <a:t>Discuss Important Topics in SCM</a:t>
          </a:r>
        </a:p>
      </dgm:t>
    </dgm:pt>
    <dgm:pt modelId="{DAA58021-5E50-479D-B1AF-3DB6DCA30AF5}" type="parTrans" cxnId="{3395E8BA-C0BA-4EC9-88FE-2FA439F2E4A2}">
      <dgm:prSet/>
      <dgm:spPr/>
      <dgm:t>
        <a:bodyPr/>
        <a:lstStyle/>
        <a:p>
          <a:endParaRPr lang="en-US"/>
        </a:p>
      </dgm:t>
    </dgm:pt>
    <dgm:pt modelId="{4944C3F8-3829-4165-A239-68B85AFB1B53}" type="sibTrans" cxnId="{3395E8BA-C0BA-4EC9-88FE-2FA439F2E4A2}">
      <dgm:prSet/>
      <dgm:spPr/>
      <dgm:t>
        <a:bodyPr/>
        <a:lstStyle/>
        <a:p>
          <a:endParaRPr lang="en-US"/>
        </a:p>
      </dgm:t>
    </dgm:pt>
    <dgm:pt modelId="{FCAEC84C-E4E2-4434-B227-212A3DF89DB4}">
      <dgm:prSet/>
      <dgm:spPr/>
      <dgm:t>
        <a:bodyPr/>
        <a:lstStyle/>
        <a:p>
          <a:pPr rtl="0"/>
          <a:r>
            <a:rPr lang="en-US"/>
            <a:t>Web project to advice students and SCM career folks</a:t>
          </a:r>
        </a:p>
      </dgm:t>
    </dgm:pt>
    <dgm:pt modelId="{8D027805-CD16-4B40-9F69-78F2700C4C6D}" type="parTrans" cxnId="{59B2413D-87FC-450A-864E-236E408AF04E}">
      <dgm:prSet/>
      <dgm:spPr/>
      <dgm:t>
        <a:bodyPr/>
        <a:lstStyle/>
        <a:p>
          <a:endParaRPr lang="en-US"/>
        </a:p>
      </dgm:t>
    </dgm:pt>
    <dgm:pt modelId="{6ECAB229-658D-4189-BD9F-0F5BB4877B4D}" type="sibTrans" cxnId="{59B2413D-87FC-450A-864E-236E408AF04E}">
      <dgm:prSet/>
      <dgm:spPr/>
      <dgm:t>
        <a:bodyPr/>
        <a:lstStyle/>
        <a:p>
          <a:endParaRPr lang="en-US"/>
        </a:p>
      </dgm:t>
    </dgm:pt>
    <dgm:pt modelId="{644D6BD9-CDE6-4287-8ACC-9B6AA696FD47}">
      <dgm:prSet/>
      <dgm:spPr/>
      <dgm:t>
        <a:bodyPr/>
        <a:lstStyle/>
        <a:p>
          <a:pPr rtl="0"/>
          <a:r>
            <a:rPr lang="en-US"/>
            <a:t>Time: January 2017</a:t>
          </a:r>
        </a:p>
      </dgm:t>
    </dgm:pt>
    <dgm:pt modelId="{A2664DEF-AC14-41BF-A803-EA02D876488F}" type="parTrans" cxnId="{3823D0B6-58AD-4BE4-8EFE-73ABD1A6454F}">
      <dgm:prSet/>
      <dgm:spPr/>
      <dgm:t>
        <a:bodyPr/>
        <a:lstStyle/>
        <a:p>
          <a:endParaRPr lang="en-US"/>
        </a:p>
      </dgm:t>
    </dgm:pt>
    <dgm:pt modelId="{A44192ED-E44D-4205-98DA-9D65531B37D6}" type="sibTrans" cxnId="{3823D0B6-58AD-4BE4-8EFE-73ABD1A6454F}">
      <dgm:prSet/>
      <dgm:spPr/>
      <dgm:t>
        <a:bodyPr/>
        <a:lstStyle/>
        <a:p>
          <a:endParaRPr lang="en-US"/>
        </a:p>
      </dgm:t>
    </dgm:pt>
    <dgm:pt modelId="{4FEBDF6C-50E0-4142-BBD2-1F4EE3F23EEA}">
      <dgm:prSet/>
      <dgm:spPr/>
      <dgm:t>
        <a:bodyPr/>
        <a:lstStyle/>
        <a:p>
          <a:pPr rtl="0"/>
          <a:r>
            <a:rPr lang="en-US"/>
            <a:t>Cost:</a:t>
          </a:r>
        </a:p>
      </dgm:t>
    </dgm:pt>
    <dgm:pt modelId="{222ABD3A-79AD-4B16-8187-381163430065}" type="parTrans" cxnId="{75540652-4815-4526-9407-7A84F0D7C8F4}">
      <dgm:prSet/>
      <dgm:spPr/>
      <dgm:t>
        <a:bodyPr/>
        <a:lstStyle/>
        <a:p>
          <a:endParaRPr lang="en-US"/>
        </a:p>
      </dgm:t>
    </dgm:pt>
    <dgm:pt modelId="{AED51427-81A3-42F1-8D24-2F6E3454BDBA}" type="sibTrans" cxnId="{75540652-4815-4526-9407-7A84F0D7C8F4}">
      <dgm:prSet/>
      <dgm:spPr/>
      <dgm:t>
        <a:bodyPr/>
        <a:lstStyle/>
        <a:p>
          <a:endParaRPr lang="en-US"/>
        </a:p>
      </dgm:t>
    </dgm:pt>
    <dgm:pt modelId="{876FC9BA-E6A7-46C6-A498-76548BB15B8F}">
      <dgm:prSet/>
      <dgm:spPr/>
      <dgm:t>
        <a:bodyPr/>
        <a:lstStyle/>
        <a:p>
          <a:pPr rtl="0"/>
          <a:r>
            <a:rPr lang="en-US"/>
            <a:t>People: Frank Bonus, Pastor Ben,  Friend In MD 2, Dave Hackman(6 people)</a:t>
          </a:r>
        </a:p>
      </dgm:t>
    </dgm:pt>
    <dgm:pt modelId="{AC41F481-BF71-4C41-8D51-D4153595985E}" type="parTrans" cxnId="{723D41A4-6FF2-47EF-81B9-EC486B56946C}">
      <dgm:prSet/>
      <dgm:spPr/>
      <dgm:t>
        <a:bodyPr/>
        <a:lstStyle/>
        <a:p>
          <a:endParaRPr lang="en-US"/>
        </a:p>
      </dgm:t>
    </dgm:pt>
    <dgm:pt modelId="{C17668DB-4594-4266-B8B3-148DF8D18276}" type="sibTrans" cxnId="{723D41A4-6FF2-47EF-81B9-EC486B56946C}">
      <dgm:prSet/>
      <dgm:spPr/>
      <dgm:t>
        <a:bodyPr/>
        <a:lstStyle/>
        <a:p>
          <a:endParaRPr lang="en-US"/>
        </a:p>
      </dgm:t>
    </dgm:pt>
    <dgm:pt modelId="{F930E120-B63C-47FE-B81C-8C2CC13583ED}">
      <dgm:prSet/>
      <dgm:spPr/>
      <dgm:t>
        <a:bodyPr/>
        <a:lstStyle/>
        <a:p>
          <a:pPr rtl="0"/>
          <a:r>
            <a:rPr lang="en-US"/>
            <a:t>Planning</a:t>
          </a:r>
        </a:p>
      </dgm:t>
    </dgm:pt>
    <dgm:pt modelId="{2AD85826-6198-4AB3-B765-79C73442FE94}" type="parTrans" cxnId="{21F0F360-9FCB-4236-8D1B-B600666E9E74}">
      <dgm:prSet/>
      <dgm:spPr/>
      <dgm:t>
        <a:bodyPr/>
        <a:lstStyle/>
        <a:p>
          <a:endParaRPr lang="en-US"/>
        </a:p>
      </dgm:t>
    </dgm:pt>
    <dgm:pt modelId="{B0073A84-57E9-44DA-9060-F4344F7E5DD1}" type="sibTrans" cxnId="{21F0F360-9FCB-4236-8D1B-B600666E9E74}">
      <dgm:prSet/>
      <dgm:spPr/>
      <dgm:t>
        <a:bodyPr/>
        <a:lstStyle/>
        <a:p>
          <a:endParaRPr lang="en-US"/>
        </a:p>
      </dgm:t>
    </dgm:pt>
    <dgm:pt modelId="{A7BD9BC5-E735-4E2E-AB9B-E32AC4E71EB9}" type="pres">
      <dgm:prSet presAssocID="{148E353F-023D-4DE1-B328-845FB68C330E}" presName="Name0" presStyleCnt="0">
        <dgm:presLayoutVars>
          <dgm:chMax/>
          <dgm:chPref/>
          <dgm:dir/>
        </dgm:presLayoutVars>
      </dgm:prSet>
      <dgm:spPr/>
    </dgm:pt>
    <dgm:pt modelId="{FB4A6A14-A044-4674-AE5C-8E4EFC7D4325}" type="pres">
      <dgm:prSet presAssocID="{651D5567-0CBC-4F28-BAA9-427A481AF2A0}" presName="parenttextcomposite" presStyleCnt="0"/>
      <dgm:spPr/>
    </dgm:pt>
    <dgm:pt modelId="{FF20844E-F2BB-4373-A25D-DD83BB945C9E}" type="pres">
      <dgm:prSet presAssocID="{651D5567-0CBC-4F28-BAA9-427A481AF2A0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DD1B234-16D2-4AEF-A48A-6A5DB19212AD}" type="pres">
      <dgm:prSet presAssocID="{651D5567-0CBC-4F28-BAA9-427A481AF2A0}" presName="parallelogramComposite" presStyleCnt="0"/>
      <dgm:spPr/>
    </dgm:pt>
    <dgm:pt modelId="{D7C56EFB-A68E-4A1E-8F79-61F0521E6A87}" type="pres">
      <dgm:prSet presAssocID="{651D5567-0CBC-4F28-BAA9-427A481AF2A0}" presName="parallelogram1" presStyleLbl="alignNode1" presStyleIdx="0" presStyleCnt="42"/>
      <dgm:spPr/>
    </dgm:pt>
    <dgm:pt modelId="{1F0F8617-391F-4747-8CD0-64D4E2F1AD04}" type="pres">
      <dgm:prSet presAssocID="{651D5567-0CBC-4F28-BAA9-427A481AF2A0}" presName="parallelogram2" presStyleLbl="alignNode1" presStyleIdx="1" presStyleCnt="42"/>
      <dgm:spPr/>
    </dgm:pt>
    <dgm:pt modelId="{B5791F29-C76D-4936-AA5A-7F96DBEF2983}" type="pres">
      <dgm:prSet presAssocID="{651D5567-0CBC-4F28-BAA9-427A481AF2A0}" presName="parallelogram3" presStyleLbl="alignNode1" presStyleIdx="2" presStyleCnt="42"/>
      <dgm:spPr/>
    </dgm:pt>
    <dgm:pt modelId="{0E7E32D5-7416-4593-B843-A53116EDFD53}" type="pres">
      <dgm:prSet presAssocID="{651D5567-0CBC-4F28-BAA9-427A481AF2A0}" presName="parallelogram4" presStyleLbl="alignNode1" presStyleIdx="3" presStyleCnt="42"/>
      <dgm:spPr/>
    </dgm:pt>
    <dgm:pt modelId="{A672AE5D-8100-4B5F-9F27-692434C1E549}" type="pres">
      <dgm:prSet presAssocID="{651D5567-0CBC-4F28-BAA9-427A481AF2A0}" presName="parallelogram5" presStyleLbl="alignNode1" presStyleIdx="4" presStyleCnt="42"/>
      <dgm:spPr/>
    </dgm:pt>
    <dgm:pt modelId="{8CBBBCB1-3A6F-4DC8-B0AD-F47A39013EE5}" type="pres">
      <dgm:prSet presAssocID="{651D5567-0CBC-4F28-BAA9-427A481AF2A0}" presName="parallelogram6" presStyleLbl="alignNode1" presStyleIdx="5" presStyleCnt="42"/>
      <dgm:spPr/>
    </dgm:pt>
    <dgm:pt modelId="{2E647914-AEE5-43FD-B7D4-3B6D0B71F1B6}" type="pres">
      <dgm:prSet presAssocID="{651D5567-0CBC-4F28-BAA9-427A481AF2A0}" presName="parallelogram7" presStyleLbl="alignNode1" presStyleIdx="6" presStyleCnt="42"/>
      <dgm:spPr/>
    </dgm:pt>
    <dgm:pt modelId="{7AFE5534-AE8E-4F44-852E-A19E5DCC2944}" type="pres">
      <dgm:prSet presAssocID="{4944C3F8-3829-4165-A239-68B85AFB1B53}" presName="sibTrans" presStyleCnt="0"/>
      <dgm:spPr/>
    </dgm:pt>
    <dgm:pt modelId="{F92EEB4F-88DF-4A64-A0E4-7DA71F602737}" type="pres">
      <dgm:prSet presAssocID="{FCAEC84C-E4E2-4434-B227-212A3DF89DB4}" presName="parenttextcomposite" presStyleCnt="0"/>
      <dgm:spPr/>
    </dgm:pt>
    <dgm:pt modelId="{1F1649F9-FA4C-4372-A826-F7E28314126E}" type="pres">
      <dgm:prSet presAssocID="{FCAEC84C-E4E2-4434-B227-212A3DF89DB4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B95DD9C4-2284-4B40-BE20-D6BD775B7FC6}" type="pres">
      <dgm:prSet presAssocID="{FCAEC84C-E4E2-4434-B227-212A3DF89DB4}" presName="parallelogramComposite" presStyleCnt="0"/>
      <dgm:spPr/>
    </dgm:pt>
    <dgm:pt modelId="{F05B790E-567D-4F38-A59D-B4F6EE5AF3D4}" type="pres">
      <dgm:prSet presAssocID="{FCAEC84C-E4E2-4434-B227-212A3DF89DB4}" presName="parallelogram1" presStyleLbl="alignNode1" presStyleIdx="7" presStyleCnt="42"/>
      <dgm:spPr/>
    </dgm:pt>
    <dgm:pt modelId="{0F33642D-E773-4573-AD70-A309F9A4B80E}" type="pres">
      <dgm:prSet presAssocID="{FCAEC84C-E4E2-4434-B227-212A3DF89DB4}" presName="parallelogram2" presStyleLbl="alignNode1" presStyleIdx="8" presStyleCnt="42"/>
      <dgm:spPr/>
    </dgm:pt>
    <dgm:pt modelId="{50C41EE7-3D84-4ABF-A201-7CE959204C7C}" type="pres">
      <dgm:prSet presAssocID="{FCAEC84C-E4E2-4434-B227-212A3DF89DB4}" presName="parallelogram3" presStyleLbl="alignNode1" presStyleIdx="9" presStyleCnt="42"/>
      <dgm:spPr/>
    </dgm:pt>
    <dgm:pt modelId="{39CC9568-4B90-48EF-9285-3733DC4ED992}" type="pres">
      <dgm:prSet presAssocID="{FCAEC84C-E4E2-4434-B227-212A3DF89DB4}" presName="parallelogram4" presStyleLbl="alignNode1" presStyleIdx="10" presStyleCnt="42"/>
      <dgm:spPr/>
    </dgm:pt>
    <dgm:pt modelId="{836EE9EC-8A9A-4F12-87AC-B46343396183}" type="pres">
      <dgm:prSet presAssocID="{FCAEC84C-E4E2-4434-B227-212A3DF89DB4}" presName="parallelogram5" presStyleLbl="alignNode1" presStyleIdx="11" presStyleCnt="42"/>
      <dgm:spPr/>
    </dgm:pt>
    <dgm:pt modelId="{6221D9AD-C421-44FF-8C4C-1CADA66FE0B5}" type="pres">
      <dgm:prSet presAssocID="{FCAEC84C-E4E2-4434-B227-212A3DF89DB4}" presName="parallelogram6" presStyleLbl="alignNode1" presStyleIdx="12" presStyleCnt="42"/>
      <dgm:spPr/>
    </dgm:pt>
    <dgm:pt modelId="{3233B5D8-58C8-4BE2-B8D6-0ED136ADEC9E}" type="pres">
      <dgm:prSet presAssocID="{FCAEC84C-E4E2-4434-B227-212A3DF89DB4}" presName="parallelogram7" presStyleLbl="alignNode1" presStyleIdx="13" presStyleCnt="42"/>
      <dgm:spPr/>
    </dgm:pt>
    <dgm:pt modelId="{450FC7A4-30B0-45D4-94E6-76E284B2F2A7}" type="pres">
      <dgm:prSet presAssocID="{6ECAB229-658D-4189-BD9F-0F5BB4877B4D}" presName="sibTrans" presStyleCnt="0"/>
      <dgm:spPr/>
    </dgm:pt>
    <dgm:pt modelId="{78EE7AD5-6B31-44FA-8AB6-0064101893AF}" type="pres">
      <dgm:prSet presAssocID="{644D6BD9-CDE6-4287-8ACC-9B6AA696FD47}" presName="parenttextcomposite" presStyleCnt="0"/>
      <dgm:spPr/>
    </dgm:pt>
    <dgm:pt modelId="{3A45A612-8439-47F5-A3C1-5BD3651921A8}" type="pres">
      <dgm:prSet presAssocID="{644D6BD9-CDE6-4287-8ACC-9B6AA696FD47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070F7CE5-913C-455A-B4B7-0071F2C69036}" type="pres">
      <dgm:prSet presAssocID="{644D6BD9-CDE6-4287-8ACC-9B6AA696FD47}" presName="parallelogramComposite" presStyleCnt="0"/>
      <dgm:spPr/>
    </dgm:pt>
    <dgm:pt modelId="{8879934C-C921-47C5-A25B-F3C071819755}" type="pres">
      <dgm:prSet presAssocID="{644D6BD9-CDE6-4287-8ACC-9B6AA696FD47}" presName="parallelogram1" presStyleLbl="alignNode1" presStyleIdx="14" presStyleCnt="42"/>
      <dgm:spPr/>
    </dgm:pt>
    <dgm:pt modelId="{24ECB3E1-BAD6-4A47-9877-EC8A477016BF}" type="pres">
      <dgm:prSet presAssocID="{644D6BD9-CDE6-4287-8ACC-9B6AA696FD47}" presName="parallelogram2" presStyleLbl="alignNode1" presStyleIdx="15" presStyleCnt="42"/>
      <dgm:spPr/>
    </dgm:pt>
    <dgm:pt modelId="{E28FA406-4D1F-42BC-B3C0-4D65765F32A9}" type="pres">
      <dgm:prSet presAssocID="{644D6BD9-CDE6-4287-8ACC-9B6AA696FD47}" presName="parallelogram3" presStyleLbl="alignNode1" presStyleIdx="16" presStyleCnt="42"/>
      <dgm:spPr/>
    </dgm:pt>
    <dgm:pt modelId="{1F3897F8-7BFA-4C8F-8EC6-DED39CE9B675}" type="pres">
      <dgm:prSet presAssocID="{644D6BD9-CDE6-4287-8ACC-9B6AA696FD47}" presName="parallelogram4" presStyleLbl="alignNode1" presStyleIdx="17" presStyleCnt="42"/>
      <dgm:spPr/>
    </dgm:pt>
    <dgm:pt modelId="{C9329355-CED0-4EED-AEF8-5D1CB57D1957}" type="pres">
      <dgm:prSet presAssocID="{644D6BD9-CDE6-4287-8ACC-9B6AA696FD47}" presName="parallelogram5" presStyleLbl="alignNode1" presStyleIdx="18" presStyleCnt="42"/>
      <dgm:spPr/>
    </dgm:pt>
    <dgm:pt modelId="{9B2561DB-F10B-4A4B-80EC-CB9787949D2A}" type="pres">
      <dgm:prSet presAssocID="{644D6BD9-CDE6-4287-8ACC-9B6AA696FD47}" presName="parallelogram6" presStyleLbl="alignNode1" presStyleIdx="19" presStyleCnt="42"/>
      <dgm:spPr/>
    </dgm:pt>
    <dgm:pt modelId="{904D5599-1787-4F58-9482-56BAD554DD07}" type="pres">
      <dgm:prSet presAssocID="{644D6BD9-CDE6-4287-8ACC-9B6AA696FD47}" presName="parallelogram7" presStyleLbl="alignNode1" presStyleIdx="20" presStyleCnt="42"/>
      <dgm:spPr/>
    </dgm:pt>
    <dgm:pt modelId="{54A1C6F2-9C49-49C2-95C6-5A5E4F1881BB}" type="pres">
      <dgm:prSet presAssocID="{A44192ED-E44D-4205-98DA-9D65531B37D6}" presName="sibTrans" presStyleCnt="0"/>
      <dgm:spPr/>
    </dgm:pt>
    <dgm:pt modelId="{5AA0563F-0429-4C62-95C4-0E0F6558655F}" type="pres">
      <dgm:prSet presAssocID="{4FEBDF6C-50E0-4142-BBD2-1F4EE3F23EEA}" presName="parenttextcomposite" presStyleCnt="0"/>
      <dgm:spPr/>
    </dgm:pt>
    <dgm:pt modelId="{8792EF79-DDC7-4DC1-B032-715C38166E78}" type="pres">
      <dgm:prSet presAssocID="{4FEBDF6C-50E0-4142-BBD2-1F4EE3F23EEA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4B9933C-A389-44EC-9FC8-A9A26600557B}" type="pres">
      <dgm:prSet presAssocID="{4FEBDF6C-50E0-4142-BBD2-1F4EE3F23EEA}" presName="parallelogramComposite" presStyleCnt="0"/>
      <dgm:spPr/>
    </dgm:pt>
    <dgm:pt modelId="{ECA20F0F-2BFF-4D4D-BEC1-C412B867C1C8}" type="pres">
      <dgm:prSet presAssocID="{4FEBDF6C-50E0-4142-BBD2-1F4EE3F23EEA}" presName="parallelogram1" presStyleLbl="alignNode1" presStyleIdx="21" presStyleCnt="42"/>
      <dgm:spPr/>
    </dgm:pt>
    <dgm:pt modelId="{5F96E319-6048-4C89-A4A0-EE161F95E058}" type="pres">
      <dgm:prSet presAssocID="{4FEBDF6C-50E0-4142-BBD2-1F4EE3F23EEA}" presName="parallelogram2" presStyleLbl="alignNode1" presStyleIdx="22" presStyleCnt="42"/>
      <dgm:spPr/>
    </dgm:pt>
    <dgm:pt modelId="{5600E811-8B07-49A0-B882-849DC31DDD70}" type="pres">
      <dgm:prSet presAssocID="{4FEBDF6C-50E0-4142-BBD2-1F4EE3F23EEA}" presName="parallelogram3" presStyleLbl="alignNode1" presStyleIdx="23" presStyleCnt="42"/>
      <dgm:spPr/>
    </dgm:pt>
    <dgm:pt modelId="{32163AE7-DB5A-491D-AF60-735C65DFA5D0}" type="pres">
      <dgm:prSet presAssocID="{4FEBDF6C-50E0-4142-BBD2-1F4EE3F23EEA}" presName="parallelogram4" presStyleLbl="alignNode1" presStyleIdx="24" presStyleCnt="42"/>
      <dgm:spPr/>
    </dgm:pt>
    <dgm:pt modelId="{DDE41E98-DCCA-462F-9847-1B7807E9DF51}" type="pres">
      <dgm:prSet presAssocID="{4FEBDF6C-50E0-4142-BBD2-1F4EE3F23EEA}" presName="parallelogram5" presStyleLbl="alignNode1" presStyleIdx="25" presStyleCnt="42"/>
      <dgm:spPr/>
    </dgm:pt>
    <dgm:pt modelId="{4B198887-B926-4A29-9159-15D8D4CBB2FA}" type="pres">
      <dgm:prSet presAssocID="{4FEBDF6C-50E0-4142-BBD2-1F4EE3F23EEA}" presName="parallelogram6" presStyleLbl="alignNode1" presStyleIdx="26" presStyleCnt="42"/>
      <dgm:spPr/>
    </dgm:pt>
    <dgm:pt modelId="{AA608374-15F3-47F7-A45E-9E3B7F14058A}" type="pres">
      <dgm:prSet presAssocID="{4FEBDF6C-50E0-4142-BBD2-1F4EE3F23EEA}" presName="parallelogram7" presStyleLbl="alignNode1" presStyleIdx="27" presStyleCnt="42"/>
      <dgm:spPr/>
    </dgm:pt>
    <dgm:pt modelId="{7E8440B9-14CA-48BC-B257-29292D647D3F}" type="pres">
      <dgm:prSet presAssocID="{AED51427-81A3-42F1-8D24-2F6E3454BDBA}" presName="sibTrans" presStyleCnt="0"/>
      <dgm:spPr/>
    </dgm:pt>
    <dgm:pt modelId="{9FC65E9F-F628-44C2-AAB8-311CDDF63463}" type="pres">
      <dgm:prSet presAssocID="{876FC9BA-E6A7-46C6-A498-76548BB15B8F}" presName="parenttextcomposite" presStyleCnt="0"/>
      <dgm:spPr/>
    </dgm:pt>
    <dgm:pt modelId="{554F9DA8-F54D-42D1-9D78-F929B04BCBBE}" type="pres">
      <dgm:prSet presAssocID="{876FC9BA-E6A7-46C6-A498-76548BB15B8F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3A82E28-1973-4F1F-B171-72E5176C4F43}" type="pres">
      <dgm:prSet presAssocID="{876FC9BA-E6A7-46C6-A498-76548BB15B8F}" presName="parallelogramComposite" presStyleCnt="0"/>
      <dgm:spPr/>
    </dgm:pt>
    <dgm:pt modelId="{175B7280-AA56-4AE9-A518-B819AF993CC9}" type="pres">
      <dgm:prSet presAssocID="{876FC9BA-E6A7-46C6-A498-76548BB15B8F}" presName="parallelogram1" presStyleLbl="alignNode1" presStyleIdx="28" presStyleCnt="42"/>
      <dgm:spPr/>
    </dgm:pt>
    <dgm:pt modelId="{D907649E-FD4C-4A97-A5ED-6BEFBD4823F8}" type="pres">
      <dgm:prSet presAssocID="{876FC9BA-E6A7-46C6-A498-76548BB15B8F}" presName="parallelogram2" presStyleLbl="alignNode1" presStyleIdx="29" presStyleCnt="42"/>
      <dgm:spPr/>
    </dgm:pt>
    <dgm:pt modelId="{26B34591-7BB9-4E24-BFB8-0F2292FE9C66}" type="pres">
      <dgm:prSet presAssocID="{876FC9BA-E6A7-46C6-A498-76548BB15B8F}" presName="parallelogram3" presStyleLbl="alignNode1" presStyleIdx="30" presStyleCnt="42"/>
      <dgm:spPr/>
    </dgm:pt>
    <dgm:pt modelId="{45EF676A-D576-4DDA-9CF6-519FEFF69113}" type="pres">
      <dgm:prSet presAssocID="{876FC9BA-E6A7-46C6-A498-76548BB15B8F}" presName="parallelogram4" presStyleLbl="alignNode1" presStyleIdx="31" presStyleCnt="42"/>
      <dgm:spPr/>
    </dgm:pt>
    <dgm:pt modelId="{C29D1AB0-C190-4E31-A76F-5C3D053D0D7B}" type="pres">
      <dgm:prSet presAssocID="{876FC9BA-E6A7-46C6-A498-76548BB15B8F}" presName="parallelogram5" presStyleLbl="alignNode1" presStyleIdx="32" presStyleCnt="42"/>
      <dgm:spPr/>
    </dgm:pt>
    <dgm:pt modelId="{543EE845-87C5-45A2-90B0-DEE82EF42D16}" type="pres">
      <dgm:prSet presAssocID="{876FC9BA-E6A7-46C6-A498-76548BB15B8F}" presName="parallelogram6" presStyleLbl="alignNode1" presStyleIdx="33" presStyleCnt="42"/>
      <dgm:spPr/>
    </dgm:pt>
    <dgm:pt modelId="{49CEC284-5AC9-40C3-A3BB-F890A117AF15}" type="pres">
      <dgm:prSet presAssocID="{876FC9BA-E6A7-46C6-A498-76548BB15B8F}" presName="parallelogram7" presStyleLbl="alignNode1" presStyleIdx="34" presStyleCnt="42"/>
      <dgm:spPr/>
    </dgm:pt>
    <dgm:pt modelId="{FA637D91-95CE-4235-A5ED-DCE6FFCA38DA}" type="pres">
      <dgm:prSet presAssocID="{C17668DB-4594-4266-B8B3-148DF8D18276}" presName="sibTrans" presStyleCnt="0"/>
      <dgm:spPr/>
    </dgm:pt>
    <dgm:pt modelId="{76C41A56-4EA2-4353-94A4-DBAF87104F09}" type="pres">
      <dgm:prSet presAssocID="{F930E120-B63C-47FE-B81C-8C2CC13583ED}" presName="parenttextcomposite" presStyleCnt="0"/>
      <dgm:spPr/>
    </dgm:pt>
    <dgm:pt modelId="{681BF01F-36AF-4913-93F2-D94CD662B97A}" type="pres">
      <dgm:prSet presAssocID="{F930E120-B63C-47FE-B81C-8C2CC13583ED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5F2F85F6-46F8-464F-A19A-1196F6687238}" type="pres">
      <dgm:prSet presAssocID="{F930E120-B63C-47FE-B81C-8C2CC13583ED}" presName="parallelogramComposite" presStyleCnt="0"/>
      <dgm:spPr/>
    </dgm:pt>
    <dgm:pt modelId="{E531BCE6-1B36-42DC-8A0F-F2313A97AFA0}" type="pres">
      <dgm:prSet presAssocID="{F930E120-B63C-47FE-B81C-8C2CC13583ED}" presName="parallelogram1" presStyleLbl="alignNode1" presStyleIdx="35" presStyleCnt="42"/>
      <dgm:spPr/>
    </dgm:pt>
    <dgm:pt modelId="{7B4FB178-7617-41F2-AA60-5AE6A5F69636}" type="pres">
      <dgm:prSet presAssocID="{F930E120-B63C-47FE-B81C-8C2CC13583ED}" presName="parallelogram2" presStyleLbl="alignNode1" presStyleIdx="36" presStyleCnt="42"/>
      <dgm:spPr/>
    </dgm:pt>
    <dgm:pt modelId="{D7C6A1DD-2028-4E14-9577-641003337719}" type="pres">
      <dgm:prSet presAssocID="{F930E120-B63C-47FE-B81C-8C2CC13583ED}" presName="parallelogram3" presStyleLbl="alignNode1" presStyleIdx="37" presStyleCnt="42"/>
      <dgm:spPr/>
    </dgm:pt>
    <dgm:pt modelId="{6987D42B-D629-4745-885D-174C26F0ACE0}" type="pres">
      <dgm:prSet presAssocID="{F930E120-B63C-47FE-B81C-8C2CC13583ED}" presName="parallelogram4" presStyleLbl="alignNode1" presStyleIdx="38" presStyleCnt="42"/>
      <dgm:spPr/>
    </dgm:pt>
    <dgm:pt modelId="{B6A28187-3F3C-4DDF-A2A9-51DF1506C857}" type="pres">
      <dgm:prSet presAssocID="{F930E120-B63C-47FE-B81C-8C2CC13583ED}" presName="parallelogram5" presStyleLbl="alignNode1" presStyleIdx="39" presStyleCnt="42"/>
      <dgm:spPr/>
    </dgm:pt>
    <dgm:pt modelId="{3A686CD5-EA5A-44E8-9D5C-CB8FB83A4814}" type="pres">
      <dgm:prSet presAssocID="{F930E120-B63C-47FE-B81C-8C2CC13583ED}" presName="parallelogram6" presStyleLbl="alignNode1" presStyleIdx="40" presStyleCnt="42"/>
      <dgm:spPr/>
    </dgm:pt>
    <dgm:pt modelId="{3E25758B-D498-49B7-A541-24C7BBA75658}" type="pres">
      <dgm:prSet presAssocID="{F930E120-B63C-47FE-B81C-8C2CC13583ED}" presName="parallelogram7" presStyleLbl="alignNode1" presStyleIdx="41" presStyleCnt="42"/>
      <dgm:spPr/>
    </dgm:pt>
  </dgm:ptLst>
  <dgm:cxnLst>
    <dgm:cxn modelId="{75540652-4815-4526-9407-7A84F0D7C8F4}" srcId="{148E353F-023D-4DE1-B328-845FB68C330E}" destId="{4FEBDF6C-50E0-4142-BBD2-1F4EE3F23EEA}" srcOrd="3" destOrd="0" parTransId="{222ABD3A-79AD-4B16-8187-381163430065}" sibTransId="{AED51427-81A3-42F1-8D24-2F6E3454BDBA}"/>
    <dgm:cxn modelId="{C1075C1D-0B6B-4FBD-88A3-5C4326A29FC4}" type="presOf" srcId="{F930E120-B63C-47FE-B81C-8C2CC13583ED}" destId="{681BF01F-36AF-4913-93F2-D94CD662B97A}" srcOrd="0" destOrd="0" presId="urn:microsoft.com/office/officeart/2008/layout/VerticalAccentList"/>
    <dgm:cxn modelId="{3395E8BA-C0BA-4EC9-88FE-2FA439F2E4A2}" srcId="{148E353F-023D-4DE1-B328-845FB68C330E}" destId="{651D5567-0CBC-4F28-BAA9-427A481AF2A0}" srcOrd="0" destOrd="0" parTransId="{DAA58021-5E50-479D-B1AF-3DB6DCA30AF5}" sibTransId="{4944C3F8-3829-4165-A239-68B85AFB1B53}"/>
    <dgm:cxn modelId="{59B2413D-87FC-450A-864E-236E408AF04E}" srcId="{148E353F-023D-4DE1-B328-845FB68C330E}" destId="{FCAEC84C-E4E2-4434-B227-212A3DF89DB4}" srcOrd="1" destOrd="0" parTransId="{8D027805-CD16-4B40-9F69-78F2700C4C6D}" sibTransId="{6ECAB229-658D-4189-BD9F-0F5BB4877B4D}"/>
    <dgm:cxn modelId="{5F66B5A5-DE7F-4A73-87E7-10761A86A9B8}" type="presOf" srcId="{644D6BD9-CDE6-4287-8ACC-9B6AA696FD47}" destId="{3A45A612-8439-47F5-A3C1-5BD3651921A8}" srcOrd="0" destOrd="0" presId="urn:microsoft.com/office/officeart/2008/layout/VerticalAccentList"/>
    <dgm:cxn modelId="{4B82A0A2-8A47-4BDC-9CAC-A45FD35980A6}" type="presOf" srcId="{651D5567-0CBC-4F28-BAA9-427A481AF2A0}" destId="{FF20844E-F2BB-4373-A25D-DD83BB945C9E}" srcOrd="0" destOrd="0" presId="urn:microsoft.com/office/officeart/2008/layout/VerticalAccentList"/>
    <dgm:cxn modelId="{3823D0B6-58AD-4BE4-8EFE-73ABD1A6454F}" srcId="{148E353F-023D-4DE1-B328-845FB68C330E}" destId="{644D6BD9-CDE6-4287-8ACC-9B6AA696FD47}" srcOrd="2" destOrd="0" parTransId="{A2664DEF-AC14-41BF-A803-EA02D876488F}" sibTransId="{A44192ED-E44D-4205-98DA-9D65531B37D6}"/>
    <dgm:cxn modelId="{21F0F360-9FCB-4236-8D1B-B600666E9E74}" srcId="{148E353F-023D-4DE1-B328-845FB68C330E}" destId="{F930E120-B63C-47FE-B81C-8C2CC13583ED}" srcOrd="5" destOrd="0" parTransId="{2AD85826-6198-4AB3-B765-79C73442FE94}" sibTransId="{B0073A84-57E9-44DA-9060-F4344F7E5DD1}"/>
    <dgm:cxn modelId="{723D41A4-6FF2-47EF-81B9-EC486B56946C}" srcId="{148E353F-023D-4DE1-B328-845FB68C330E}" destId="{876FC9BA-E6A7-46C6-A498-76548BB15B8F}" srcOrd="4" destOrd="0" parTransId="{AC41F481-BF71-4C41-8D51-D4153595985E}" sibTransId="{C17668DB-4594-4266-B8B3-148DF8D18276}"/>
    <dgm:cxn modelId="{81FE57D5-95FD-44AB-9E27-C270332142F7}" type="presOf" srcId="{876FC9BA-E6A7-46C6-A498-76548BB15B8F}" destId="{554F9DA8-F54D-42D1-9D78-F929B04BCBBE}" srcOrd="0" destOrd="0" presId="urn:microsoft.com/office/officeart/2008/layout/VerticalAccentList"/>
    <dgm:cxn modelId="{2550965C-A8A9-4A63-ABCC-8FB63BA81EE1}" type="presOf" srcId="{148E353F-023D-4DE1-B328-845FB68C330E}" destId="{A7BD9BC5-E735-4E2E-AB9B-E32AC4E71EB9}" srcOrd="0" destOrd="0" presId="urn:microsoft.com/office/officeart/2008/layout/VerticalAccentList"/>
    <dgm:cxn modelId="{53884D2A-78F2-4049-9176-9AE34D877569}" type="presOf" srcId="{4FEBDF6C-50E0-4142-BBD2-1F4EE3F23EEA}" destId="{8792EF79-DDC7-4DC1-B032-715C38166E78}" srcOrd="0" destOrd="0" presId="urn:microsoft.com/office/officeart/2008/layout/VerticalAccentList"/>
    <dgm:cxn modelId="{7DF17ECA-05BE-44DB-B285-A3673AB77ED0}" type="presOf" srcId="{FCAEC84C-E4E2-4434-B227-212A3DF89DB4}" destId="{1F1649F9-FA4C-4372-A826-F7E28314126E}" srcOrd="0" destOrd="0" presId="urn:microsoft.com/office/officeart/2008/layout/VerticalAccentList"/>
    <dgm:cxn modelId="{9E9E3C30-CCC2-41B0-9CBF-028F20E3D23E}" type="presParOf" srcId="{A7BD9BC5-E735-4E2E-AB9B-E32AC4E71EB9}" destId="{FB4A6A14-A044-4674-AE5C-8E4EFC7D4325}" srcOrd="0" destOrd="0" presId="urn:microsoft.com/office/officeart/2008/layout/VerticalAccentList"/>
    <dgm:cxn modelId="{CEF341D2-2981-45F9-813F-5CCB42473388}" type="presParOf" srcId="{FB4A6A14-A044-4674-AE5C-8E4EFC7D4325}" destId="{FF20844E-F2BB-4373-A25D-DD83BB945C9E}" srcOrd="0" destOrd="0" presId="urn:microsoft.com/office/officeart/2008/layout/VerticalAccentList"/>
    <dgm:cxn modelId="{A5FA37A4-5646-42EB-882D-7EB3DBB6D00E}" type="presParOf" srcId="{A7BD9BC5-E735-4E2E-AB9B-E32AC4E71EB9}" destId="{2DD1B234-16D2-4AEF-A48A-6A5DB19212AD}" srcOrd="1" destOrd="0" presId="urn:microsoft.com/office/officeart/2008/layout/VerticalAccentList"/>
    <dgm:cxn modelId="{6E4C0DB4-FBEA-45AA-B79A-5AE0E0F3116B}" type="presParOf" srcId="{2DD1B234-16D2-4AEF-A48A-6A5DB19212AD}" destId="{D7C56EFB-A68E-4A1E-8F79-61F0521E6A87}" srcOrd="0" destOrd="0" presId="urn:microsoft.com/office/officeart/2008/layout/VerticalAccentList"/>
    <dgm:cxn modelId="{83A3D136-8541-4065-A731-D225EAE7209E}" type="presParOf" srcId="{2DD1B234-16D2-4AEF-A48A-6A5DB19212AD}" destId="{1F0F8617-391F-4747-8CD0-64D4E2F1AD04}" srcOrd="1" destOrd="0" presId="urn:microsoft.com/office/officeart/2008/layout/VerticalAccentList"/>
    <dgm:cxn modelId="{74D5B201-2FF6-4516-9491-4F5C1A5C1929}" type="presParOf" srcId="{2DD1B234-16D2-4AEF-A48A-6A5DB19212AD}" destId="{B5791F29-C76D-4936-AA5A-7F96DBEF2983}" srcOrd="2" destOrd="0" presId="urn:microsoft.com/office/officeart/2008/layout/VerticalAccentList"/>
    <dgm:cxn modelId="{C0B15121-4466-44B1-9339-8E2BBA57C01D}" type="presParOf" srcId="{2DD1B234-16D2-4AEF-A48A-6A5DB19212AD}" destId="{0E7E32D5-7416-4593-B843-A53116EDFD53}" srcOrd="3" destOrd="0" presId="urn:microsoft.com/office/officeart/2008/layout/VerticalAccentList"/>
    <dgm:cxn modelId="{34896B29-0468-4D70-96EB-8950A15AC0ED}" type="presParOf" srcId="{2DD1B234-16D2-4AEF-A48A-6A5DB19212AD}" destId="{A672AE5D-8100-4B5F-9F27-692434C1E549}" srcOrd="4" destOrd="0" presId="urn:microsoft.com/office/officeart/2008/layout/VerticalAccentList"/>
    <dgm:cxn modelId="{7DB3EFEF-A347-471C-AE45-BEF16DC47F44}" type="presParOf" srcId="{2DD1B234-16D2-4AEF-A48A-6A5DB19212AD}" destId="{8CBBBCB1-3A6F-4DC8-B0AD-F47A39013EE5}" srcOrd="5" destOrd="0" presId="urn:microsoft.com/office/officeart/2008/layout/VerticalAccentList"/>
    <dgm:cxn modelId="{7D05C498-E48E-4B4E-B599-A9D86FB63EC8}" type="presParOf" srcId="{2DD1B234-16D2-4AEF-A48A-6A5DB19212AD}" destId="{2E647914-AEE5-43FD-B7D4-3B6D0B71F1B6}" srcOrd="6" destOrd="0" presId="urn:microsoft.com/office/officeart/2008/layout/VerticalAccentList"/>
    <dgm:cxn modelId="{C50E611A-013C-4AD0-BEF6-D4FE07BE3B2F}" type="presParOf" srcId="{A7BD9BC5-E735-4E2E-AB9B-E32AC4E71EB9}" destId="{7AFE5534-AE8E-4F44-852E-A19E5DCC2944}" srcOrd="2" destOrd="0" presId="urn:microsoft.com/office/officeart/2008/layout/VerticalAccentList"/>
    <dgm:cxn modelId="{9E1E695D-1E6A-42E2-9475-41FB7BE84C6C}" type="presParOf" srcId="{A7BD9BC5-E735-4E2E-AB9B-E32AC4E71EB9}" destId="{F92EEB4F-88DF-4A64-A0E4-7DA71F602737}" srcOrd="3" destOrd="0" presId="urn:microsoft.com/office/officeart/2008/layout/VerticalAccentList"/>
    <dgm:cxn modelId="{EECD7C62-BF9A-455E-A254-E7B630971F7E}" type="presParOf" srcId="{F92EEB4F-88DF-4A64-A0E4-7DA71F602737}" destId="{1F1649F9-FA4C-4372-A826-F7E28314126E}" srcOrd="0" destOrd="0" presId="urn:microsoft.com/office/officeart/2008/layout/VerticalAccentList"/>
    <dgm:cxn modelId="{70218FCC-CCFD-41DE-9E2A-50DF7216CCC3}" type="presParOf" srcId="{A7BD9BC5-E735-4E2E-AB9B-E32AC4E71EB9}" destId="{B95DD9C4-2284-4B40-BE20-D6BD775B7FC6}" srcOrd="4" destOrd="0" presId="urn:microsoft.com/office/officeart/2008/layout/VerticalAccentList"/>
    <dgm:cxn modelId="{56DDE83B-47E0-4C49-99C0-3F79C624847F}" type="presParOf" srcId="{B95DD9C4-2284-4B40-BE20-D6BD775B7FC6}" destId="{F05B790E-567D-4F38-A59D-B4F6EE5AF3D4}" srcOrd="0" destOrd="0" presId="urn:microsoft.com/office/officeart/2008/layout/VerticalAccentList"/>
    <dgm:cxn modelId="{E235AC97-6387-474F-BD47-53F495C4643E}" type="presParOf" srcId="{B95DD9C4-2284-4B40-BE20-D6BD775B7FC6}" destId="{0F33642D-E773-4573-AD70-A309F9A4B80E}" srcOrd="1" destOrd="0" presId="urn:microsoft.com/office/officeart/2008/layout/VerticalAccentList"/>
    <dgm:cxn modelId="{7D8A2B7E-4924-4589-8E35-836E0628D98F}" type="presParOf" srcId="{B95DD9C4-2284-4B40-BE20-D6BD775B7FC6}" destId="{50C41EE7-3D84-4ABF-A201-7CE959204C7C}" srcOrd="2" destOrd="0" presId="urn:microsoft.com/office/officeart/2008/layout/VerticalAccentList"/>
    <dgm:cxn modelId="{C82951CE-99F0-4802-9EC3-D00302EE0F70}" type="presParOf" srcId="{B95DD9C4-2284-4B40-BE20-D6BD775B7FC6}" destId="{39CC9568-4B90-48EF-9285-3733DC4ED992}" srcOrd="3" destOrd="0" presId="urn:microsoft.com/office/officeart/2008/layout/VerticalAccentList"/>
    <dgm:cxn modelId="{74C9621A-FADA-498B-BA12-E049EB559E85}" type="presParOf" srcId="{B95DD9C4-2284-4B40-BE20-D6BD775B7FC6}" destId="{836EE9EC-8A9A-4F12-87AC-B46343396183}" srcOrd="4" destOrd="0" presId="urn:microsoft.com/office/officeart/2008/layout/VerticalAccentList"/>
    <dgm:cxn modelId="{5F40CE56-2587-47B4-9B21-FB1B5A98DA9D}" type="presParOf" srcId="{B95DD9C4-2284-4B40-BE20-D6BD775B7FC6}" destId="{6221D9AD-C421-44FF-8C4C-1CADA66FE0B5}" srcOrd="5" destOrd="0" presId="urn:microsoft.com/office/officeart/2008/layout/VerticalAccentList"/>
    <dgm:cxn modelId="{D3060D47-23CB-412E-85E5-EC07132350C2}" type="presParOf" srcId="{B95DD9C4-2284-4B40-BE20-D6BD775B7FC6}" destId="{3233B5D8-58C8-4BE2-B8D6-0ED136ADEC9E}" srcOrd="6" destOrd="0" presId="urn:microsoft.com/office/officeart/2008/layout/VerticalAccentList"/>
    <dgm:cxn modelId="{87DA2F4C-9B3C-4FAB-A982-11BF0FDF8561}" type="presParOf" srcId="{A7BD9BC5-E735-4E2E-AB9B-E32AC4E71EB9}" destId="{450FC7A4-30B0-45D4-94E6-76E284B2F2A7}" srcOrd="5" destOrd="0" presId="urn:microsoft.com/office/officeart/2008/layout/VerticalAccentList"/>
    <dgm:cxn modelId="{3E8F1475-9B25-4F6C-974D-F8A5A0D08138}" type="presParOf" srcId="{A7BD9BC5-E735-4E2E-AB9B-E32AC4E71EB9}" destId="{78EE7AD5-6B31-44FA-8AB6-0064101893AF}" srcOrd="6" destOrd="0" presId="urn:microsoft.com/office/officeart/2008/layout/VerticalAccentList"/>
    <dgm:cxn modelId="{8A74735D-4BBF-4983-8950-FB274A506A83}" type="presParOf" srcId="{78EE7AD5-6B31-44FA-8AB6-0064101893AF}" destId="{3A45A612-8439-47F5-A3C1-5BD3651921A8}" srcOrd="0" destOrd="0" presId="urn:microsoft.com/office/officeart/2008/layout/VerticalAccentList"/>
    <dgm:cxn modelId="{10D64E05-9082-4B63-8BF6-19384DBC6FFB}" type="presParOf" srcId="{A7BD9BC5-E735-4E2E-AB9B-E32AC4E71EB9}" destId="{070F7CE5-913C-455A-B4B7-0071F2C69036}" srcOrd="7" destOrd="0" presId="urn:microsoft.com/office/officeart/2008/layout/VerticalAccentList"/>
    <dgm:cxn modelId="{18415373-124B-4AE8-AA32-90D536A872D5}" type="presParOf" srcId="{070F7CE5-913C-455A-B4B7-0071F2C69036}" destId="{8879934C-C921-47C5-A25B-F3C071819755}" srcOrd="0" destOrd="0" presId="urn:microsoft.com/office/officeart/2008/layout/VerticalAccentList"/>
    <dgm:cxn modelId="{7DA61B6C-A500-4D99-93F7-7D3D9BD20F11}" type="presParOf" srcId="{070F7CE5-913C-455A-B4B7-0071F2C69036}" destId="{24ECB3E1-BAD6-4A47-9877-EC8A477016BF}" srcOrd="1" destOrd="0" presId="urn:microsoft.com/office/officeart/2008/layout/VerticalAccentList"/>
    <dgm:cxn modelId="{ACB5DE64-EFC5-40D5-B881-40270F0A009D}" type="presParOf" srcId="{070F7CE5-913C-455A-B4B7-0071F2C69036}" destId="{E28FA406-4D1F-42BC-B3C0-4D65765F32A9}" srcOrd="2" destOrd="0" presId="urn:microsoft.com/office/officeart/2008/layout/VerticalAccentList"/>
    <dgm:cxn modelId="{735D1523-9CCA-4423-A434-16A299DAC139}" type="presParOf" srcId="{070F7CE5-913C-455A-B4B7-0071F2C69036}" destId="{1F3897F8-7BFA-4C8F-8EC6-DED39CE9B675}" srcOrd="3" destOrd="0" presId="urn:microsoft.com/office/officeart/2008/layout/VerticalAccentList"/>
    <dgm:cxn modelId="{2324ADC5-A2A0-46E8-9334-3028F51B5451}" type="presParOf" srcId="{070F7CE5-913C-455A-B4B7-0071F2C69036}" destId="{C9329355-CED0-4EED-AEF8-5D1CB57D1957}" srcOrd="4" destOrd="0" presId="urn:microsoft.com/office/officeart/2008/layout/VerticalAccentList"/>
    <dgm:cxn modelId="{664D3C4E-F4BA-407A-AC9A-C93EF8A41208}" type="presParOf" srcId="{070F7CE5-913C-455A-B4B7-0071F2C69036}" destId="{9B2561DB-F10B-4A4B-80EC-CB9787949D2A}" srcOrd="5" destOrd="0" presId="urn:microsoft.com/office/officeart/2008/layout/VerticalAccentList"/>
    <dgm:cxn modelId="{C610A8D6-BEF0-492C-A206-4846B03D96F4}" type="presParOf" srcId="{070F7CE5-913C-455A-B4B7-0071F2C69036}" destId="{904D5599-1787-4F58-9482-56BAD554DD07}" srcOrd="6" destOrd="0" presId="urn:microsoft.com/office/officeart/2008/layout/VerticalAccentList"/>
    <dgm:cxn modelId="{8FD459D9-A84A-44EF-ABD8-7E2C89845EE3}" type="presParOf" srcId="{A7BD9BC5-E735-4E2E-AB9B-E32AC4E71EB9}" destId="{54A1C6F2-9C49-49C2-95C6-5A5E4F1881BB}" srcOrd="8" destOrd="0" presId="urn:microsoft.com/office/officeart/2008/layout/VerticalAccentList"/>
    <dgm:cxn modelId="{6F478B2C-BC8E-4715-8AFD-F61E71AB9E66}" type="presParOf" srcId="{A7BD9BC5-E735-4E2E-AB9B-E32AC4E71EB9}" destId="{5AA0563F-0429-4C62-95C4-0E0F6558655F}" srcOrd="9" destOrd="0" presId="urn:microsoft.com/office/officeart/2008/layout/VerticalAccentList"/>
    <dgm:cxn modelId="{7603DC39-11C1-4E38-BA6D-F3194FDEB240}" type="presParOf" srcId="{5AA0563F-0429-4C62-95C4-0E0F6558655F}" destId="{8792EF79-DDC7-4DC1-B032-715C38166E78}" srcOrd="0" destOrd="0" presId="urn:microsoft.com/office/officeart/2008/layout/VerticalAccentList"/>
    <dgm:cxn modelId="{5F80C6B0-21B3-4C1D-8E3D-391692C77289}" type="presParOf" srcId="{A7BD9BC5-E735-4E2E-AB9B-E32AC4E71EB9}" destId="{24B9933C-A389-44EC-9FC8-A9A26600557B}" srcOrd="10" destOrd="0" presId="urn:microsoft.com/office/officeart/2008/layout/VerticalAccentList"/>
    <dgm:cxn modelId="{D5D394F3-0B32-4512-B099-220494AFB45F}" type="presParOf" srcId="{24B9933C-A389-44EC-9FC8-A9A26600557B}" destId="{ECA20F0F-2BFF-4D4D-BEC1-C412B867C1C8}" srcOrd="0" destOrd="0" presId="urn:microsoft.com/office/officeart/2008/layout/VerticalAccentList"/>
    <dgm:cxn modelId="{CA824F16-0382-42C4-880D-1552BB83275C}" type="presParOf" srcId="{24B9933C-A389-44EC-9FC8-A9A26600557B}" destId="{5F96E319-6048-4C89-A4A0-EE161F95E058}" srcOrd="1" destOrd="0" presId="urn:microsoft.com/office/officeart/2008/layout/VerticalAccentList"/>
    <dgm:cxn modelId="{94FB259F-FD80-45AE-9328-BD5EAB14083C}" type="presParOf" srcId="{24B9933C-A389-44EC-9FC8-A9A26600557B}" destId="{5600E811-8B07-49A0-B882-849DC31DDD70}" srcOrd="2" destOrd="0" presId="urn:microsoft.com/office/officeart/2008/layout/VerticalAccentList"/>
    <dgm:cxn modelId="{A517FE37-C848-4DC9-AA22-6897EDFF63EA}" type="presParOf" srcId="{24B9933C-A389-44EC-9FC8-A9A26600557B}" destId="{32163AE7-DB5A-491D-AF60-735C65DFA5D0}" srcOrd="3" destOrd="0" presId="urn:microsoft.com/office/officeart/2008/layout/VerticalAccentList"/>
    <dgm:cxn modelId="{7FC81AF3-F536-4DAA-9F54-18B4142B2754}" type="presParOf" srcId="{24B9933C-A389-44EC-9FC8-A9A26600557B}" destId="{DDE41E98-DCCA-462F-9847-1B7807E9DF51}" srcOrd="4" destOrd="0" presId="urn:microsoft.com/office/officeart/2008/layout/VerticalAccentList"/>
    <dgm:cxn modelId="{34A300E8-E4D6-4BBA-B481-DE37A054BB9D}" type="presParOf" srcId="{24B9933C-A389-44EC-9FC8-A9A26600557B}" destId="{4B198887-B926-4A29-9159-15D8D4CBB2FA}" srcOrd="5" destOrd="0" presId="urn:microsoft.com/office/officeart/2008/layout/VerticalAccentList"/>
    <dgm:cxn modelId="{0D4CB864-E068-41DA-9D83-DD5E03D234CC}" type="presParOf" srcId="{24B9933C-A389-44EC-9FC8-A9A26600557B}" destId="{AA608374-15F3-47F7-A45E-9E3B7F14058A}" srcOrd="6" destOrd="0" presId="urn:microsoft.com/office/officeart/2008/layout/VerticalAccentList"/>
    <dgm:cxn modelId="{6E3F9CB0-3BDE-4DCF-968E-36D8EE986385}" type="presParOf" srcId="{A7BD9BC5-E735-4E2E-AB9B-E32AC4E71EB9}" destId="{7E8440B9-14CA-48BC-B257-29292D647D3F}" srcOrd="11" destOrd="0" presId="urn:microsoft.com/office/officeart/2008/layout/VerticalAccentList"/>
    <dgm:cxn modelId="{B6DCD918-FE87-4C93-9F30-3E52C4B8499A}" type="presParOf" srcId="{A7BD9BC5-E735-4E2E-AB9B-E32AC4E71EB9}" destId="{9FC65E9F-F628-44C2-AAB8-311CDDF63463}" srcOrd="12" destOrd="0" presId="urn:microsoft.com/office/officeart/2008/layout/VerticalAccentList"/>
    <dgm:cxn modelId="{463A43E5-1C59-474F-86F9-C49FBEC88158}" type="presParOf" srcId="{9FC65E9F-F628-44C2-AAB8-311CDDF63463}" destId="{554F9DA8-F54D-42D1-9D78-F929B04BCBBE}" srcOrd="0" destOrd="0" presId="urn:microsoft.com/office/officeart/2008/layout/VerticalAccentList"/>
    <dgm:cxn modelId="{AE75DC95-C108-4F8D-9345-AC51AE188546}" type="presParOf" srcId="{A7BD9BC5-E735-4E2E-AB9B-E32AC4E71EB9}" destId="{23A82E28-1973-4F1F-B171-72E5176C4F43}" srcOrd="13" destOrd="0" presId="urn:microsoft.com/office/officeart/2008/layout/VerticalAccentList"/>
    <dgm:cxn modelId="{964AFC20-B57A-4764-AD86-B01C74CB45B7}" type="presParOf" srcId="{23A82E28-1973-4F1F-B171-72E5176C4F43}" destId="{175B7280-AA56-4AE9-A518-B819AF993CC9}" srcOrd="0" destOrd="0" presId="urn:microsoft.com/office/officeart/2008/layout/VerticalAccentList"/>
    <dgm:cxn modelId="{A07E4ABB-B4CB-41F2-B0BB-27C5B4478E29}" type="presParOf" srcId="{23A82E28-1973-4F1F-B171-72E5176C4F43}" destId="{D907649E-FD4C-4A97-A5ED-6BEFBD4823F8}" srcOrd="1" destOrd="0" presId="urn:microsoft.com/office/officeart/2008/layout/VerticalAccentList"/>
    <dgm:cxn modelId="{67A84532-4C46-406E-BFA3-A1BFA653BC98}" type="presParOf" srcId="{23A82E28-1973-4F1F-B171-72E5176C4F43}" destId="{26B34591-7BB9-4E24-BFB8-0F2292FE9C66}" srcOrd="2" destOrd="0" presId="urn:microsoft.com/office/officeart/2008/layout/VerticalAccentList"/>
    <dgm:cxn modelId="{2AC2B0DF-A5AA-4CCD-9BE9-D56134EBB352}" type="presParOf" srcId="{23A82E28-1973-4F1F-B171-72E5176C4F43}" destId="{45EF676A-D576-4DDA-9CF6-519FEFF69113}" srcOrd="3" destOrd="0" presId="urn:microsoft.com/office/officeart/2008/layout/VerticalAccentList"/>
    <dgm:cxn modelId="{56E69364-2B13-4A21-8DAB-2D511EB17E96}" type="presParOf" srcId="{23A82E28-1973-4F1F-B171-72E5176C4F43}" destId="{C29D1AB0-C190-4E31-A76F-5C3D053D0D7B}" srcOrd="4" destOrd="0" presId="urn:microsoft.com/office/officeart/2008/layout/VerticalAccentList"/>
    <dgm:cxn modelId="{238EAB42-BC7A-4323-A856-B42B768041E3}" type="presParOf" srcId="{23A82E28-1973-4F1F-B171-72E5176C4F43}" destId="{543EE845-87C5-45A2-90B0-DEE82EF42D16}" srcOrd="5" destOrd="0" presId="urn:microsoft.com/office/officeart/2008/layout/VerticalAccentList"/>
    <dgm:cxn modelId="{AFA1FE5C-B861-42EC-B904-181BBA8D4F29}" type="presParOf" srcId="{23A82E28-1973-4F1F-B171-72E5176C4F43}" destId="{49CEC284-5AC9-40C3-A3BB-F890A117AF15}" srcOrd="6" destOrd="0" presId="urn:microsoft.com/office/officeart/2008/layout/VerticalAccentList"/>
    <dgm:cxn modelId="{F0F51EE6-0A05-4480-8D80-35D5D7EEFEA5}" type="presParOf" srcId="{A7BD9BC5-E735-4E2E-AB9B-E32AC4E71EB9}" destId="{FA637D91-95CE-4235-A5ED-DCE6FFCA38DA}" srcOrd="14" destOrd="0" presId="urn:microsoft.com/office/officeart/2008/layout/VerticalAccentList"/>
    <dgm:cxn modelId="{F91BF392-F613-44C3-B10C-B6C0B6CEAF57}" type="presParOf" srcId="{A7BD9BC5-E735-4E2E-AB9B-E32AC4E71EB9}" destId="{76C41A56-4EA2-4353-94A4-DBAF87104F09}" srcOrd="15" destOrd="0" presId="urn:microsoft.com/office/officeart/2008/layout/VerticalAccentList"/>
    <dgm:cxn modelId="{1274CCB7-02C7-42F6-B9C6-8393E8872CEC}" type="presParOf" srcId="{76C41A56-4EA2-4353-94A4-DBAF87104F09}" destId="{681BF01F-36AF-4913-93F2-D94CD662B97A}" srcOrd="0" destOrd="0" presId="urn:microsoft.com/office/officeart/2008/layout/VerticalAccentList"/>
    <dgm:cxn modelId="{E4282FE4-38DD-4948-9A03-CC8DB72DE6A1}" type="presParOf" srcId="{A7BD9BC5-E735-4E2E-AB9B-E32AC4E71EB9}" destId="{5F2F85F6-46F8-464F-A19A-1196F6687238}" srcOrd="16" destOrd="0" presId="urn:microsoft.com/office/officeart/2008/layout/VerticalAccentList"/>
    <dgm:cxn modelId="{F3B310B4-6440-4AC9-967D-AF16E458DA32}" type="presParOf" srcId="{5F2F85F6-46F8-464F-A19A-1196F6687238}" destId="{E531BCE6-1B36-42DC-8A0F-F2313A97AFA0}" srcOrd="0" destOrd="0" presId="urn:microsoft.com/office/officeart/2008/layout/VerticalAccentList"/>
    <dgm:cxn modelId="{0BF0A185-E043-4619-AB31-743D4C40B238}" type="presParOf" srcId="{5F2F85F6-46F8-464F-A19A-1196F6687238}" destId="{7B4FB178-7617-41F2-AA60-5AE6A5F69636}" srcOrd="1" destOrd="0" presId="urn:microsoft.com/office/officeart/2008/layout/VerticalAccentList"/>
    <dgm:cxn modelId="{10D3C496-5B0A-4552-A297-2CA31D71770F}" type="presParOf" srcId="{5F2F85F6-46F8-464F-A19A-1196F6687238}" destId="{D7C6A1DD-2028-4E14-9577-641003337719}" srcOrd="2" destOrd="0" presId="urn:microsoft.com/office/officeart/2008/layout/VerticalAccentList"/>
    <dgm:cxn modelId="{B850C592-DFBC-4AC7-88EE-65AEB0182D34}" type="presParOf" srcId="{5F2F85F6-46F8-464F-A19A-1196F6687238}" destId="{6987D42B-D629-4745-885D-174C26F0ACE0}" srcOrd="3" destOrd="0" presId="urn:microsoft.com/office/officeart/2008/layout/VerticalAccentList"/>
    <dgm:cxn modelId="{4C3A1AB7-18EE-4C18-BACE-9ECC3032FC0A}" type="presParOf" srcId="{5F2F85F6-46F8-464F-A19A-1196F6687238}" destId="{B6A28187-3F3C-4DDF-A2A9-51DF1506C857}" srcOrd="4" destOrd="0" presId="urn:microsoft.com/office/officeart/2008/layout/VerticalAccentList"/>
    <dgm:cxn modelId="{25233EDD-5761-44C0-A4B5-451DE2C64343}" type="presParOf" srcId="{5F2F85F6-46F8-464F-A19A-1196F6687238}" destId="{3A686CD5-EA5A-44E8-9D5C-CB8FB83A4814}" srcOrd="5" destOrd="0" presId="urn:microsoft.com/office/officeart/2008/layout/VerticalAccentList"/>
    <dgm:cxn modelId="{D2452E83-9B17-4F01-B888-4D8C6E2C8786}" type="presParOf" srcId="{5F2F85F6-46F8-464F-A19A-1196F6687238}" destId="{3E25758B-D498-49B7-A541-24C7BBA75658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8E353F-023D-4DE1-B328-845FB68C330E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1D5567-0CBC-4F28-BAA9-427A481AF2A0}">
      <dgm:prSet/>
      <dgm:spPr/>
      <dgm:t>
        <a:bodyPr/>
        <a:lstStyle/>
        <a:p>
          <a:pPr rtl="0"/>
          <a:r>
            <a:rPr lang="en-US" dirty="0"/>
            <a:t>REGION: </a:t>
          </a:r>
        </a:p>
      </dgm:t>
    </dgm:pt>
    <dgm:pt modelId="{DAA58021-5E50-479D-B1AF-3DB6DCA30AF5}" type="parTrans" cxnId="{3395E8BA-C0BA-4EC9-88FE-2FA439F2E4A2}">
      <dgm:prSet/>
      <dgm:spPr/>
      <dgm:t>
        <a:bodyPr/>
        <a:lstStyle/>
        <a:p>
          <a:endParaRPr lang="en-US"/>
        </a:p>
      </dgm:t>
    </dgm:pt>
    <dgm:pt modelId="{4944C3F8-3829-4165-A239-68B85AFB1B53}" type="sibTrans" cxnId="{3395E8BA-C0BA-4EC9-88FE-2FA439F2E4A2}">
      <dgm:prSet/>
      <dgm:spPr/>
      <dgm:t>
        <a:bodyPr/>
        <a:lstStyle/>
        <a:p>
          <a:endParaRPr lang="en-US"/>
        </a:p>
      </dgm:t>
    </dgm:pt>
    <dgm:pt modelId="{FCAEC84C-E4E2-4434-B227-212A3DF89DB4}">
      <dgm:prSet/>
      <dgm:spPr/>
      <dgm:t>
        <a:bodyPr/>
        <a:lstStyle/>
        <a:p>
          <a:pPr rtl="0"/>
          <a:r>
            <a:rPr lang="en-US" dirty="0"/>
            <a:t>FUNTIONAL AREAS</a:t>
          </a:r>
        </a:p>
      </dgm:t>
    </dgm:pt>
    <dgm:pt modelId="{8D027805-CD16-4B40-9F69-78F2700C4C6D}" type="parTrans" cxnId="{59B2413D-87FC-450A-864E-236E408AF04E}">
      <dgm:prSet/>
      <dgm:spPr/>
      <dgm:t>
        <a:bodyPr/>
        <a:lstStyle/>
        <a:p>
          <a:endParaRPr lang="en-US"/>
        </a:p>
      </dgm:t>
    </dgm:pt>
    <dgm:pt modelId="{6ECAB229-658D-4189-BD9F-0F5BB4877B4D}" type="sibTrans" cxnId="{59B2413D-87FC-450A-864E-236E408AF04E}">
      <dgm:prSet/>
      <dgm:spPr/>
      <dgm:t>
        <a:bodyPr/>
        <a:lstStyle/>
        <a:p>
          <a:endParaRPr lang="en-US"/>
        </a:p>
      </dgm:t>
    </dgm:pt>
    <dgm:pt modelId="{644D6BD9-CDE6-4287-8ACC-9B6AA696FD47}">
      <dgm:prSet/>
      <dgm:spPr/>
      <dgm:t>
        <a:bodyPr/>
        <a:lstStyle/>
        <a:p>
          <a:pPr rtl="0"/>
          <a:r>
            <a:rPr lang="en-US" dirty="0"/>
            <a:t>TITLE</a:t>
          </a:r>
        </a:p>
      </dgm:t>
    </dgm:pt>
    <dgm:pt modelId="{A2664DEF-AC14-41BF-A803-EA02D876488F}" type="parTrans" cxnId="{3823D0B6-58AD-4BE4-8EFE-73ABD1A6454F}">
      <dgm:prSet/>
      <dgm:spPr/>
      <dgm:t>
        <a:bodyPr/>
        <a:lstStyle/>
        <a:p>
          <a:endParaRPr lang="en-US"/>
        </a:p>
      </dgm:t>
    </dgm:pt>
    <dgm:pt modelId="{A44192ED-E44D-4205-98DA-9D65531B37D6}" type="sibTrans" cxnId="{3823D0B6-58AD-4BE4-8EFE-73ABD1A6454F}">
      <dgm:prSet/>
      <dgm:spPr/>
      <dgm:t>
        <a:bodyPr/>
        <a:lstStyle/>
        <a:p>
          <a:endParaRPr lang="en-US"/>
        </a:p>
      </dgm:t>
    </dgm:pt>
    <dgm:pt modelId="{4FEBDF6C-50E0-4142-BBD2-1F4EE3F23EEA}">
      <dgm:prSet/>
      <dgm:spPr/>
      <dgm:t>
        <a:bodyPr/>
        <a:lstStyle/>
        <a:p>
          <a:pPr rtl="0"/>
          <a:r>
            <a:rPr lang="en-US" dirty="0"/>
            <a:t>TOOLS</a:t>
          </a:r>
        </a:p>
      </dgm:t>
    </dgm:pt>
    <dgm:pt modelId="{222ABD3A-79AD-4B16-8187-381163430065}" type="parTrans" cxnId="{75540652-4815-4526-9407-7A84F0D7C8F4}">
      <dgm:prSet/>
      <dgm:spPr/>
      <dgm:t>
        <a:bodyPr/>
        <a:lstStyle/>
        <a:p>
          <a:endParaRPr lang="en-US"/>
        </a:p>
      </dgm:t>
    </dgm:pt>
    <dgm:pt modelId="{AED51427-81A3-42F1-8D24-2F6E3454BDBA}" type="sibTrans" cxnId="{75540652-4815-4526-9407-7A84F0D7C8F4}">
      <dgm:prSet/>
      <dgm:spPr/>
      <dgm:t>
        <a:bodyPr/>
        <a:lstStyle/>
        <a:p>
          <a:endParaRPr lang="en-US"/>
        </a:p>
      </dgm:t>
    </dgm:pt>
    <dgm:pt modelId="{876FC9BA-E6A7-46C6-A498-76548BB15B8F}">
      <dgm:prSet/>
      <dgm:spPr/>
      <dgm:t>
        <a:bodyPr/>
        <a:lstStyle/>
        <a:p>
          <a:pPr rtl="0"/>
          <a:r>
            <a:rPr lang="en-US" dirty="0"/>
            <a:t>RESOURCES AVIALABLE</a:t>
          </a:r>
        </a:p>
      </dgm:t>
    </dgm:pt>
    <dgm:pt modelId="{AC41F481-BF71-4C41-8D51-D4153595985E}" type="parTrans" cxnId="{723D41A4-6FF2-47EF-81B9-EC486B56946C}">
      <dgm:prSet/>
      <dgm:spPr/>
      <dgm:t>
        <a:bodyPr/>
        <a:lstStyle/>
        <a:p>
          <a:endParaRPr lang="en-US"/>
        </a:p>
      </dgm:t>
    </dgm:pt>
    <dgm:pt modelId="{C17668DB-4594-4266-B8B3-148DF8D18276}" type="sibTrans" cxnId="{723D41A4-6FF2-47EF-81B9-EC486B56946C}">
      <dgm:prSet/>
      <dgm:spPr/>
      <dgm:t>
        <a:bodyPr/>
        <a:lstStyle/>
        <a:p>
          <a:endParaRPr lang="en-US"/>
        </a:p>
      </dgm:t>
    </dgm:pt>
    <dgm:pt modelId="{F930E120-B63C-47FE-B81C-8C2CC13583ED}">
      <dgm:prSet/>
      <dgm:spPr/>
      <dgm:t>
        <a:bodyPr/>
        <a:lstStyle/>
        <a:p>
          <a:pPr rtl="0"/>
          <a:r>
            <a:rPr lang="en-US" dirty="0"/>
            <a:t>DETAILED SEARCH, SUMMARY SEARCH</a:t>
          </a:r>
        </a:p>
      </dgm:t>
    </dgm:pt>
    <dgm:pt modelId="{2AD85826-6198-4AB3-B765-79C73442FE94}" type="parTrans" cxnId="{21F0F360-9FCB-4236-8D1B-B600666E9E74}">
      <dgm:prSet/>
      <dgm:spPr/>
      <dgm:t>
        <a:bodyPr/>
        <a:lstStyle/>
        <a:p>
          <a:endParaRPr lang="en-US"/>
        </a:p>
      </dgm:t>
    </dgm:pt>
    <dgm:pt modelId="{B0073A84-57E9-44DA-9060-F4344F7E5DD1}" type="sibTrans" cxnId="{21F0F360-9FCB-4236-8D1B-B600666E9E74}">
      <dgm:prSet/>
      <dgm:spPr/>
      <dgm:t>
        <a:bodyPr/>
        <a:lstStyle/>
        <a:p>
          <a:endParaRPr lang="en-US"/>
        </a:p>
      </dgm:t>
    </dgm:pt>
    <dgm:pt modelId="{62C73B48-EB8A-4B5E-BB79-77B3D5E55CB9}" type="pres">
      <dgm:prSet presAssocID="{148E353F-023D-4DE1-B328-845FB68C330E}" presName="linear" presStyleCnt="0">
        <dgm:presLayoutVars>
          <dgm:animLvl val="lvl"/>
          <dgm:resizeHandles val="exact"/>
        </dgm:presLayoutVars>
      </dgm:prSet>
      <dgm:spPr/>
    </dgm:pt>
    <dgm:pt modelId="{F9585C2F-6F8A-4ECD-BF60-7ADCA73AAB36}" type="pres">
      <dgm:prSet presAssocID="{651D5567-0CBC-4F28-BAA9-427A481AF2A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3E010EC-19A4-410C-8E7D-FAB7829E3D8E}" type="pres">
      <dgm:prSet presAssocID="{4944C3F8-3829-4165-A239-68B85AFB1B53}" presName="spacer" presStyleCnt="0"/>
      <dgm:spPr/>
    </dgm:pt>
    <dgm:pt modelId="{4915D6ED-5B13-4DB4-B4AE-98DA48B1D044}" type="pres">
      <dgm:prSet presAssocID="{FCAEC84C-E4E2-4434-B227-212A3DF89DB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24BF000-0755-43C9-B218-2C2D2648DA00}" type="pres">
      <dgm:prSet presAssocID="{6ECAB229-658D-4189-BD9F-0F5BB4877B4D}" presName="spacer" presStyleCnt="0"/>
      <dgm:spPr/>
    </dgm:pt>
    <dgm:pt modelId="{CD642CEB-9715-4A43-ADE4-DAD879F920DC}" type="pres">
      <dgm:prSet presAssocID="{644D6BD9-CDE6-4287-8ACC-9B6AA696FD4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C02F7A8-095C-424C-B7B0-C9EE2BED1B85}" type="pres">
      <dgm:prSet presAssocID="{A44192ED-E44D-4205-98DA-9D65531B37D6}" presName="spacer" presStyleCnt="0"/>
      <dgm:spPr/>
    </dgm:pt>
    <dgm:pt modelId="{918B72C1-A209-4070-8FE2-D18187FE752F}" type="pres">
      <dgm:prSet presAssocID="{4FEBDF6C-50E0-4142-BBD2-1F4EE3F23EE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A1D1FD8-6E6D-4D48-8462-FF662441BC8A}" type="pres">
      <dgm:prSet presAssocID="{AED51427-81A3-42F1-8D24-2F6E3454BDBA}" presName="spacer" presStyleCnt="0"/>
      <dgm:spPr/>
    </dgm:pt>
    <dgm:pt modelId="{769D17A2-9008-4170-81E1-DC206E16E631}" type="pres">
      <dgm:prSet presAssocID="{876FC9BA-E6A7-46C6-A498-76548BB15B8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4846987-A597-450C-B28A-47579D93B6B6}" type="pres">
      <dgm:prSet presAssocID="{C17668DB-4594-4266-B8B3-148DF8D18276}" presName="spacer" presStyleCnt="0"/>
      <dgm:spPr/>
    </dgm:pt>
    <dgm:pt modelId="{414D5479-E858-451F-BE54-F5F2EBD690F9}" type="pres">
      <dgm:prSet presAssocID="{F930E120-B63C-47FE-B81C-8C2CC13583E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97E0968-5334-4633-811F-7AE94A1A4273}" type="presOf" srcId="{651D5567-0CBC-4F28-BAA9-427A481AF2A0}" destId="{F9585C2F-6F8A-4ECD-BF60-7ADCA73AAB36}" srcOrd="0" destOrd="0" presId="urn:microsoft.com/office/officeart/2005/8/layout/vList2"/>
    <dgm:cxn modelId="{21F0F360-9FCB-4236-8D1B-B600666E9E74}" srcId="{148E353F-023D-4DE1-B328-845FB68C330E}" destId="{F930E120-B63C-47FE-B81C-8C2CC13583ED}" srcOrd="5" destOrd="0" parTransId="{2AD85826-6198-4AB3-B765-79C73442FE94}" sibTransId="{B0073A84-57E9-44DA-9060-F4344F7E5DD1}"/>
    <dgm:cxn modelId="{723D41A4-6FF2-47EF-81B9-EC486B56946C}" srcId="{148E353F-023D-4DE1-B328-845FB68C330E}" destId="{876FC9BA-E6A7-46C6-A498-76548BB15B8F}" srcOrd="4" destOrd="0" parTransId="{AC41F481-BF71-4C41-8D51-D4153595985E}" sibTransId="{C17668DB-4594-4266-B8B3-148DF8D18276}"/>
    <dgm:cxn modelId="{1DA0FCF0-5E3F-494A-9EE5-1EB81E62A901}" type="presOf" srcId="{F930E120-B63C-47FE-B81C-8C2CC13583ED}" destId="{414D5479-E858-451F-BE54-F5F2EBD690F9}" srcOrd="0" destOrd="0" presId="urn:microsoft.com/office/officeart/2005/8/layout/vList2"/>
    <dgm:cxn modelId="{D6ACFFAE-2E9C-4E52-AF36-9BD19971A8BF}" type="presOf" srcId="{876FC9BA-E6A7-46C6-A498-76548BB15B8F}" destId="{769D17A2-9008-4170-81E1-DC206E16E631}" srcOrd="0" destOrd="0" presId="urn:microsoft.com/office/officeart/2005/8/layout/vList2"/>
    <dgm:cxn modelId="{3823D0B6-58AD-4BE4-8EFE-73ABD1A6454F}" srcId="{148E353F-023D-4DE1-B328-845FB68C330E}" destId="{644D6BD9-CDE6-4287-8ACC-9B6AA696FD47}" srcOrd="2" destOrd="0" parTransId="{A2664DEF-AC14-41BF-A803-EA02D876488F}" sibTransId="{A44192ED-E44D-4205-98DA-9D65531B37D6}"/>
    <dgm:cxn modelId="{59B2413D-87FC-450A-864E-236E408AF04E}" srcId="{148E353F-023D-4DE1-B328-845FB68C330E}" destId="{FCAEC84C-E4E2-4434-B227-212A3DF89DB4}" srcOrd="1" destOrd="0" parTransId="{8D027805-CD16-4B40-9F69-78F2700C4C6D}" sibTransId="{6ECAB229-658D-4189-BD9F-0F5BB4877B4D}"/>
    <dgm:cxn modelId="{479A1A97-9E31-456D-BE3B-177AB4288BDF}" type="presOf" srcId="{148E353F-023D-4DE1-B328-845FB68C330E}" destId="{62C73B48-EB8A-4B5E-BB79-77B3D5E55CB9}" srcOrd="0" destOrd="0" presId="urn:microsoft.com/office/officeart/2005/8/layout/vList2"/>
    <dgm:cxn modelId="{999DC81C-9C9C-45E9-8B92-191F0536D776}" type="presOf" srcId="{FCAEC84C-E4E2-4434-B227-212A3DF89DB4}" destId="{4915D6ED-5B13-4DB4-B4AE-98DA48B1D044}" srcOrd="0" destOrd="0" presId="urn:microsoft.com/office/officeart/2005/8/layout/vList2"/>
    <dgm:cxn modelId="{1E84FFCC-A467-46E8-A6BE-30B52B200840}" type="presOf" srcId="{4FEBDF6C-50E0-4142-BBD2-1F4EE3F23EEA}" destId="{918B72C1-A209-4070-8FE2-D18187FE752F}" srcOrd="0" destOrd="0" presId="urn:microsoft.com/office/officeart/2005/8/layout/vList2"/>
    <dgm:cxn modelId="{853FA890-F46B-481F-9955-008119B5CD26}" type="presOf" srcId="{644D6BD9-CDE6-4287-8ACC-9B6AA696FD47}" destId="{CD642CEB-9715-4A43-ADE4-DAD879F920DC}" srcOrd="0" destOrd="0" presId="urn:microsoft.com/office/officeart/2005/8/layout/vList2"/>
    <dgm:cxn modelId="{75540652-4815-4526-9407-7A84F0D7C8F4}" srcId="{148E353F-023D-4DE1-B328-845FB68C330E}" destId="{4FEBDF6C-50E0-4142-BBD2-1F4EE3F23EEA}" srcOrd="3" destOrd="0" parTransId="{222ABD3A-79AD-4B16-8187-381163430065}" sibTransId="{AED51427-81A3-42F1-8D24-2F6E3454BDBA}"/>
    <dgm:cxn modelId="{3395E8BA-C0BA-4EC9-88FE-2FA439F2E4A2}" srcId="{148E353F-023D-4DE1-B328-845FB68C330E}" destId="{651D5567-0CBC-4F28-BAA9-427A481AF2A0}" srcOrd="0" destOrd="0" parTransId="{DAA58021-5E50-479D-B1AF-3DB6DCA30AF5}" sibTransId="{4944C3F8-3829-4165-A239-68B85AFB1B53}"/>
    <dgm:cxn modelId="{DDD36719-C502-434A-8038-4881CD99CEA2}" type="presParOf" srcId="{62C73B48-EB8A-4B5E-BB79-77B3D5E55CB9}" destId="{F9585C2F-6F8A-4ECD-BF60-7ADCA73AAB36}" srcOrd="0" destOrd="0" presId="urn:microsoft.com/office/officeart/2005/8/layout/vList2"/>
    <dgm:cxn modelId="{4DF312B2-9E29-471B-BFE9-3B911040FC1E}" type="presParOf" srcId="{62C73B48-EB8A-4B5E-BB79-77B3D5E55CB9}" destId="{A3E010EC-19A4-410C-8E7D-FAB7829E3D8E}" srcOrd="1" destOrd="0" presId="urn:microsoft.com/office/officeart/2005/8/layout/vList2"/>
    <dgm:cxn modelId="{A092D531-9ADE-47BD-83BE-62796F5D6CF4}" type="presParOf" srcId="{62C73B48-EB8A-4B5E-BB79-77B3D5E55CB9}" destId="{4915D6ED-5B13-4DB4-B4AE-98DA48B1D044}" srcOrd="2" destOrd="0" presId="urn:microsoft.com/office/officeart/2005/8/layout/vList2"/>
    <dgm:cxn modelId="{2FA8BF38-4257-41E3-B528-5730608A37F9}" type="presParOf" srcId="{62C73B48-EB8A-4B5E-BB79-77B3D5E55CB9}" destId="{A24BF000-0755-43C9-B218-2C2D2648DA00}" srcOrd="3" destOrd="0" presId="urn:microsoft.com/office/officeart/2005/8/layout/vList2"/>
    <dgm:cxn modelId="{DDAC066F-910B-4794-8734-EF69398A5528}" type="presParOf" srcId="{62C73B48-EB8A-4B5E-BB79-77B3D5E55CB9}" destId="{CD642CEB-9715-4A43-ADE4-DAD879F920DC}" srcOrd="4" destOrd="0" presId="urn:microsoft.com/office/officeart/2005/8/layout/vList2"/>
    <dgm:cxn modelId="{473EFC6E-79F3-45A0-8CBD-CFC83B33E40B}" type="presParOf" srcId="{62C73B48-EB8A-4B5E-BB79-77B3D5E55CB9}" destId="{5C02F7A8-095C-424C-B7B0-C9EE2BED1B85}" srcOrd="5" destOrd="0" presId="urn:microsoft.com/office/officeart/2005/8/layout/vList2"/>
    <dgm:cxn modelId="{9E2986A6-3DDA-420F-85CB-3EB69848FBAF}" type="presParOf" srcId="{62C73B48-EB8A-4B5E-BB79-77B3D5E55CB9}" destId="{918B72C1-A209-4070-8FE2-D18187FE752F}" srcOrd="6" destOrd="0" presId="urn:microsoft.com/office/officeart/2005/8/layout/vList2"/>
    <dgm:cxn modelId="{3DEA2E41-E9E3-41E5-B085-26FE6070028A}" type="presParOf" srcId="{62C73B48-EB8A-4B5E-BB79-77B3D5E55CB9}" destId="{5A1D1FD8-6E6D-4D48-8462-FF662441BC8A}" srcOrd="7" destOrd="0" presId="urn:microsoft.com/office/officeart/2005/8/layout/vList2"/>
    <dgm:cxn modelId="{F98779C8-94B4-4B6E-8495-03BB8FB41143}" type="presParOf" srcId="{62C73B48-EB8A-4B5E-BB79-77B3D5E55CB9}" destId="{769D17A2-9008-4170-81E1-DC206E16E631}" srcOrd="8" destOrd="0" presId="urn:microsoft.com/office/officeart/2005/8/layout/vList2"/>
    <dgm:cxn modelId="{5998CF3E-72B8-4161-BA15-5C731A1CC26F}" type="presParOf" srcId="{62C73B48-EB8A-4B5E-BB79-77B3D5E55CB9}" destId="{74846987-A597-450C-B28A-47579D93B6B6}" srcOrd="9" destOrd="0" presId="urn:microsoft.com/office/officeart/2005/8/layout/vList2"/>
    <dgm:cxn modelId="{B2EB9F76-17DF-4E2B-AF91-B04CF553983B}" type="presParOf" srcId="{62C73B48-EB8A-4B5E-BB79-77B3D5E55CB9}" destId="{414D5479-E858-451F-BE54-F5F2EBD690F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1ADFBD-3A2E-4140-B0B1-7FD57AA38431}" type="doc">
      <dgm:prSet loTypeId="urn:microsoft.com/office/officeart/2005/8/layout/hList6" loCatId="list" qsTypeId="urn:microsoft.com/office/officeart/2005/8/quickstyle/3d3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BF4E46A8-7353-4A45-BE1A-CE8B9818B12F}">
      <dgm:prSet/>
      <dgm:spPr>
        <a:xfrm>
          <a:off x="317463" y="64742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Reward System Company- similar to </a:t>
          </a:r>
          <a:r>
            <a:rPr lang="en-US" dirty="0" err="1">
              <a:latin typeface="Calibri" panose="020F0502020204030204"/>
              <a:ea typeface="+mn-ea"/>
              <a:cs typeface="+mn-cs"/>
            </a:rPr>
            <a:t>plenti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6E9CC52B-EEC4-45E3-994B-B3EECF7ED96F}" type="parTrans" cxnId="{D881103A-7854-44A5-BC09-D3C1B0FB728A}">
      <dgm:prSet/>
      <dgm:spPr/>
      <dgm:t>
        <a:bodyPr/>
        <a:lstStyle/>
        <a:p>
          <a:endParaRPr lang="en-US"/>
        </a:p>
      </dgm:t>
    </dgm:pt>
    <dgm:pt modelId="{B4CB450E-7788-4369-A661-C70C85493A01}" type="sibTrans" cxnId="{D881103A-7854-44A5-BC09-D3C1B0FB728A}">
      <dgm:prSet/>
      <dgm:spPr/>
      <dgm:t>
        <a:bodyPr/>
        <a:lstStyle/>
        <a:p>
          <a:endParaRPr lang="en-US"/>
        </a:p>
      </dgm:t>
    </dgm:pt>
    <dgm:pt modelId="{D313D3DC-043A-4DC2-A0D1-395BE3457B4D}">
      <dgm:prSet/>
      <dgm:spPr>
        <a:xfrm>
          <a:off x="2317162" y="7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Promotion Expects</a:t>
          </a:r>
        </a:p>
      </dgm:t>
    </dgm:pt>
    <dgm:pt modelId="{BB6F71AC-BFCD-4AFC-A295-6F293146EA6C}" type="parTrans" cxnId="{47456E3C-2F18-4422-85C0-F73100E67BA4}">
      <dgm:prSet/>
      <dgm:spPr/>
      <dgm:t>
        <a:bodyPr/>
        <a:lstStyle/>
        <a:p>
          <a:endParaRPr lang="en-US"/>
        </a:p>
      </dgm:t>
    </dgm:pt>
    <dgm:pt modelId="{FF3928CB-2F52-4B9F-8DE2-1E2269C9457D}" type="sibTrans" cxnId="{47456E3C-2F18-4422-85C0-F73100E67BA4}">
      <dgm:prSet/>
      <dgm:spPr/>
      <dgm:t>
        <a:bodyPr/>
        <a:lstStyle/>
        <a:p>
          <a:endParaRPr lang="en-US"/>
        </a:p>
      </dgm:t>
    </dgm:pt>
    <dgm:pt modelId="{68904BCA-DB18-4F3F-8536-F6E88F07948B}">
      <dgm:prSet/>
      <dgm:spPr>
        <a:xfrm>
          <a:off x="4316861" y="7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Charity Points</a:t>
          </a:r>
        </a:p>
      </dgm:t>
    </dgm:pt>
    <dgm:pt modelId="{6BFD8D77-EBD0-44C6-B730-ED0B25FC5AF5}" type="parTrans" cxnId="{5817A192-449C-401C-9558-251404738C25}">
      <dgm:prSet/>
      <dgm:spPr/>
      <dgm:t>
        <a:bodyPr/>
        <a:lstStyle/>
        <a:p>
          <a:endParaRPr lang="en-US"/>
        </a:p>
      </dgm:t>
    </dgm:pt>
    <dgm:pt modelId="{F438E547-584E-4DB9-9BC3-0EE9298ADDCA}" type="sibTrans" cxnId="{5817A192-449C-401C-9558-251404738C25}">
      <dgm:prSet/>
      <dgm:spPr/>
      <dgm:t>
        <a:bodyPr/>
        <a:lstStyle/>
        <a:p>
          <a:endParaRPr lang="en-US"/>
        </a:p>
      </dgm:t>
    </dgm:pt>
    <dgm:pt modelId="{31C887B4-DC80-40A0-B89C-5F913E0511DE}">
      <dgm:prSet/>
      <dgm:spPr>
        <a:xfrm>
          <a:off x="6316560" y="7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Reward for paying bills on time</a:t>
          </a:r>
        </a:p>
      </dgm:t>
    </dgm:pt>
    <dgm:pt modelId="{E83C0E21-AAC0-4E12-9EBE-82CD370A0AD8}" type="parTrans" cxnId="{16A03887-FEBA-4FC9-A4A6-2AA887B1848A}">
      <dgm:prSet/>
      <dgm:spPr/>
      <dgm:t>
        <a:bodyPr/>
        <a:lstStyle/>
        <a:p>
          <a:endParaRPr lang="en-US"/>
        </a:p>
      </dgm:t>
    </dgm:pt>
    <dgm:pt modelId="{06237EF2-028D-4910-92DF-673EABDB8F52}" type="sibTrans" cxnId="{16A03887-FEBA-4FC9-A4A6-2AA887B1848A}">
      <dgm:prSet/>
      <dgm:spPr/>
      <dgm:t>
        <a:bodyPr/>
        <a:lstStyle/>
        <a:p>
          <a:endParaRPr lang="en-US"/>
        </a:p>
      </dgm:t>
    </dgm:pt>
    <dgm:pt modelId="{4A280DC6-AF7C-426A-AAAE-FF11662FE04C}">
      <dgm:prSet/>
      <dgm:spPr>
        <a:xfrm>
          <a:off x="317463" y="1272543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Reward for shopping at a particular store</a:t>
          </a:r>
        </a:p>
      </dgm:t>
    </dgm:pt>
    <dgm:pt modelId="{F305C0C3-6C28-4173-BFC3-58CB2BCFAA67}" type="parTrans" cxnId="{5A45405C-C5D0-4357-873B-D99BDB15D78E}">
      <dgm:prSet/>
      <dgm:spPr/>
      <dgm:t>
        <a:bodyPr/>
        <a:lstStyle/>
        <a:p>
          <a:endParaRPr lang="en-US"/>
        </a:p>
      </dgm:t>
    </dgm:pt>
    <dgm:pt modelId="{CEFE3342-7AD2-4C4B-B408-B57FEC3F8DE7}" type="sibTrans" cxnId="{5A45405C-C5D0-4357-873B-D99BDB15D78E}">
      <dgm:prSet/>
      <dgm:spPr/>
      <dgm:t>
        <a:bodyPr/>
        <a:lstStyle/>
        <a:p>
          <a:endParaRPr lang="en-US"/>
        </a:p>
      </dgm:t>
    </dgm:pt>
    <dgm:pt modelId="{8B1CBD9F-CF9C-44D3-8A4F-EA9208849EBA}">
      <dgm:prSet/>
      <dgm:spPr>
        <a:xfrm>
          <a:off x="2317162" y="1272543"/>
          <a:ext cx="1817908" cy="1090744"/>
        </a:xfrm>
      </dgm:spPr>
      <dgm:t>
        <a:bodyPr/>
        <a:lstStyle/>
        <a:p>
          <a:pPr rtl="0"/>
          <a:r>
            <a:rPr lang="en-US" dirty="0">
              <a:latin typeface="Calibri" panose="020F0502020204030204"/>
              <a:ea typeface="+mn-ea"/>
              <a:cs typeface="+mn-cs"/>
            </a:rPr>
            <a:t>Reward for shopping at a particular gas station</a:t>
          </a:r>
        </a:p>
      </dgm:t>
    </dgm:pt>
    <dgm:pt modelId="{FD9EB4F0-EDDD-40C8-BAB9-E541DE242F5A}" type="parTrans" cxnId="{C23F01BC-7E48-4828-8FC1-5DA66BF5FA60}">
      <dgm:prSet/>
      <dgm:spPr/>
      <dgm:t>
        <a:bodyPr/>
        <a:lstStyle/>
        <a:p>
          <a:endParaRPr lang="en-US"/>
        </a:p>
      </dgm:t>
    </dgm:pt>
    <dgm:pt modelId="{F7D1BB01-1BF7-48BD-8ABA-86EC2F594EBE}" type="sibTrans" cxnId="{C23F01BC-7E48-4828-8FC1-5DA66BF5FA60}">
      <dgm:prSet/>
      <dgm:spPr/>
      <dgm:t>
        <a:bodyPr/>
        <a:lstStyle/>
        <a:p>
          <a:endParaRPr lang="en-US"/>
        </a:p>
      </dgm:t>
    </dgm:pt>
    <dgm:pt modelId="{8F788EEF-48F6-41F6-BA70-6A8AEB07470B}" type="pres">
      <dgm:prSet presAssocID="{AA1ADFBD-3A2E-4140-B0B1-7FD57AA38431}" presName="Name0" presStyleCnt="0">
        <dgm:presLayoutVars>
          <dgm:dir/>
          <dgm:resizeHandles val="exact"/>
        </dgm:presLayoutVars>
      </dgm:prSet>
      <dgm:spPr/>
    </dgm:pt>
    <dgm:pt modelId="{CC7C9304-DECB-456F-96AB-73CFB74C0DED}" type="pres">
      <dgm:prSet presAssocID="{BF4E46A8-7353-4A45-BE1A-CE8B9818B12F}" presName="node" presStyleLbl="node1" presStyleIdx="0" presStyleCnt="6">
        <dgm:presLayoutVars>
          <dgm:bulletEnabled val="1"/>
        </dgm:presLayoutVars>
      </dgm:prSet>
      <dgm:spPr/>
    </dgm:pt>
    <dgm:pt modelId="{A8E8E846-48CE-40AD-8E06-B1D4E12A04E5}" type="pres">
      <dgm:prSet presAssocID="{B4CB450E-7788-4369-A661-C70C85493A01}" presName="sibTrans" presStyleCnt="0"/>
      <dgm:spPr/>
    </dgm:pt>
    <dgm:pt modelId="{09AE5C44-CF85-44E2-9D97-991BB707DAE6}" type="pres">
      <dgm:prSet presAssocID="{D313D3DC-043A-4DC2-A0D1-395BE3457B4D}" presName="node" presStyleLbl="node1" presStyleIdx="1" presStyleCnt="6">
        <dgm:presLayoutVars>
          <dgm:bulletEnabled val="1"/>
        </dgm:presLayoutVars>
      </dgm:prSet>
      <dgm:spPr/>
    </dgm:pt>
    <dgm:pt modelId="{2C6D5B3A-FA59-4FDC-8C99-4A53EEE1A918}" type="pres">
      <dgm:prSet presAssocID="{FF3928CB-2F52-4B9F-8DE2-1E2269C9457D}" presName="sibTrans" presStyleCnt="0"/>
      <dgm:spPr/>
    </dgm:pt>
    <dgm:pt modelId="{B7DDCF9D-8116-4147-98B3-110F9989BDBF}" type="pres">
      <dgm:prSet presAssocID="{68904BCA-DB18-4F3F-8536-F6E88F07948B}" presName="node" presStyleLbl="node1" presStyleIdx="2" presStyleCnt="6">
        <dgm:presLayoutVars>
          <dgm:bulletEnabled val="1"/>
        </dgm:presLayoutVars>
      </dgm:prSet>
      <dgm:spPr/>
    </dgm:pt>
    <dgm:pt modelId="{BF4B7776-4EED-4C2F-8F90-47807B47EBCD}" type="pres">
      <dgm:prSet presAssocID="{F438E547-584E-4DB9-9BC3-0EE9298ADDCA}" presName="sibTrans" presStyleCnt="0"/>
      <dgm:spPr/>
    </dgm:pt>
    <dgm:pt modelId="{2CF74317-B538-4FA2-A0FF-6259C1A04D24}" type="pres">
      <dgm:prSet presAssocID="{31C887B4-DC80-40A0-B89C-5F913E0511DE}" presName="node" presStyleLbl="node1" presStyleIdx="3" presStyleCnt="6">
        <dgm:presLayoutVars>
          <dgm:bulletEnabled val="1"/>
        </dgm:presLayoutVars>
      </dgm:prSet>
      <dgm:spPr/>
    </dgm:pt>
    <dgm:pt modelId="{559F1087-07BF-467D-B1F4-C3BE1A92F28E}" type="pres">
      <dgm:prSet presAssocID="{06237EF2-028D-4910-92DF-673EABDB8F52}" presName="sibTrans" presStyleCnt="0"/>
      <dgm:spPr/>
    </dgm:pt>
    <dgm:pt modelId="{C55BC77D-817E-46B3-AA07-D9205286505F}" type="pres">
      <dgm:prSet presAssocID="{4A280DC6-AF7C-426A-AAAE-FF11662FE04C}" presName="node" presStyleLbl="node1" presStyleIdx="4" presStyleCnt="6">
        <dgm:presLayoutVars>
          <dgm:bulletEnabled val="1"/>
        </dgm:presLayoutVars>
      </dgm:prSet>
      <dgm:spPr/>
    </dgm:pt>
    <dgm:pt modelId="{85BF9321-86D1-403D-8310-15EC8BF8B58F}" type="pres">
      <dgm:prSet presAssocID="{CEFE3342-7AD2-4C4B-B408-B57FEC3F8DE7}" presName="sibTrans" presStyleCnt="0"/>
      <dgm:spPr/>
    </dgm:pt>
    <dgm:pt modelId="{975ACB8F-F325-483D-8A73-9F4881AF4AAD}" type="pres">
      <dgm:prSet presAssocID="{8B1CBD9F-CF9C-44D3-8A4F-EA9208849EBA}" presName="node" presStyleLbl="node1" presStyleIdx="5" presStyleCnt="6">
        <dgm:presLayoutVars>
          <dgm:bulletEnabled val="1"/>
        </dgm:presLayoutVars>
      </dgm:prSet>
      <dgm:spPr/>
    </dgm:pt>
  </dgm:ptLst>
  <dgm:cxnLst>
    <dgm:cxn modelId="{60FBB905-D892-4963-AE6D-6FCC537FA071}" type="presOf" srcId="{AA1ADFBD-3A2E-4140-B0B1-7FD57AA38431}" destId="{8F788EEF-48F6-41F6-BA70-6A8AEB07470B}" srcOrd="0" destOrd="0" presId="urn:microsoft.com/office/officeart/2005/8/layout/hList6"/>
    <dgm:cxn modelId="{C23F01BC-7E48-4828-8FC1-5DA66BF5FA60}" srcId="{AA1ADFBD-3A2E-4140-B0B1-7FD57AA38431}" destId="{8B1CBD9F-CF9C-44D3-8A4F-EA9208849EBA}" srcOrd="5" destOrd="0" parTransId="{FD9EB4F0-EDDD-40C8-BAB9-E541DE242F5A}" sibTransId="{F7D1BB01-1BF7-48BD-8ABA-86EC2F594EBE}"/>
    <dgm:cxn modelId="{3CE5F89C-1578-47CF-9DE7-D2F9C272245E}" type="presOf" srcId="{31C887B4-DC80-40A0-B89C-5F913E0511DE}" destId="{2CF74317-B538-4FA2-A0FF-6259C1A04D24}" srcOrd="0" destOrd="0" presId="urn:microsoft.com/office/officeart/2005/8/layout/hList6"/>
    <dgm:cxn modelId="{16A03887-FEBA-4FC9-A4A6-2AA887B1848A}" srcId="{AA1ADFBD-3A2E-4140-B0B1-7FD57AA38431}" destId="{31C887B4-DC80-40A0-B89C-5F913E0511DE}" srcOrd="3" destOrd="0" parTransId="{E83C0E21-AAC0-4E12-9EBE-82CD370A0AD8}" sibTransId="{06237EF2-028D-4910-92DF-673EABDB8F52}"/>
    <dgm:cxn modelId="{D7E73EA3-7284-4F79-BF7A-D3ACFE49D74F}" type="presOf" srcId="{68904BCA-DB18-4F3F-8536-F6E88F07948B}" destId="{B7DDCF9D-8116-4147-98B3-110F9989BDBF}" srcOrd="0" destOrd="0" presId="urn:microsoft.com/office/officeart/2005/8/layout/hList6"/>
    <dgm:cxn modelId="{48D9FF14-F3AA-4503-B3A2-265880A9595A}" type="presOf" srcId="{8B1CBD9F-CF9C-44D3-8A4F-EA9208849EBA}" destId="{975ACB8F-F325-483D-8A73-9F4881AF4AAD}" srcOrd="0" destOrd="0" presId="urn:microsoft.com/office/officeart/2005/8/layout/hList6"/>
    <dgm:cxn modelId="{D881103A-7854-44A5-BC09-D3C1B0FB728A}" srcId="{AA1ADFBD-3A2E-4140-B0B1-7FD57AA38431}" destId="{BF4E46A8-7353-4A45-BE1A-CE8B9818B12F}" srcOrd="0" destOrd="0" parTransId="{6E9CC52B-EEC4-45E3-994B-B3EECF7ED96F}" sibTransId="{B4CB450E-7788-4369-A661-C70C85493A01}"/>
    <dgm:cxn modelId="{47456E3C-2F18-4422-85C0-F73100E67BA4}" srcId="{AA1ADFBD-3A2E-4140-B0B1-7FD57AA38431}" destId="{D313D3DC-043A-4DC2-A0D1-395BE3457B4D}" srcOrd="1" destOrd="0" parTransId="{BB6F71AC-BFCD-4AFC-A295-6F293146EA6C}" sibTransId="{FF3928CB-2F52-4B9F-8DE2-1E2269C9457D}"/>
    <dgm:cxn modelId="{B5B5BA5D-BB81-473B-BCC7-D61C775F093A}" type="presOf" srcId="{BF4E46A8-7353-4A45-BE1A-CE8B9818B12F}" destId="{CC7C9304-DECB-456F-96AB-73CFB74C0DED}" srcOrd="0" destOrd="0" presId="urn:microsoft.com/office/officeart/2005/8/layout/hList6"/>
    <dgm:cxn modelId="{5817A192-449C-401C-9558-251404738C25}" srcId="{AA1ADFBD-3A2E-4140-B0B1-7FD57AA38431}" destId="{68904BCA-DB18-4F3F-8536-F6E88F07948B}" srcOrd="2" destOrd="0" parTransId="{6BFD8D77-EBD0-44C6-B730-ED0B25FC5AF5}" sibTransId="{F438E547-584E-4DB9-9BC3-0EE9298ADDCA}"/>
    <dgm:cxn modelId="{5FF56D1C-5BE0-42F0-A016-140FC255BADE}" type="presOf" srcId="{D313D3DC-043A-4DC2-A0D1-395BE3457B4D}" destId="{09AE5C44-CF85-44E2-9D97-991BB707DAE6}" srcOrd="0" destOrd="0" presId="urn:microsoft.com/office/officeart/2005/8/layout/hList6"/>
    <dgm:cxn modelId="{5A45405C-C5D0-4357-873B-D99BDB15D78E}" srcId="{AA1ADFBD-3A2E-4140-B0B1-7FD57AA38431}" destId="{4A280DC6-AF7C-426A-AAAE-FF11662FE04C}" srcOrd="4" destOrd="0" parTransId="{F305C0C3-6C28-4173-BFC3-58CB2BCFAA67}" sibTransId="{CEFE3342-7AD2-4C4B-B408-B57FEC3F8DE7}"/>
    <dgm:cxn modelId="{033A2BB2-13EF-43C8-9022-A29F4EF3A887}" type="presOf" srcId="{4A280DC6-AF7C-426A-AAAE-FF11662FE04C}" destId="{C55BC77D-817E-46B3-AA07-D9205286505F}" srcOrd="0" destOrd="0" presId="urn:microsoft.com/office/officeart/2005/8/layout/hList6"/>
    <dgm:cxn modelId="{A5194AA0-5A7A-441F-B77A-79DD5C80DEED}" type="presParOf" srcId="{8F788EEF-48F6-41F6-BA70-6A8AEB07470B}" destId="{CC7C9304-DECB-456F-96AB-73CFB74C0DED}" srcOrd="0" destOrd="0" presId="urn:microsoft.com/office/officeart/2005/8/layout/hList6"/>
    <dgm:cxn modelId="{F304A735-ECA7-47C9-B160-1B6899776BC3}" type="presParOf" srcId="{8F788EEF-48F6-41F6-BA70-6A8AEB07470B}" destId="{A8E8E846-48CE-40AD-8E06-B1D4E12A04E5}" srcOrd="1" destOrd="0" presId="urn:microsoft.com/office/officeart/2005/8/layout/hList6"/>
    <dgm:cxn modelId="{7A349D26-4D36-4038-9D3C-96CC8412E2C4}" type="presParOf" srcId="{8F788EEF-48F6-41F6-BA70-6A8AEB07470B}" destId="{09AE5C44-CF85-44E2-9D97-991BB707DAE6}" srcOrd="2" destOrd="0" presId="urn:microsoft.com/office/officeart/2005/8/layout/hList6"/>
    <dgm:cxn modelId="{1DCE3887-BAF9-4677-A686-656645DB4DB2}" type="presParOf" srcId="{8F788EEF-48F6-41F6-BA70-6A8AEB07470B}" destId="{2C6D5B3A-FA59-4FDC-8C99-4A53EEE1A918}" srcOrd="3" destOrd="0" presId="urn:microsoft.com/office/officeart/2005/8/layout/hList6"/>
    <dgm:cxn modelId="{97D2382B-5EE0-4E9F-89CD-8E550CBFCC3E}" type="presParOf" srcId="{8F788EEF-48F6-41F6-BA70-6A8AEB07470B}" destId="{B7DDCF9D-8116-4147-98B3-110F9989BDBF}" srcOrd="4" destOrd="0" presId="urn:microsoft.com/office/officeart/2005/8/layout/hList6"/>
    <dgm:cxn modelId="{B3E72675-DFF9-4CB8-A5F1-5FD5BB52B38B}" type="presParOf" srcId="{8F788EEF-48F6-41F6-BA70-6A8AEB07470B}" destId="{BF4B7776-4EED-4C2F-8F90-47807B47EBCD}" srcOrd="5" destOrd="0" presId="urn:microsoft.com/office/officeart/2005/8/layout/hList6"/>
    <dgm:cxn modelId="{37BCD368-3780-405A-8257-C0169A087C30}" type="presParOf" srcId="{8F788EEF-48F6-41F6-BA70-6A8AEB07470B}" destId="{2CF74317-B538-4FA2-A0FF-6259C1A04D24}" srcOrd="6" destOrd="0" presId="urn:microsoft.com/office/officeart/2005/8/layout/hList6"/>
    <dgm:cxn modelId="{49CBE604-A25E-4DF1-B156-50AB2475724C}" type="presParOf" srcId="{8F788EEF-48F6-41F6-BA70-6A8AEB07470B}" destId="{559F1087-07BF-467D-B1F4-C3BE1A92F28E}" srcOrd="7" destOrd="0" presId="urn:microsoft.com/office/officeart/2005/8/layout/hList6"/>
    <dgm:cxn modelId="{272868F2-5326-4881-9A67-8D8881AFDE93}" type="presParOf" srcId="{8F788EEF-48F6-41F6-BA70-6A8AEB07470B}" destId="{C55BC77D-817E-46B3-AA07-D9205286505F}" srcOrd="8" destOrd="0" presId="urn:microsoft.com/office/officeart/2005/8/layout/hList6"/>
    <dgm:cxn modelId="{E83977B0-70B2-40B3-AB72-A803AF3E25B4}" type="presParOf" srcId="{8F788EEF-48F6-41F6-BA70-6A8AEB07470B}" destId="{85BF9321-86D1-403D-8310-15EC8BF8B58F}" srcOrd="9" destOrd="0" presId="urn:microsoft.com/office/officeart/2005/8/layout/hList6"/>
    <dgm:cxn modelId="{21521FED-C49B-401D-A034-CA5A6DDBD7BA}" type="presParOf" srcId="{8F788EEF-48F6-41F6-BA70-6A8AEB07470B}" destId="{975ACB8F-F325-483D-8A73-9F4881AF4AAD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F93F32-B584-4879-91AE-40808FCAD153}" type="doc">
      <dgm:prSet loTypeId="urn:microsoft.com/office/officeart/2008/layout/LinedList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5B97FC-2C1A-4206-8C55-C6F88E51FAD6}">
      <dgm:prSet/>
      <dgm:spPr/>
      <dgm:t>
        <a:bodyPr/>
        <a:lstStyle/>
        <a:p>
          <a:pPr rtl="0"/>
          <a:r>
            <a:rPr lang="en-US" dirty="0"/>
            <a:t>Gather news and display in pictures similar to yahoo news.</a:t>
          </a:r>
        </a:p>
      </dgm:t>
    </dgm:pt>
    <dgm:pt modelId="{1DA03DA0-32AF-4777-8424-5D2376B09C09}" type="parTrans" cxnId="{FA8207BC-C32C-4851-8861-70E0D799BC25}">
      <dgm:prSet/>
      <dgm:spPr/>
      <dgm:t>
        <a:bodyPr/>
        <a:lstStyle/>
        <a:p>
          <a:endParaRPr lang="en-US"/>
        </a:p>
      </dgm:t>
    </dgm:pt>
    <dgm:pt modelId="{96621556-E501-4F27-B55D-88DCC13BE365}" type="sibTrans" cxnId="{FA8207BC-C32C-4851-8861-70E0D799BC25}">
      <dgm:prSet/>
      <dgm:spPr/>
      <dgm:t>
        <a:bodyPr/>
        <a:lstStyle/>
        <a:p>
          <a:endParaRPr lang="en-US"/>
        </a:p>
      </dgm:t>
    </dgm:pt>
    <dgm:pt modelId="{6D73AB3F-A9DA-4421-8C18-CCA37AE44548}">
      <dgm:prSet/>
      <dgm:spPr/>
      <dgm:t>
        <a:bodyPr/>
        <a:lstStyle/>
        <a:p>
          <a:pPr rtl="0"/>
          <a:r>
            <a:rPr lang="en-US"/>
            <a:t>Platform will update and populate news based on user settings and preferences</a:t>
          </a:r>
        </a:p>
      </dgm:t>
    </dgm:pt>
    <dgm:pt modelId="{76DD1EBE-6AB5-416E-AD7D-D6A7E07BA634}" type="parTrans" cxnId="{D6D10834-CF55-46E5-83BE-940D5EC16FBC}">
      <dgm:prSet/>
      <dgm:spPr/>
      <dgm:t>
        <a:bodyPr/>
        <a:lstStyle/>
        <a:p>
          <a:endParaRPr lang="en-US"/>
        </a:p>
      </dgm:t>
    </dgm:pt>
    <dgm:pt modelId="{5B53537C-317E-4C2C-A4CB-D6580A623AC1}" type="sibTrans" cxnId="{D6D10834-CF55-46E5-83BE-940D5EC16FBC}">
      <dgm:prSet/>
      <dgm:spPr/>
      <dgm:t>
        <a:bodyPr/>
        <a:lstStyle/>
        <a:p>
          <a:endParaRPr lang="en-US"/>
        </a:p>
      </dgm:t>
    </dgm:pt>
    <dgm:pt modelId="{7E661A89-6F9E-4E15-AC8B-2D5F8C9ADE75}">
      <dgm:prSet/>
      <dgm:spPr/>
      <dgm:t>
        <a:bodyPr/>
        <a:lstStyle/>
        <a:p>
          <a:pPr rtl="0"/>
          <a:r>
            <a:rPr lang="en-US"/>
            <a:t>AOL, FOX NEWS, BUZ FEED, YAHOO, FRANCE 24, SUBREDIT,BBC,TIMES, BLOGGING</a:t>
          </a:r>
        </a:p>
      </dgm:t>
    </dgm:pt>
    <dgm:pt modelId="{E2A8AEA8-6AAA-4AAD-BFC1-8342324D356A}" type="parTrans" cxnId="{F1655E7E-3233-4033-A0DE-9AC11CBFD5A4}">
      <dgm:prSet/>
      <dgm:spPr/>
      <dgm:t>
        <a:bodyPr/>
        <a:lstStyle/>
        <a:p>
          <a:endParaRPr lang="en-US"/>
        </a:p>
      </dgm:t>
    </dgm:pt>
    <dgm:pt modelId="{45D3CE32-3588-443D-A57C-6664A85654F6}" type="sibTrans" cxnId="{F1655E7E-3233-4033-A0DE-9AC11CBFD5A4}">
      <dgm:prSet/>
      <dgm:spPr/>
      <dgm:t>
        <a:bodyPr/>
        <a:lstStyle/>
        <a:p>
          <a:endParaRPr lang="en-US"/>
        </a:p>
      </dgm:t>
    </dgm:pt>
    <dgm:pt modelId="{C59F2CBA-0132-4F02-8CED-126B8892DE68}">
      <dgm:prSet/>
      <dgm:spPr/>
      <dgm:t>
        <a:bodyPr/>
        <a:lstStyle/>
        <a:p>
          <a:pPr rtl="0"/>
          <a:r>
            <a:rPr lang="en-US"/>
            <a:t>Areas of focus:</a:t>
          </a:r>
        </a:p>
      </dgm:t>
    </dgm:pt>
    <dgm:pt modelId="{CD4A50EF-09AC-4F6D-B258-5E42407D8AEB}" type="parTrans" cxnId="{F1761AB6-03DC-4A6F-9CC1-6483C34FE8F5}">
      <dgm:prSet/>
      <dgm:spPr/>
      <dgm:t>
        <a:bodyPr/>
        <a:lstStyle/>
        <a:p>
          <a:endParaRPr lang="en-US"/>
        </a:p>
      </dgm:t>
    </dgm:pt>
    <dgm:pt modelId="{E8B78452-6EA0-42B9-85F4-9B74404276CA}" type="sibTrans" cxnId="{F1761AB6-03DC-4A6F-9CC1-6483C34FE8F5}">
      <dgm:prSet/>
      <dgm:spPr/>
      <dgm:t>
        <a:bodyPr/>
        <a:lstStyle/>
        <a:p>
          <a:endParaRPr lang="en-US"/>
        </a:p>
      </dgm:t>
    </dgm:pt>
    <dgm:pt modelId="{464A1F6F-10F8-4515-869B-9DF81052F37D}">
      <dgm:prSet/>
      <dgm:spPr/>
      <dgm:t>
        <a:bodyPr/>
        <a:lstStyle/>
        <a:p>
          <a:pPr rtl="0"/>
          <a:r>
            <a:rPr lang="en-US" baseline="0"/>
            <a:t>Religion</a:t>
          </a:r>
          <a:endParaRPr lang="en-US"/>
        </a:p>
      </dgm:t>
    </dgm:pt>
    <dgm:pt modelId="{8410D87B-1FDB-47FE-ABFC-B70EB83136F0}" type="parTrans" cxnId="{B0FEC896-04E3-4F29-AA99-716495C74C4E}">
      <dgm:prSet/>
      <dgm:spPr/>
      <dgm:t>
        <a:bodyPr/>
        <a:lstStyle/>
        <a:p>
          <a:endParaRPr lang="en-US"/>
        </a:p>
      </dgm:t>
    </dgm:pt>
    <dgm:pt modelId="{BA181935-781B-4A6B-80CD-7C830F8E1905}" type="sibTrans" cxnId="{B0FEC896-04E3-4F29-AA99-716495C74C4E}">
      <dgm:prSet/>
      <dgm:spPr/>
      <dgm:t>
        <a:bodyPr/>
        <a:lstStyle/>
        <a:p>
          <a:endParaRPr lang="en-US"/>
        </a:p>
      </dgm:t>
    </dgm:pt>
    <dgm:pt modelId="{E2198A27-1084-4696-BA69-DABFE720D94D}">
      <dgm:prSet/>
      <dgm:spPr/>
      <dgm:t>
        <a:bodyPr/>
        <a:lstStyle/>
        <a:p>
          <a:pPr rtl="0"/>
          <a:r>
            <a:rPr lang="en-US" baseline="0"/>
            <a:t>Sports</a:t>
          </a:r>
          <a:endParaRPr lang="en-US"/>
        </a:p>
      </dgm:t>
    </dgm:pt>
    <dgm:pt modelId="{02C0EA2A-8C17-4143-82B5-A7430D8294DB}" type="parTrans" cxnId="{98BBE4FF-C295-43CE-8C94-EDFDD7305735}">
      <dgm:prSet/>
      <dgm:spPr/>
      <dgm:t>
        <a:bodyPr/>
        <a:lstStyle/>
        <a:p>
          <a:endParaRPr lang="en-US"/>
        </a:p>
      </dgm:t>
    </dgm:pt>
    <dgm:pt modelId="{0E7AF3AA-40CB-4BD5-AF98-3B5F22C7F058}" type="sibTrans" cxnId="{98BBE4FF-C295-43CE-8C94-EDFDD7305735}">
      <dgm:prSet/>
      <dgm:spPr/>
      <dgm:t>
        <a:bodyPr/>
        <a:lstStyle/>
        <a:p>
          <a:endParaRPr lang="en-US"/>
        </a:p>
      </dgm:t>
    </dgm:pt>
    <dgm:pt modelId="{DA3B168D-5C27-4F18-BF5A-31F66E117FEC}">
      <dgm:prSet/>
      <dgm:spPr/>
      <dgm:t>
        <a:bodyPr/>
        <a:lstStyle/>
        <a:p>
          <a:pPr rtl="0"/>
          <a:r>
            <a:rPr lang="en-US" baseline="0"/>
            <a:t>Health</a:t>
          </a:r>
          <a:endParaRPr lang="en-US"/>
        </a:p>
      </dgm:t>
    </dgm:pt>
    <dgm:pt modelId="{81454DAF-A46F-4EF2-B14A-1F9C30E126B7}" type="parTrans" cxnId="{531B12CE-D5D7-491D-A4C2-E2188218DEBC}">
      <dgm:prSet/>
      <dgm:spPr/>
      <dgm:t>
        <a:bodyPr/>
        <a:lstStyle/>
        <a:p>
          <a:endParaRPr lang="en-US"/>
        </a:p>
      </dgm:t>
    </dgm:pt>
    <dgm:pt modelId="{A8CB3F17-0277-4ED0-98D6-BFCB8ECDAF07}" type="sibTrans" cxnId="{531B12CE-D5D7-491D-A4C2-E2188218DEBC}">
      <dgm:prSet/>
      <dgm:spPr/>
      <dgm:t>
        <a:bodyPr/>
        <a:lstStyle/>
        <a:p>
          <a:endParaRPr lang="en-US"/>
        </a:p>
      </dgm:t>
    </dgm:pt>
    <dgm:pt modelId="{E9F9BC58-EB59-459C-B569-4857D6006C98}">
      <dgm:prSet/>
      <dgm:spPr/>
      <dgm:t>
        <a:bodyPr/>
        <a:lstStyle/>
        <a:p>
          <a:pPr rtl="0"/>
          <a:r>
            <a:rPr lang="en-US" baseline="0"/>
            <a:t>Entertainment</a:t>
          </a:r>
          <a:endParaRPr lang="en-US"/>
        </a:p>
      </dgm:t>
    </dgm:pt>
    <dgm:pt modelId="{5C0060AA-93D9-418D-A71F-F77EE7882781}" type="parTrans" cxnId="{193EBEA5-7A0C-414C-AA95-0D40A04F9AD1}">
      <dgm:prSet/>
      <dgm:spPr/>
      <dgm:t>
        <a:bodyPr/>
        <a:lstStyle/>
        <a:p>
          <a:endParaRPr lang="en-US"/>
        </a:p>
      </dgm:t>
    </dgm:pt>
    <dgm:pt modelId="{48DABF57-6235-489C-B493-651DFFBD3A98}" type="sibTrans" cxnId="{193EBEA5-7A0C-414C-AA95-0D40A04F9AD1}">
      <dgm:prSet/>
      <dgm:spPr/>
      <dgm:t>
        <a:bodyPr/>
        <a:lstStyle/>
        <a:p>
          <a:endParaRPr lang="en-US"/>
        </a:p>
      </dgm:t>
    </dgm:pt>
    <dgm:pt modelId="{1DE6698C-9BF3-4558-BADC-F70EF6CA2ACB}">
      <dgm:prSet/>
      <dgm:spPr/>
      <dgm:t>
        <a:bodyPr/>
        <a:lstStyle/>
        <a:p>
          <a:pPr rtl="0"/>
          <a:r>
            <a:rPr lang="en-US" baseline="0"/>
            <a:t>Technology</a:t>
          </a:r>
          <a:endParaRPr lang="en-US"/>
        </a:p>
      </dgm:t>
    </dgm:pt>
    <dgm:pt modelId="{1EBA2F72-6A73-417C-A07A-929870FD57EB}" type="parTrans" cxnId="{03B3E21D-2E4D-4151-A7D0-82A909B22372}">
      <dgm:prSet/>
      <dgm:spPr/>
      <dgm:t>
        <a:bodyPr/>
        <a:lstStyle/>
        <a:p>
          <a:endParaRPr lang="en-US"/>
        </a:p>
      </dgm:t>
    </dgm:pt>
    <dgm:pt modelId="{1501DBB1-4BA7-49AF-9EAF-74043A025DE1}" type="sibTrans" cxnId="{03B3E21D-2E4D-4151-A7D0-82A909B22372}">
      <dgm:prSet/>
      <dgm:spPr/>
      <dgm:t>
        <a:bodyPr/>
        <a:lstStyle/>
        <a:p>
          <a:endParaRPr lang="en-US"/>
        </a:p>
      </dgm:t>
    </dgm:pt>
    <dgm:pt modelId="{7E7C9951-CDD2-43D1-9BB3-A9964B27DE74}">
      <dgm:prSet/>
      <dgm:spPr/>
      <dgm:t>
        <a:bodyPr/>
        <a:lstStyle/>
        <a:p>
          <a:pPr rtl="0"/>
          <a:r>
            <a:rPr lang="en-US" baseline="0"/>
            <a:t>World News</a:t>
          </a:r>
          <a:endParaRPr lang="en-US"/>
        </a:p>
      </dgm:t>
    </dgm:pt>
    <dgm:pt modelId="{9CBE44AC-B58D-4D44-8BB7-4360596A1544}" type="parTrans" cxnId="{09EE4FEF-0611-413A-B59B-F60B42F5B182}">
      <dgm:prSet/>
      <dgm:spPr/>
      <dgm:t>
        <a:bodyPr/>
        <a:lstStyle/>
        <a:p>
          <a:endParaRPr lang="en-US"/>
        </a:p>
      </dgm:t>
    </dgm:pt>
    <dgm:pt modelId="{7E7429B0-3F90-4A5E-A7F7-DA9545911C8D}" type="sibTrans" cxnId="{09EE4FEF-0611-413A-B59B-F60B42F5B182}">
      <dgm:prSet/>
      <dgm:spPr/>
      <dgm:t>
        <a:bodyPr/>
        <a:lstStyle/>
        <a:p>
          <a:endParaRPr lang="en-US"/>
        </a:p>
      </dgm:t>
    </dgm:pt>
    <dgm:pt modelId="{4BF5AE2F-C9BE-42DD-AF1D-065BDE9D003F}">
      <dgm:prSet/>
      <dgm:spPr/>
      <dgm:t>
        <a:bodyPr/>
        <a:lstStyle/>
        <a:p>
          <a:pPr rtl="0"/>
          <a:r>
            <a:rPr lang="en-US" baseline="0"/>
            <a:t>Education </a:t>
          </a:r>
          <a:endParaRPr lang="en-US"/>
        </a:p>
      </dgm:t>
    </dgm:pt>
    <dgm:pt modelId="{179B7052-28BA-4931-8D8C-052B0E43E2B1}" type="parTrans" cxnId="{255FB600-0A90-4F5C-BE28-C830CA0FB153}">
      <dgm:prSet/>
      <dgm:spPr/>
      <dgm:t>
        <a:bodyPr/>
        <a:lstStyle/>
        <a:p>
          <a:endParaRPr lang="en-US"/>
        </a:p>
      </dgm:t>
    </dgm:pt>
    <dgm:pt modelId="{E7A02C6F-C4C4-4008-94FF-3AEDA5EA4640}" type="sibTrans" cxnId="{255FB600-0A90-4F5C-BE28-C830CA0FB153}">
      <dgm:prSet/>
      <dgm:spPr/>
      <dgm:t>
        <a:bodyPr/>
        <a:lstStyle/>
        <a:p>
          <a:endParaRPr lang="en-US"/>
        </a:p>
      </dgm:t>
    </dgm:pt>
    <dgm:pt modelId="{91E58EE6-3658-4569-A18B-8152693302AF}">
      <dgm:prSet/>
      <dgm:spPr/>
      <dgm:t>
        <a:bodyPr/>
        <a:lstStyle/>
        <a:p>
          <a:pPr rtl="0"/>
          <a:r>
            <a:rPr lang="en-US"/>
            <a:t>Hyperlinks</a:t>
          </a:r>
        </a:p>
      </dgm:t>
    </dgm:pt>
    <dgm:pt modelId="{97B535A3-26C9-42CD-B588-9F33B063FC06}" type="parTrans" cxnId="{36EE1D95-F6B5-49D8-BEC0-1314D29B617D}">
      <dgm:prSet/>
      <dgm:spPr/>
      <dgm:t>
        <a:bodyPr/>
        <a:lstStyle/>
        <a:p>
          <a:endParaRPr lang="en-US"/>
        </a:p>
      </dgm:t>
    </dgm:pt>
    <dgm:pt modelId="{1EC09DDE-9D42-405F-8215-FB55A85661EA}" type="sibTrans" cxnId="{36EE1D95-F6B5-49D8-BEC0-1314D29B617D}">
      <dgm:prSet/>
      <dgm:spPr/>
      <dgm:t>
        <a:bodyPr/>
        <a:lstStyle/>
        <a:p>
          <a:endParaRPr lang="en-US"/>
        </a:p>
      </dgm:t>
    </dgm:pt>
    <dgm:pt modelId="{4B128221-B987-4728-B172-D02D01F11B71}" type="pres">
      <dgm:prSet presAssocID="{4CF93F32-B584-4879-91AE-40808FCAD153}" presName="vert0" presStyleCnt="0">
        <dgm:presLayoutVars>
          <dgm:dir/>
          <dgm:animOne val="branch"/>
          <dgm:animLvl val="lvl"/>
        </dgm:presLayoutVars>
      </dgm:prSet>
      <dgm:spPr/>
    </dgm:pt>
    <dgm:pt modelId="{40594589-1C1B-4109-AE7B-3E60DC05224D}" type="pres">
      <dgm:prSet presAssocID="{B85B97FC-2C1A-4206-8C55-C6F88E51FAD6}" presName="thickLine" presStyleLbl="alignNode1" presStyleIdx="0" presStyleCnt="5"/>
      <dgm:spPr/>
    </dgm:pt>
    <dgm:pt modelId="{4D78604A-D6DA-4570-B7BD-68B2E8632533}" type="pres">
      <dgm:prSet presAssocID="{B85B97FC-2C1A-4206-8C55-C6F88E51FAD6}" presName="horz1" presStyleCnt="0"/>
      <dgm:spPr/>
    </dgm:pt>
    <dgm:pt modelId="{5E1D2274-286F-4547-AF53-4311C3A6BEA2}" type="pres">
      <dgm:prSet presAssocID="{B85B97FC-2C1A-4206-8C55-C6F88E51FAD6}" presName="tx1" presStyleLbl="revTx" presStyleIdx="0" presStyleCnt="12"/>
      <dgm:spPr/>
    </dgm:pt>
    <dgm:pt modelId="{4570AF95-1C55-46BA-A746-E379E5032C9D}" type="pres">
      <dgm:prSet presAssocID="{B85B97FC-2C1A-4206-8C55-C6F88E51FAD6}" presName="vert1" presStyleCnt="0"/>
      <dgm:spPr/>
    </dgm:pt>
    <dgm:pt modelId="{777B4588-C203-4608-B8A4-3B1B6DCC88FB}" type="pres">
      <dgm:prSet presAssocID="{6D73AB3F-A9DA-4421-8C18-CCA37AE44548}" presName="thickLine" presStyleLbl="alignNode1" presStyleIdx="1" presStyleCnt="5"/>
      <dgm:spPr/>
    </dgm:pt>
    <dgm:pt modelId="{83479E59-3D67-4599-98E7-D8B159125885}" type="pres">
      <dgm:prSet presAssocID="{6D73AB3F-A9DA-4421-8C18-CCA37AE44548}" presName="horz1" presStyleCnt="0"/>
      <dgm:spPr/>
    </dgm:pt>
    <dgm:pt modelId="{94B1F17A-901F-40CC-86B2-31144E9963A8}" type="pres">
      <dgm:prSet presAssocID="{6D73AB3F-A9DA-4421-8C18-CCA37AE44548}" presName="tx1" presStyleLbl="revTx" presStyleIdx="1" presStyleCnt="12"/>
      <dgm:spPr/>
    </dgm:pt>
    <dgm:pt modelId="{2A3738FC-F07A-47F7-961E-14537623DBDC}" type="pres">
      <dgm:prSet presAssocID="{6D73AB3F-A9DA-4421-8C18-CCA37AE44548}" presName="vert1" presStyleCnt="0"/>
      <dgm:spPr/>
    </dgm:pt>
    <dgm:pt modelId="{466B091D-B828-4658-8BE4-8BC564775E52}" type="pres">
      <dgm:prSet presAssocID="{7E661A89-6F9E-4E15-AC8B-2D5F8C9ADE75}" presName="thickLine" presStyleLbl="alignNode1" presStyleIdx="2" presStyleCnt="5"/>
      <dgm:spPr/>
    </dgm:pt>
    <dgm:pt modelId="{52A8DDCD-BACB-4756-AA04-F298CDD60A26}" type="pres">
      <dgm:prSet presAssocID="{7E661A89-6F9E-4E15-AC8B-2D5F8C9ADE75}" presName="horz1" presStyleCnt="0"/>
      <dgm:spPr/>
    </dgm:pt>
    <dgm:pt modelId="{3BADC558-176E-4B9E-A9E9-9EE0E95D8344}" type="pres">
      <dgm:prSet presAssocID="{7E661A89-6F9E-4E15-AC8B-2D5F8C9ADE75}" presName="tx1" presStyleLbl="revTx" presStyleIdx="2" presStyleCnt="12"/>
      <dgm:spPr/>
    </dgm:pt>
    <dgm:pt modelId="{5D23B146-7A44-4305-AE61-D199F413CA09}" type="pres">
      <dgm:prSet presAssocID="{7E661A89-6F9E-4E15-AC8B-2D5F8C9ADE75}" presName="vert1" presStyleCnt="0"/>
      <dgm:spPr/>
    </dgm:pt>
    <dgm:pt modelId="{BFAEBD14-135B-44B4-AB0D-6E5C9DC67A21}" type="pres">
      <dgm:prSet presAssocID="{C59F2CBA-0132-4F02-8CED-126B8892DE68}" presName="thickLine" presStyleLbl="alignNode1" presStyleIdx="3" presStyleCnt="5"/>
      <dgm:spPr/>
    </dgm:pt>
    <dgm:pt modelId="{0D135DA9-E64C-42A1-AA65-80321E0469EB}" type="pres">
      <dgm:prSet presAssocID="{C59F2CBA-0132-4F02-8CED-126B8892DE68}" presName="horz1" presStyleCnt="0"/>
      <dgm:spPr/>
    </dgm:pt>
    <dgm:pt modelId="{BD87430A-AAAE-440A-BC3C-D3C7288B85BA}" type="pres">
      <dgm:prSet presAssocID="{C59F2CBA-0132-4F02-8CED-126B8892DE68}" presName="tx1" presStyleLbl="revTx" presStyleIdx="3" presStyleCnt="12"/>
      <dgm:spPr/>
    </dgm:pt>
    <dgm:pt modelId="{1EF06657-9351-49D6-92B1-381BB19228AF}" type="pres">
      <dgm:prSet presAssocID="{C59F2CBA-0132-4F02-8CED-126B8892DE68}" presName="vert1" presStyleCnt="0"/>
      <dgm:spPr/>
    </dgm:pt>
    <dgm:pt modelId="{1983ED12-ABDE-42B8-AF47-FEDA33590C39}" type="pres">
      <dgm:prSet presAssocID="{464A1F6F-10F8-4515-869B-9DF81052F37D}" presName="vertSpace2a" presStyleCnt="0"/>
      <dgm:spPr/>
    </dgm:pt>
    <dgm:pt modelId="{43D73FD6-B417-4A9D-9910-D3F43C1A2B2C}" type="pres">
      <dgm:prSet presAssocID="{464A1F6F-10F8-4515-869B-9DF81052F37D}" presName="horz2" presStyleCnt="0"/>
      <dgm:spPr/>
    </dgm:pt>
    <dgm:pt modelId="{26D8695A-BF8D-427E-81A4-016F47D08385}" type="pres">
      <dgm:prSet presAssocID="{464A1F6F-10F8-4515-869B-9DF81052F37D}" presName="horzSpace2" presStyleCnt="0"/>
      <dgm:spPr/>
    </dgm:pt>
    <dgm:pt modelId="{96DF7DC6-F4B2-4F97-A146-842055BF05E0}" type="pres">
      <dgm:prSet presAssocID="{464A1F6F-10F8-4515-869B-9DF81052F37D}" presName="tx2" presStyleLbl="revTx" presStyleIdx="4" presStyleCnt="12"/>
      <dgm:spPr/>
    </dgm:pt>
    <dgm:pt modelId="{9B9F2161-0137-4F18-8100-C8C323C95347}" type="pres">
      <dgm:prSet presAssocID="{464A1F6F-10F8-4515-869B-9DF81052F37D}" presName="vert2" presStyleCnt="0"/>
      <dgm:spPr/>
    </dgm:pt>
    <dgm:pt modelId="{5B2C38ED-54EC-4AA7-A813-5FC3C6A6E5B3}" type="pres">
      <dgm:prSet presAssocID="{464A1F6F-10F8-4515-869B-9DF81052F37D}" presName="thinLine2b" presStyleLbl="callout" presStyleIdx="0" presStyleCnt="7"/>
      <dgm:spPr/>
    </dgm:pt>
    <dgm:pt modelId="{B14BD63D-F998-4F52-A549-7A67CAF1D7D8}" type="pres">
      <dgm:prSet presAssocID="{464A1F6F-10F8-4515-869B-9DF81052F37D}" presName="vertSpace2b" presStyleCnt="0"/>
      <dgm:spPr/>
    </dgm:pt>
    <dgm:pt modelId="{5BBF0FF5-EEB3-407C-B7F0-EE630AEB3B77}" type="pres">
      <dgm:prSet presAssocID="{E2198A27-1084-4696-BA69-DABFE720D94D}" presName="horz2" presStyleCnt="0"/>
      <dgm:spPr/>
    </dgm:pt>
    <dgm:pt modelId="{F85F5786-0877-4783-BCF0-E0700E98DAFE}" type="pres">
      <dgm:prSet presAssocID="{E2198A27-1084-4696-BA69-DABFE720D94D}" presName="horzSpace2" presStyleCnt="0"/>
      <dgm:spPr/>
    </dgm:pt>
    <dgm:pt modelId="{482E3BBD-65E8-4C0A-90CB-5F042D33A527}" type="pres">
      <dgm:prSet presAssocID="{E2198A27-1084-4696-BA69-DABFE720D94D}" presName="tx2" presStyleLbl="revTx" presStyleIdx="5" presStyleCnt="12"/>
      <dgm:spPr/>
    </dgm:pt>
    <dgm:pt modelId="{0C658741-07F1-475E-AB1E-2CE9071EABA8}" type="pres">
      <dgm:prSet presAssocID="{E2198A27-1084-4696-BA69-DABFE720D94D}" presName="vert2" presStyleCnt="0"/>
      <dgm:spPr/>
    </dgm:pt>
    <dgm:pt modelId="{DAD8E7A4-E642-4384-B69D-F7E29472E75B}" type="pres">
      <dgm:prSet presAssocID="{E2198A27-1084-4696-BA69-DABFE720D94D}" presName="thinLine2b" presStyleLbl="callout" presStyleIdx="1" presStyleCnt="7"/>
      <dgm:spPr/>
    </dgm:pt>
    <dgm:pt modelId="{0E97DDEC-0E23-4C4C-9B0C-0D2A2AF1EFF5}" type="pres">
      <dgm:prSet presAssocID="{E2198A27-1084-4696-BA69-DABFE720D94D}" presName="vertSpace2b" presStyleCnt="0"/>
      <dgm:spPr/>
    </dgm:pt>
    <dgm:pt modelId="{C6A9A4ED-ECB1-4AFD-A25F-65FA03F942AE}" type="pres">
      <dgm:prSet presAssocID="{DA3B168D-5C27-4F18-BF5A-31F66E117FEC}" presName="horz2" presStyleCnt="0"/>
      <dgm:spPr/>
    </dgm:pt>
    <dgm:pt modelId="{94A5B505-06F0-451C-8D9C-58C3CE343286}" type="pres">
      <dgm:prSet presAssocID="{DA3B168D-5C27-4F18-BF5A-31F66E117FEC}" presName="horzSpace2" presStyleCnt="0"/>
      <dgm:spPr/>
    </dgm:pt>
    <dgm:pt modelId="{F95FCDC2-6830-4DB3-ADFE-18F27A363DBB}" type="pres">
      <dgm:prSet presAssocID="{DA3B168D-5C27-4F18-BF5A-31F66E117FEC}" presName="tx2" presStyleLbl="revTx" presStyleIdx="6" presStyleCnt="12"/>
      <dgm:spPr/>
    </dgm:pt>
    <dgm:pt modelId="{8EA82AD9-175B-4163-90C1-B8DCF2CA8D3B}" type="pres">
      <dgm:prSet presAssocID="{DA3B168D-5C27-4F18-BF5A-31F66E117FEC}" presName="vert2" presStyleCnt="0"/>
      <dgm:spPr/>
    </dgm:pt>
    <dgm:pt modelId="{047DC415-5DA0-48DB-AC96-F6E53A5A6F06}" type="pres">
      <dgm:prSet presAssocID="{DA3B168D-5C27-4F18-BF5A-31F66E117FEC}" presName="thinLine2b" presStyleLbl="callout" presStyleIdx="2" presStyleCnt="7"/>
      <dgm:spPr/>
    </dgm:pt>
    <dgm:pt modelId="{F63B2750-F771-41F9-820C-6A57E5D00E2F}" type="pres">
      <dgm:prSet presAssocID="{DA3B168D-5C27-4F18-BF5A-31F66E117FEC}" presName="vertSpace2b" presStyleCnt="0"/>
      <dgm:spPr/>
    </dgm:pt>
    <dgm:pt modelId="{BD920EA1-282E-409C-9FBA-A09CA9F7B72A}" type="pres">
      <dgm:prSet presAssocID="{E9F9BC58-EB59-459C-B569-4857D6006C98}" presName="horz2" presStyleCnt="0"/>
      <dgm:spPr/>
    </dgm:pt>
    <dgm:pt modelId="{847A6A97-BEF7-4EA4-892B-8B45D57AF5C4}" type="pres">
      <dgm:prSet presAssocID="{E9F9BC58-EB59-459C-B569-4857D6006C98}" presName="horzSpace2" presStyleCnt="0"/>
      <dgm:spPr/>
    </dgm:pt>
    <dgm:pt modelId="{A962177A-3C21-4982-A614-600C50D850BB}" type="pres">
      <dgm:prSet presAssocID="{E9F9BC58-EB59-459C-B569-4857D6006C98}" presName="tx2" presStyleLbl="revTx" presStyleIdx="7" presStyleCnt="12"/>
      <dgm:spPr/>
    </dgm:pt>
    <dgm:pt modelId="{D6B92E7E-5530-494C-890B-A6A10BC086AD}" type="pres">
      <dgm:prSet presAssocID="{E9F9BC58-EB59-459C-B569-4857D6006C98}" presName="vert2" presStyleCnt="0"/>
      <dgm:spPr/>
    </dgm:pt>
    <dgm:pt modelId="{FE4864A6-B812-47BA-AAA4-193DB5969DC9}" type="pres">
      <dgm:prSet presAssocID="{E9F9BC58-EB59-459C-B569-4857D6006C98}" presName="thinLine2b" presStyleLbl="callout" presStyleIdx="3" presStyleCnt="7"/>
      <dgm:spPr/>
    </dgm:pt>
    <dgm:pt modelId="{A00C73EC-2FAE-4B48-AACC-F0F19D3D3D5A}" type="pres">
      <dgm:prSet presAssocID="{E9F9BC58-EB59-459C-B569-4857D6006C98}" presName="vertSpace2b" presStyleCnt="0"/>
      <dgm:spPr/>
    </dgm:pt>
    <dgm:pt modelId="{A59E6648-E4FB-41A1-A18D-320A5A3356CF}" type="pres">
      <dgm:prSet presAssocID="{1DE6698C-9BF3-4558-BADC-F70EF6CA2ACB}" presName="horz2" presStyleCnt="0"/>
      <dgm:spPr/>
    </dgm:pt>
    <dgm:pt modelId="{91D14C8D-E773-4166-8CA4-AC057D4C262F}" type="pres">
      <dgm:prSet presAssocID="{1DE6698C-9BF3-4558-BADC-F70EF6CA2ACB}" presName="horzSpace2" presStyleCnt="0"/>
      <dgm:spPr/>
    </dgm:pt>
    <dgm:pt modelId="{5D370B60-58EF-414D-9C73-8A90FE30A847}" type="pres">
      <dgm:prSet presAssocID="{1DE6698C-9BF3-4558-BADC-F70EF6CA2ACB}" presName="tx2" presStyleLbl="revTx" presStyleIdx="8" presStyleCnt="12"/>
      <dgm:spPr/>
    </dgm:pt>
    <dgm:pt modelId="{E7114488-E737-4E65-AA54-293EF2BDD44F}" type="pres">
      <dgm:prSet presAssocID="{1DE6698C-9BF3-4558-BADC-F70EF6CA2ACB}" presName="vert2" presStyleCnt="0"/>
      <dgm:spPr/>
    </dgm:pt>
    <dgm:pt modelId="{6449129D-724A-430D-A8F2-C426843FD4A0}" type="pres">
      <dgm:prSet presAssocID="{1DE6698C-9BF3-4558-BADC-F70EF6CA2ACB}" presName="thinLine2b" presStyleLbl="callout" presStyleIdx="4" presStyleCnt="7"/>
      <dgm:spPr/>
    </dgm:pt>
    <dgm:pt modelId="{4DB54FB0-CF7A-40DC-8100-2945EB208F38}" type="pres">
      <dgm:prSet presAssocID="{1DE6698C-9BF3-4558-BADC-F70EF6CA2ACB}" presName="vertSpace2b" presStyleCnt="0"/>
      <dgm:spPr/>
    </dgm:pt>
    <dgm:pt modelId="{0D29946D-C02A-4DE3-BCD8-B4E201B450D3}" type="pres">
      <dgm:prSet presAssocID="{7E7C9951-CDD2-43D1-9BB3-A9964B27DE74}" presName="horz2" presStyleCnt="0"/>
      <dgm:spPr/>
    </dgm:pt>
    <dgm:pt modelId="{F2FAA6DA-D11B-4377-B70D-DDF2F9B0116B}" type="pres">
      <dgm:prSet presAssocID="{7E7C9951-CDD2-43D1-9BB3-A9964B27DE74}" presName="horzSpace2" presStyleCnt="0"/>
      <dgm:spPr/>
    </dgm:pt>
    <dgm:pt modelId="{D2C26EAD-17E5-4192-80B9-6176E6F7BEDC}" type="pres">
      <dgm:prSet presAssocID="{7E7C9951-CDD2-43D1-9BB3-A9964B27DE74}" presName="tx2" presStyleLbl="revTx" presStyleIdx="9" presStyleCnt="12"/>
      <dgm:spPr/>
    </dgm:pt>
    <dgm:pt modelId="{17543F2A-7758-47EF-9282-9A6D380831C7}" type="pres">
      <dgm:prSet presAssocID="{7E7C9951-CDD2-43D1-9BB3-A9964B27DE74}" presName="vert2" presStyleCnt="0"/>
      <dgm:spPr/>
    </dgm:pt>
    <dgm:pt modelId="{E4417FE8-4062-4F80-BE11-F090844F381B}" type="pres">
      <dgm:prSet presAssocID="{7E7C9951-CDD2-43D1-9BB3-A9964B27DE74}" presName="thinLine2b" presStyleLbl="callout" presStyleIdx="5" presStyleCnt="7"/>
      <dgm:spPr/>
    </dgm:pt>
    <dgm:pt modelId="{124AA4B4-9EFF-43F1-A6B6-4A538E54CF0B}" type="pres">
      <dgm:prSet presAssocID="{7E7C9951-CDD2-43D1-9BB3-A9964B27DE74}" presName="vertSpace2b" presStyleCnt="0"/>
      <dgm:spPr/>
    </dgm:pt>
    <dgm:pt modelId="{B2CBDB08-DAE3-4470-873B-DFC94454F94F}" type="pres">
      <dgm:prSet presAssocID="{4BF5AE2F-C9BE-42DD-AF1D-065BDE9D003F}" presName="horz2" presStyleCnt="0"/>
      <dgm:spPr/>
    </dgm:pt>
    <dgm:pt modelId="{E359B592-EC74-458F-B24B-F2A1BD4F8A81}" type="pres">
      <dgm:prSet presAssocID="{4BF5AE2F-C9BE-42DD-AF1D-065BDE9D003F}" presName="horzSpace2" presStyleCnt="0"/>
      <dgm:spPr/>
    </dgm:pt>
    <dgm:pt modelId="{C8F6307F-8367-490D-90F7-388BE7FE6359}" type="pres">
      <dgm:prSet presAssocID="{4BF5AE2F-C9BE-42DD-AF1D-065BDE9D003F}" presName="tx2" presStyleLbl="revTx" presStyleIdx="10" presStyleCnt="12"/>
      <dgm:spPr/>
    </dgm:pt>
    <dgm:pt modelId="{186B1DEB-F727-4225-8259-183FA9820B23}" type="pres">
      <dgm:prSet presAssocID="{4BF5AE2F-C9BE-42DD-AF1D-065BDE9D003F}" presName="vert2" presStyleCnt="0"/>
      <dgm:spPr/>
    </dgm:pt>
    <dgm:pt modelId="{657E39D3-C5EB-449D-8F75-161140A6DDF1}" type="pres">
      <dgm:prSet presAssocID="{4BF5AE2F-C9BE-42DD-AF1D-065BDE9D003F}" presName="thinLine2b" presStyleLbl="callout" presStyleIdx="6" presStyleCnt="7"/>
      <dgm:spPr/>
    </dgm:pt>
    <dgm:pt modelId="{F0E66F61-9366-4FEC-80EB-848176C9EBF6}" type="pres">
      <dgm:prSet presAssocID="{4BF5AE2F-C9BE-42DD-AF1D-065BDE9D003F}" presName="vertSpace2b" presStyleCnt="0"/>
      <dgm:spPr/>
    </dgm:pt>
    <dgm:pt modelId="{4B682116-6360-4900-9AB5-9E9232ED4812}" type="pres">
      <dgm:prSet presAssocID="{91E58EE6-3658-4569-A18B-8152693302AF}" presName="thickLine" presStyleLbl="alignNode1" presStyleIdx="4" presStyleCnt="5"/>
      <dgm:spPr/>
    </dgm:pt>
    <dgm:pt modelId="{6428FBAB-0623-40D5-AA0C-8CA8BDE598A1}" type="pres">
      <dgm:prSet presAssocID="{91E58EE6-3658-4569-A18B-8152693302AF}" presName="horz1" presStyleCnt="0"/>
      <dgm:spPr/>
    </dgm:pt>
    <dgm:pt modelId="{00016997-38B9-484A-B242-B0626721D125}" type="pres">
      <dgm:prSet presAssocID="{91E58EE6-3658-4569-A18B-8152693302AF}" presName="tx1" presStyleLbl="revTx" presStyleIdx="11" presStyleCnt="12"/>
      <dgm:spPr/>
    </dgm:pt>
    <dgm:pt modelId="{4B94642E-107D-4812-AB76-8CD78D06DF81}" type="pres">
      <dgm:prSet presAssocID="{91E58EE6-3658-4569-A18B-8152693302AF}" presName="vert1" presStyleCnt="0"/>
      <dgm:spPr/>
    </dgm:pt>
  </dgm:ptLst>
  <dgm:cxnLst>
    <dgm:cxn modelId="{61A6507D-7BEF-47A3-B53F-F19150C915AE}" type="presOf" srcId="{6D73AB3F-A9DA-4421-8C18-CCA37AE44548}" destId="{94B1F17A-901F-40CC-86B2-31144E9963A8}" srcOrd="0" destOrd="0" presId="urn:microsoft.com/office/officeart/2008/layout/LinedList"/>
    <dgm:cxn modelId="{D66A2D69-79CF-47F3-A3CB-444A04E62087}" type="presOf" srcId="{7E661A89-6F9E-4E15-AC8B-2D5F8C9ADE75}" destId="{3BADC558-176E-4B9E-A9E9-9EE0E95D8344}" srcOrd="0" destOrd="0" presId="urn:microsoft.com/office/officeart/2008/layout/LinedList"/>
    <dgm:cxn modelId="{D6D10834-CF55-46E5-83BE-940D5EC16FBC}" srcId="{4CF93F32-B584-4879-91AE-40808FCAD153}" destId="{6D73AB3F-A9DA-4421-8C18-CCA37AE44548}" srcOrd="1" destOrd="0" parTransId="{76DD1EBE-6AB5-416E-AD7D-D6A7E07BA634}" sibTransId="{5B53537C-317E-4C2C-A4CB-D6580A623AC1}"/>
    <dgm:cxn modelId="{6B22E47F-203B-454D-B67E-30B6A65043F7}" type="presOf" srcId="{91E58EE6-3658-4569-A18B-8152693302AF}" destId="{00016997-38B9-484A-B242-B0626721D125}" srcOrd="0" destOrd="0" presId="urn:microsoft.com/office/officeart/2008/layout/LinedList"/>
    <dgm:cxn modelId="{03B3E21D-2E4D-4151-A7D0-82A909B22372}" srcId="{C59F2CBA-0132-4F02-8CED-126B8892DE68}" destId="{1DE6698C-9BF3-4558-BADC-F70EF6CA2ACB}" srcOrd="4" destOrd="0" parTransId="{1EBA2F72-6A73-417C-A07A-929870FD57EB}" sibTransId="{1501DBB1-4BA7-49AF-9EAF-74043A025DE1}"/>
    <dgm:cxn modelId="{531B12CE-D5D7-491D-A4C2-E2188218DEBC}" srcId="{C59F2CBA-0132-4F02-8CED-126B8892DE68}" destId="{DA3B168D-5C27-4F18-BF5A-31F66E117FEC}" srcOrd="2" destOrd="0" parTransId="{81454DAF-A46F-4EF2-B14A-1F9C30E126B7}" sibTransId="{A8CB3F17-0277-4ED0-98D6-BFCB8ECDAF07}"/>
    <dgm:cxn modelId="{F1655E7E-3233-4033-A0DE-9AC11CBFD5A4}" srcId="{4CF93F32-B584-4879-91AE-40808FCAD153}" destId="{7E661A89-6F9E-4E15-AC8B-2D5F8C9ADE75}" srcOrd="2" destOrd="0" parTransId="{E2A8AEA8-6AAA-4AAD-BFC1-8342324D356A}" sibTransId="{45D3CE32-3588-443D-A57C-6664A85654F6}"/>
    <dgm:cxn modelId="{98BBE4FF-C295-43CE-8C94-EDFDD7305735}" srcId="{C59F2CBA-0132-4F02-8CED-126B8892DE68}" destId="{E2198A27-1084-4696-BA69-DABFE720D94D}" srcOrd="1" destOrd="0" parTransId="{02C0EA2A-8C17-4143-82B5-A7430D8294DB}" sibTransId="{0E7AF3AA-40CB-4BD5-AF98-3B5F22C7F058}"/>
    <dgm:cxn modelId="{98BB81F3-8B3E-4966-A75A-6CF9B0E4BBF8}" type="presOf" srcId="{4BF5AE2F-C9BE-42DD-AF1D-065BDE9D003F}" destId="{C8F6307F-8367-490D-90F7-388BE7FE6359}" srcOrd="0" destOrd="0" presId="urn:microsoft.com/office/officeart/2008/layout/LinedList"/>
    <dgm:cxn modelId="{45D82098-379B-4D06-9CC6-084849EF4E64}" type="presOf" srcId="{4CF93F32-B584-4879-91AE-40808FCAD153}" destId="{4B128221-B987-4728-B172-D02D01F11B71}" srcOrd="0" destOrd="0" presId="urn:microsoft.com/office/officeart/2008/layout/LinedList"/>
    <dgm:cxn modelId="{F1761AB6-03DC-4A6F-9CC1-6483C34FE8F5}" srcId="{4CF93F32-B584-4879-91AE-40808FCAD153}" destId="{C59F2CBA-0132-4F02-8CED-126B8892DE68}" srcOrd="3" destOrd="0" parTransId="{CD4A50EF-09AC-4F6D-B258-5E42407D8AEB}" sibTransId="{E8B78452-6EA0-42B9-85F4-9B74404276CA}"/>
    <dgm:cxn modelId="{B951386D-D60E-4D53-869D-A91B1D14D6BA}" type="presOf" srcId="{1DE6698C-9BF3-4558-BADC-F70EF6CA2ACB}" destId="{5D370B60-58EF-414D-9C73-8A90FE30A847}" srcOrd="0" destOrd="0" presId="urn:microsoft.com/office/officeart/2008/layout/LinedList"/>
    <dgm:cxn modelId="{FA8207BC-C32C-4851-8861-70E0D799BC25}" srcId="{4CF93F32-B584-4879-91AE-40808FCAD153}" destId="{B85B97FC-2C1A-4206-8C55-C6F88E51FAD6}" srcOrd="0" destOrd="0" parTransId="{1DA03DA0-32AF-4777-8424-5D2376B09C09}" sibTransId="{96621556-E501-4F27-B55D-88DCC13BE365}"/>
    <dgm:cxn modelId="{193EBEA5-7A0C-414C-AA95-0D40A04F9AD1}" srcId="{C59F2CBA-0132-4F02-8CED-126B8892DE68}" destId="{E9F9BC58-EB59-459C-B569-4857D6006C98}" srcOrd="3" destOrd="0" parTransId="{5C0060AA-93D9-418D-A71F-F77EE7882781}" sibTransId="{48DABF57-6235-489C-B493-651DFFBD3A98}"/>
    <dgm:cxn modelId="{B2C027BE-CEE3-4E49-AEAB-655C85CC4041}" type="presOf" srcId="{E2198A27-1084-4696-BA69-DABFE720D94D}" destId="{482E3BBD-65E8-4C0A-90CB-5F042D33A527}" srcOrd="0" destOrd="0" presId="urn:microsoft.com/office/officeart/2008/layout/LinedList"/>
    <dgm:cxn modelId="{09EE4FEF-0611-413A-B59B-F60B42F5B182}" srcId="{C59F2CBA-0132-4F02-8CED-126B8892DE68}" destId="{7E7C9951-CDD2-43D1-9BB3-A9964B27DE74}" srcOrd="5" destOrd="0" parTransId="{9CBE44AC-B58D-4D44-8BB7-4360596A1544}" sibTransId="{7E7429B0-3F90-4A5E-A7F7-DA9545911C8D}"/>
    <dgm:cxn modelId="{36EE1D95-F6B5-49D8-BEC0-1314D29B617D}" srcId="{4CF93F32-B584-4879-91AE-40808FCAD153}" destId="{91E58EE6-3658-4569-A18B-8152693302AF}" srcOrd="4" destOrd="0" parTransId="{97B535A3-26C9-42CD-B588-9F33B063FC06}" sibTransId="{1EC09DDE-9D42-405F-8215-FB55A85661EA}"/>
    <dgm:cxn modelId="{66CC6780-59D4-493D-A85A-0C23D7EF9F3A}" type="presOf" srcId="{B85B97FC-2C1A-4206-8C55-C6F88E51FAD6}" destId="{5E1D2274-286F-4547-AF53-4311C3A6BEA2}" srcOrd="0" destOrd="0" presId="urn:microsoft.com/office/officeart/2008/layout/LinedList"/>
    <dgm:cxn modelId="{B0FEC896-04E3-4F29-AA99-716495C74C4E}" srcId="{C59F2CBA-0132-4F02-8CED-126B8892DE68}" destId="{464A1F6F-10F8-4515-869B-9DF81052F37D}" srcOrd="0" destOrd="0" parTransId="{8410D87B-1FDB-47FE-ABFC-B70EB83136F0}" sibTransId="{BA181935-781B-4A6B-80CD-7C830F8E1905}"/>
    <dgm:cxn modelId="{92CDBD61-682B-4D3A-B550-02D930E6852A}" type="presOf" srcId="{464A1F6F-10F8-4515-869B-9DF81052F37D}" destId="{96DF7DC6-F4B2-4F97-A146-842055BF05E0}" srcOrd="0" destOrd="0" presId="urn:microsoft.com/office/officeart/2008/layout/LinedList"/>
    <dgm:cxn modelId="{2E8FC647-4081-4DB5-8085-164A38E5CEB9}" type="presOf" srcId="{E9F9BC58-EB59-459C-B569-4857D6006C98}" destId="{A962177A-3C21-4982-A614-600C50D850BB}" srcOrd="0" destOrd="0" presId="urn:microsoft.com/office/officeart/2008/layout/LinedList"/>
    <dgm:cxn modelId="{18B8906C-BACF-462B-B722-F2C904178CDE}" type="presOf" srcId="{7E7C9951-CDD2-43D1-9BB3-A9964B27DE74}" destId="{D2C26EAD-17E5-4192-80B9-6176E6F7BEDC}" srcOrd="0" destOrd="0" presId="urn:microsoft.com/office/officeart/2008/layout/LinedList"/>
    <dgm:cxn modelId="{255FB600-0A90-4F5C-BE28-C830CA0FB153}" srcId="{C59F2CBA-0132-4F02-8CED-126B8892DE68}" destId="{4BF5AE2F-C9BE-42DD-AF1D-065BDE9D003F}" srcOrd="6" destOrd="0" parTransId="{179B7052-28BA-4931-8D8C-052B0E43E2B1}" sibTransId="{E7A02C6F-C4C4-4008-94FF-3AEDA5EA4640}"/>
    <dgm:cxn modelId="{F0B7AC55-019A-42C4-BC28-262DDB12B95F}" type="presOf" srcId="{C59F2CBA-0132-4F02-8CED-126B8892DE68}" destId="{BD87430A-AAAE-440A-BC3C-D3C7288B85BA}" srcOrd="0" destOrd="0" presId="urn:microsoft.com/office/officeart/2008/layout/LinedList"/>
    <dgm:cxn modelId="{B106414E-5729-4945-BB63-9F4E943B3019}" type="presOf" srcId="{DA3B168D-5C27-4F18-BF5A-31F66E117FEC}" destId="{F95FCDC2-6830-4DB3-ADFE-18F27A363DBB}" srcOrd="0" destOrd="0" presId="urn:microsoft.com/office/officeart/2008/layout/LinedList"/>
    <dgm:cxn modelId="{92F0A993-28E3-4496-9B88-69BB35C6F0F3}" type="presParOf" srcId="{4B128221-B987-4728-B172-D02D01F11B71}" destId="{40594589-1C1B-4109-AE7B-3E60DC05224D}" srcOrd="0" destOrd="0" presId="urn:microsoft.com/office/officeart/2008/layout/LinedList"/>
    <dgm:cxn modelId="{8ABE9163-FDFD-44B8-A319-9D98EAD99BC9}" type="presParOf" srcId="{4B128221-B987-4728-B172-D02D01F11B71}" destId="{4D78604A-D6DA-4570-B7BD-68B2E8632533}" srcOrd="1" destOrd="0" presId="urn:microsoft.com/office/officeart/2008/layout/LinedList"/>
    <dgm:cxn modelId="{EBC68BD4-8339-4347-B4AC-BFE0D35EDBCB}" type="presParOf" srcId="{4D78604A-D6DA-4570-B7BD-68B2E8632533}" destId="{5E1D2274-286F-4547-AF53-4311C3A6BEA2}" srcOrd="0" destOrd="0" presId="urn:microsoft.com/office/officeart/2008/layout/LinedList"/>
    <dgm:cxn modelId="{A82A0B90-85E4-480E-8598-433F616C793D}" type="presParOf" srcId="{4D78604A-D6DA-4570-B7BD-68B2E8632533}" destId="{4570AF95-1C55-46BA-A746-E379E5032C9D}" srcOrd="1" destOrd="0" presId="urn:microsoft.com/office/officeart/2008/layout/LinedList"/>
    <dgm:cxn modelId="{25BAA205-3423-405D-B726-E77AD3FD17AA}" type="presParOf" srcId="{4B128221-B987-4728-B172-D02D01F11B71}" destId="{777B4588-C203-4608-B8A4-3B1B6DCC88FB}" srcOrd="2" destOrd="0" presId="urn:microsoft.com/office/officeart/2008/layout/LinedList"/>
    <dgm:cxn modelId="{252027EC-0BC9-4085-965B-B806EB8877EC}" type="presParOf" srcId="{4B128221-B987-4728-B172-D02D01F11B71}" destId="{83479E59-3D67-4599-98E7-D8B159125885}" srcOrd="3" destOrd="0" presId="urn:microsoft.com/office/officeart/2008/layout/LinedList"/>
    <dgm:cxn modelId="{B9DEC5D4-D67A-44CE-A169-C30C9B464DE0}" type="presParOf" srcId="{83479E59-3D67-4599-98E7-D8B159125885}" destId="{94B1F17A-901F-40CC-86B2-31144E9963A8}" srcOrd="0" destOrd="0" presId="urn:microsoft.com/office/officeart/2008/layout/LinedList"/>
    <dgm:cxn modelId="{777B578A-F02B-424A-8770-23FD8ACFA972}" type="presParOf" srcId="{83479E59-3D67-4599-98E7-D8B159125885}" destId="{2A3738FC-F07A-47F7-961E-14537623DBDC}" srcOrd="1" destOrd="0" presId="urn:microsoft.com/office/officeart/2008/layout/LinedList"/>
    <dgm:cxn modelId="{A78A0428-123F-4CA3-A44D-A3AEBBEBF8D1}" type="presParOf" srcId="{4B128221-B987-4728-B172-D02D01F11B71}" destId="{466B091D-B828-4658-8BE4-8BC564775E52}" srcOrd="4" destOrd="0" presId="urn:microsoft.com/office/officeart/2008/layout/LinedList"/>
    <dgm:cxn modelId="{A2B34E39-A85C-4295-9A5B-485FE2899E46}" type="presParOf" srcId="{4B128221-B987-4728-B172-D02D01F11B71}" destId="{52A8DDCD-BACB-4756-AA04-F298CDD60A26}" srcOrd="5" destOrd="0" presId="urn:microsoft.com/office/officeart/2008/layout/LinedList"/>
    <dgm:cxn modelId="{AC72267D-1880-455E-9539-18BC7E3FA59E}" type="presParOf" srcId="{52A8DDCD-BACB-4756-AA04-F298CDD60A26}" destId="{3BADC558-176E-4B9E-A9E9-9EE0E95D8344}" srcOrd="0" destOrd="0" presId="urn:microsoft.com/office/officeart/2008/layout/LinedList"/>
    <dgm:cxn modelId="{79B2B460-C5EE-4C41-B29A-F549AF479EA6}" type="presParOf" srcId="{52A8DDCD-BACB-4756-AA04-F298CDD60A26}" destId="{5D23B146-7A44-4305-AE61-D199F413CA09}" srcOrd="1" destOrd="0" presId="urn:microsoft.com/office/officeart/2008/layout/LinedList"/>
    <dgm:cxn modelId="{8F8D0FA3-FA6B-4E27-BC86-4B9AAF7C3D42}" type="presParOf" srcId="{4B128221-B987-4728-B172-D02D01F11B71}" destId="{BFAEBD14-135B-44B4-AB0D-6E5C9DC67A21}" srcOrd="6" destOrd="0" presId="urn:microsoft.com/office/officeart/2008/layout/LinedList"/>
    <dgm:cxn modelId="{42CDF4FF-DB62-433C-83C0-5C28E6C80A01}" type="presParOf" srcId="{4B128221-B987-4728-B172-D02D01F11B71}" destId="{0D135DA9-E64C-42A1-AA65-80321E0469EB}" srcOrd="7" destOrd="0" presId="urn:microsoft.com/office/officeart/2008/layout/LinedList"/>
    <dgm:cxn modelId="{A3B4286E-7650-4E5C-8167-927FC3A707FE}" type="presParOf" srcId="{0D135DA9-E64C-42A1-AA65-80321E0469EB}" destId="{BD87430A-AAAE-440A-BC3C-D3C7288B85BA}" srcOrd="0" destOrd="0" presId="urn:microsoft.com/office/officeart/2008/layout/LinedList"/>
    <dgm:cxn modelId="{3C4F3171-A366-48B1-8D2D-3A5B2533DA7E}" type="presParOf" srcId="{0D135DA9-E64C-42A1-AA65-80321E0469EB}" destId="{1EF06657-9351-49D6-92B1-381BB19228AF}" srcOrd="1" destOrd="0" presId="urn:microsoft.com/office/officeart/2008/layout/LinedList"/>
    <dgm:cxn modelId="{126D25E9-7FB0-430D-AF9B-D880EEB21244}" type="presParOf" srcId="{1EF06657-9351-49D6-92B1-381BB19228AF}" destId="{1983ED12-ABDE-42B8-AF47-FEDA33590C39}" srcOrd="0" destOrd="0" presId="urn:microsoft.com/office/officeart/2008/layout/LinedList"/>
    <dgm:cxn modelId="{3F7852F6-D012-43D9-909A-4B15A355B128}" type="presParOf" srcId="{1EF06657-9351-49D6-92B1-381BB19228AF}" destId="{43D73FD6-B417-4A9D-9910-D3F43C1A2B2C}" srcOrd="1" destOrd="0" presId="urn:microsoft.com/office/officeart/2008/layout/LinedList"/>
    <dgm:cxn modelId="{711FF460-EB39-429A-B370-C585559A12B5}" type="presParOf" srcId="{43D73FD6-B417-4A9D-9910-D3F43C1A2B2C}" destId="{26D8695A-BF8D-427E-81A4-016F47D08385}" srcOrd="0" destOrd="0" presId="urn:microsoft.com/office/officeart/2008/layout/LinedList"/>
    <dgm:cxn modelId="{74043C14-04D9-4A58-B116-2136236D536F}" type="presParOf" srcId="{43D73FD6-B417-4A9D-9910-D3F43C1A2B2C}" destId="{96DF7DC6-F4B2-4F97-A146-842055BF05E0}" srcOrd="1" destOrd="0" presId="urn:microsoft.com/office/officeart/2008/layout/LinedList"/>
    <dgm:cxn modelId="{D35866AB-9227-4C51-AF73-69179CBAC57E}" type="presParOf" srcId="{43D73FD6-B417-4A9D-9910-D3F43C1A2B2C}" destId="{9B9F2161-0137-4F18-8100-C8C323C95347}" srcOrd="2" destOrd="0" presId="urn:microsoft.com/office/officeart/2008/layout/LinedList"/>
    <dgm:cxn modelId="{7B8F653C-B0F4-40F6-9BD0-2BE2C9BD422C}" type="presParOf" srcId="{1EF06657-9351-49D6-92B1-381BB19228AF}" destId="{5B2C38ED-54EC-4AA7-A813-5FC3C6A6E5B3}" srcOrd="2" destOrd="0" presId="urn:microsoft.com/office/officeart/2008/layout/LinedList"/>
    <dgm:cxn modelId="{DE7D1FB2-14DE-49EE-9C69-48A5BC290977}" type="presParOf" srcId="{1EF06657-9351-49D6-92B1-381BB19228AF}" destId="{B14BD63D-F998-4F52-A549-7A67CAF1D7D8}" srcOrd="3" destOrd="0" presId="urn:microsoft.com/office/officeart/2008/layout/LinedList"/>
    <dgm:cxn modelId="{B611D06D-1AD2-4155-9FA3-406B3A71F43C}" type="presParOf" srcId="{1EF06657-9351-49D6-92B1-381BB19228AF}" destId="{5BBF0FF5-EEB3-407C-B7F0-EE630AEB3B77}" srcOrd="4" destOrd="0" presId="urn:microsoft.com/office/officeart/2008/layout/LinedList"/>
    <dgm:cxn modelId="{1F242BA9-912B-41CA-B714-2701FD65AFE3}" type="presParOf" srcId="{5BBF0FF5-EEB3-407C-B7F0-EE630AEB3B77}" destId="{F85F5786-0877-4783-BCF0-E0700E98DAFE}" srcOrd="0" destOrd="0" presId="urn:microsoft.com/office/officeart/2008/layout/LinedList"/>
    <dgm:cxn modelId="{8AC0045D-F857-48C2-AC35-84E0F9E669A4}" type="presParOf" srcId="{5BBF0FF5-EEB3-407C-B7F0-EE630AEB3B77}" destId="{482E3BBD-65E8-4C0A-90CB-5F042D33A527}" srcOrd="1" destOrd="0" presId="urn:microsoft.com/office/officeart/2008/layout/LinedList"/>
    <dgm:cxn modelId="{3179D2C6-9EC2-4B96-86D0-95C618CCEA92}" type="presParOf" srcId="{5BBF0FF5-EEB3-407C-B7F0-EE630AEB3B77}" destId="{0C658741-07F1-475E-AB1E-2CE9071EABA8}" srcOrd="2" destOrd="0" presId="urn:microsoft.com/office/officeart/2008/layout/LinedList"/>
    <dgm:cxn modelId="{4DEC2EE9-787F-46F2-BB51-F998FE11146C}" type="presParOf" srcId="{1EF06657-9351-49D6-92B1-381BB19228AF}" destId="{DAD8E7A4-E642-4384-B69D-F7E29472E75B}" srcOrd="5" destOrd="0" presId="urn:microsoft.com/office/officeart/2008/layout/LinedList"/>
    <dgm:cxn modelId="{88589784-3987-46F4-B8E4-E75EB215975D}" type="presParOf" srcId="{1EF06657-9351-49D6-92B1-381BB19228AF}" destId="{0E97DDEC-0E23-4C4C-9B0C-0D2A2AF1EFF5}" srcOrd="6" destOrd="0" presId="urn:microsoft.com/office/officeart/2008/layout/LinedList"/>
    <dgm:cxn modelId="{C41FB4E9-5078-431A-BC2A-1A3268C0F6BD}" type="presParOf" srcId="{1EF06657-9351-49D6-92B1-381BB19228AF}" destId="{C6A9A4ED-ECB1-4AFD-A25F-65FA03F942AE}" srcOrd="7" destOrd="0" presId="urn:microsoft.com/office/officeart/2008/layout/LinedList"/>
    <dgm:cxn modelId="{59FC2AC1-5048-46B9-A2E3-2DB581F5DB63}" type="presParOf" srcId="{C6A9A4ED-ECB1-4AFD-A25F-65FA03F942AE}" destId="{94A5B505-06F0-451C-8D9C-58C3CE343286}" srcOrd="0" destOrd="0" presId="urn:microsoft.com/office/officeart/2008/layout/LinedList"/>
    <dgm:cxn modelId="{5B7959EA-11C5-4637-81A5-25951C86F19B}" type="presParOf" srcId="{C6A9A4ED-ECB1-4AFD-A25F-65FA03F942AE}" destId="{F95FCDC2-6830-4DB3-ADFE-18F27A363DBB}" srcOrd="1" destOrd="0" presId="urn:microsoft.com/office/officeart/2008/layout/LinedList"/>
    <dgm:cxn modelId="{7276CD1F-654A-4A5B-83C9-87E9455799EA}" type="presParOf" srcId="{C6A9A4ED-ECB1-4AFD-A25F-65FA03F942AE}" destId="{8EA82AD9-175B-4163-90C1-B8DCF2CA8D3B}" srcOrd="2" destOrd="0" presId="urn:microsoft.com/office/officeart/2008/layout/LinedList"/>
    <dgm:cxn modelId="{30312B41-14B7-41EB-B5AD-7F7615538ED4}" type="presParOf" srcId="{1EF06657-9351-49D6-92B1-381BB19228AF}" destId="{047DC415-5DA0-48DB-AC96-F6E53A5A6F06}" srcOrd="8" destOrd="0" presId="urn:microsoft.com/office/officeart/2008/layout/LinedList"/>
    <dgm:cxn modelId="{717F0846-D239-4B08-9A82-0C290E475FBE}" type="presParOf" srcId="{1EF06657-9351-49D6-92B1-381BB19228AF}" destId="{F63B2750-F771-41F9-820C-6A57E5D00E2F}" srcOrd="9" destOrd="0" presId="urn:microsoft.com/office/officeart/2008/layout/LinedList"/>
    <dgm:cxn modelId="{C3109675-24D9-470C-8525-02F7CAF3F9C6}" type="presParOf" srcId="{1EF06657-9351-49D6-92B1-381BB19228AF}" destId="{BD920EA1-282E-409C-9FBA-A09CA9F7B72A}" srcOrd="10" destOrd="0" presId="urn:microsoft.com/office/officeart/2008/layout/LinedList"/>
    <dgm:cxn modelId="{9FC7A9C9-2D78-40F6-AC0C-898C0BF8B954}" type="presParOf" srcId="{BD920EA1-282E-409C-9FBA-A09CA9F7B72A}" destId="{847A6A97-BEF7-4EA4-892B-8B45D57AF5C4}" srcOrd="0" destOrd="0" presId="urn:microsoft.com/office/officeart/2008/layout/LinedList"/>
    <dgm:cxn modelId="{A19CB252-D35C-4F8E-91F6-9C5988E5D7CD}" type="presParOf" srcId="{BD920EA1-282E-409C-9FBA-A09CA9F7B72A}" destId="{A962177A-3C21-4982-A614-600C50D850BB}" srcOrd="1" destOrd="0" presId="urn:microsoft.com/office/officeart/2008/layout/LinedList"/>
    <dgm:cxn modelId="{94A84CEC-B0A9-4879-9526-1EB73F854BAA}" type="presParOf" srcId="{BD920EA1-282E-409C-9FBA-A09CA9F7B72A}" destId="{D6B92E7E-5530-494C-890B-A6A10BC086AD}" srcOrd="2" destOrd="0" presId="urn:microsoft.com/office/officeart/2008/layout/LinedList"/>
    <dgm:cxn modelId="{631AE806-AF56-4F47-9C32-E4C886E24543}" type="presParOf" srcId="{1EF06657-9351-49D6-92B1-381BB19228AF}" destId="{FE4864A6-B812-47BA-AAA4-193DB5969DC9}" srcOrd="11" destOrd="0" presId="urn:microsoft.com/office/officeart/2008/layout/LinedList"/>
    <dgm:cxn modelId="{6FB40100-987D-46A5-9644-6CB269732E0D}" type="presParOf" srcId="{1EF06657-9351-49D6-92B1-381BB19228AF}" destId="{A00C73EC-2FAE-4B48-AACC-F0F19D3D3D5A}" srcOrd="12" destOrd="0" presId="urn:microsoft.com/office/officeart/2008/layout/LinedList"/>
    <dgm:cxn modelId="{6EC3E850-8F11-4733-B865-B98EC6AE2EE7}" type="presParOf" srcId="{1EF06657-9351-49D6-92B1-381BB19228AF}" destId="{A59E6648-E4FB-41A1-A18D-320A5A3356CF}" srcOrd="13" destOrd="0" presId="urn:microsoft.com/office/officeart/2008/layout/LinedList"/>
    <dgm:cxn modelId="{C0F200CA-6FA9-4BF7-8961-2CC2996FC44A}" type="presParOf" srcId="{A59E6648-E4FB-41A1-A18D-320A5A3356CF}" destId="{91D14C8D-E773-4166-8CA4-AC057D4C262F}" srcOrd="0" destOrd="0" presId="urn:microsoft.com/office/officeart/2008/layout/LinedList"/>
    <dgm:cxn modelId="{DD2731B7-6152-4A57-A3AD-DF0303D01D19}" type="presParOf" srcId="{A59E6648-E4FB-41A1-A18D-320A5A3356CF}" destId="{5D370B60-58EF-414D-9C73-8A90FE30A847}" srcOrd="1" destOrd="0" presId="urn:microsoft.com/office/officeart/2008/layout/LinedList"/>
    <dgm:cxn modelId="{B2D56945-6F92-491F-97F6-D3DF4F6C591A}" type="presParOf" srcId="{A59E6648-E4FB-41A1-A18D-320A5A3356CF}" destId="{E7114488-E737-4E65-AA54-293EF2BDD44F}" srcOrd="2" destOrd="0" presId="urn:microsoft.com/office/officeart/2008/layout/LinedList"/>
    <dgm:cxn modelId="{4579300D-6FD2-4FED-B3AB-9EE5A1BBAF32}" type="presParOf" srcId="{1EF06657-9351-49D6-92B1-381BB19228AF}" destId="{6449129D-724A-430D-A8F2-C426843FD4A0}" srcOrd="14" destOrd="0" presId="urn:microsoft.com/office/officeart/2008/layout/LinedList"/>
    <dgm:cxn modelId="{5CB95EBC-B8E8-439B-BB0D-AFA84F163B2C}" type="presParOf" srcId="{1EF06657-9351-49D6-92B1-381BB19228AF}" destId="{4DB54FB0-CF7A-40DC-8100-2945EB208F38}" srcOrd="15" destOrd="0" presId="urn:microsoft.com/office/officeart/2008/layout/LinedList"/>
    <dgm:cxn modelId="{26C71996-E5D4-4D79-8191-5A49E72856CB}" type="presParOf" srcId="{1EF06657-9351-49D6-92B1-381BB19228AF}" destId="{0D29946D-C02A-4DE3-BCD8-B4E201B450D3}" srcOrd="16" destOrd="0" presId="urn:microsoft.com/office/officeart/2008/layout/LinedList"/>
    <dgm:cxn modelId="{D2EE2B7E-95F7-4027-9CE6-15D52EF3FF48}" type="presParOf" srcId="{0D29946D-C02A-4DE3-BCD8-B4E201B450D3}" destId="{F2FAA6DA-D11B-4377-B70D-DDF2F9B0116B}" srcOrd="0" destOrd="0" presId="urn:microsoft.com/office/officeart/2008/layout/LinedList"/>
    <dgm:cxn modelId="{EC0A56FC-6BAB-45CA-BB63-CE356BFAEC6B}" type="presParOf" srcId="{0D29946D-C02A-4DE3-BCD8-B4E201B450D3}" destId="{D2C26EAD-17E5-4192-80B9-6176E6F7BEDC}" srcOrd="1" destOrd="0" presId="urn:microsoft.com/office/officeart/2008/layout/LinedList"/>
    <dgm:cxn modelId="{7CAB71FE-958C-4AE2-835A-96CDE85FAE52}" type="presParOf" srcId="{0D29946D-C02A-4DE3-BCD8-B4E201B450D3}" destId="{17543F2A-7758-47EF-9282-9A6D380831C7}" srcOrd="2" destOrd="0" presId="urn:microsoft.com/office/officeart/2008/layout/LinedList"/>
    <dgm:cxn modelId="{D124B54E-66DB-4874-BE4C-E1E28E82E4ED}" type="presParOf" srcId="{1EF06657-9351-49D6-92B1-381BB19228AF}" destId="{E4417FE8-4062-4F80-BE11-F090844F381B}" srcOrd="17" destOrd="0" presId="urn:microsoft.com/office/officeart/2008/layout/LinedList"/>
    <dgm:cxn modelId="{A06D2CE0-2ED3-4FFB-9935-53B743C435B1}" type="presParOf" srcId="{1EF06657-9351-49D6-92B1-381BB19228AF}" destId="{124AA4B4-9EFF-43F1-A6B6-4A538E54CF0B}" srcOrd="18" destOrd="0" presId="urn:microsoft.com/office/officeart/2008/layout/LinedList"/>
    <dgm:cxn modelId="{75898BDA-36E1-4779-9563-91C7143A245D}" type="presParOf" srcId="{1EF06657-9351-49D6-92B1-381BB19228AF}" destId="{B2CBDB08-DAE3-4470-873B-DFC94454F94F}" srcOrd="19" destOrd="0" presId="urn:microsoft.com/office/officeart/2008/layout/LinedList"/>
    <dgm:cxn modelId="{B3417EEF-07ED-4AFA-872C-DB731FC4A61E}" type="presParOf" srcId="{B2CBDB08-DAE3-4470-873B-DFC94454F94F}" destId="{E359B592-EC74-458F-B24B-F2A1BD4F8A81}" srcOrd="0" destOrd="0" presId="urn:microsoft.com/office/officeart/2008/layout/LinedList"/>
    <dgm:cxn modelId="{56798967-BEDD-422D-A9D3-9DC559163183}" type="presParOf" srcId="{B2CBDB08-DAE3-4470-873B-DFC94454F94F}" destId="{C8F6307F-8367-490D-90F7-388BE7FE6359}" srcOrd="1" destOrd="0" presId="urn:microsoft.com/office/officeart/2008/layout/LinedList"/>
    <dgm:cxn modelId="{F32947DF-66FE-4128-9A08-C4B73FB8D69A}" type="presParOf" srcId="{B2CBDB08-DAE3-4470-873B-DFC94454F94F}" destId="{186B1DEB-F727-4225-8259-183FA9820B23}" srcOrd="2" destOrd="0" presId="urn:microsoft.com/office/officeart/2008/layout/LinedList"/>
    <dgm:cxn modelId="{B2D43226-FC46-4E3B-B4F2-2BD6AC2BFC08}" type="presParOf" srcId="{1EF06657-9351-49D6-92B1-381BB19228AF}" destId="{657E39D3-C5EB-449D-8F75-161140A6DDF1}" srcOrd="20" destOrd="0" presId="urn:microsoft.com/office/officeart/2008/layout/LinedList"/>
    <dgm:cxn modelId="{08FB3552-0B65-4B28-9A2C-1AA5A92B2E52}" type="presParOf" srcId="{1EF06657-9351-49D6-92B1-381BB19228AF}" destId="{F0E66F61-9366-4FEC-80EB-848176C9EBF6}" srcOrd="21" destOrd="0" presId="urn:microsoft.com/office/officeart/2008/layout/LinedList"/>
    <dgm:cxn modelId="{7E121820-64AA-4F1A-822B-26D9CC3BF627}" type="presParOf" srcId="{4B128221-B987-4728-B172-D02D01F11B71}" destId="{4B682116-6360-4900-9AB5-9E9232ED4812}" srcOrd="8" destOrd="0" presId="urn:microsoft.com/office/officeart/2008/layout/LinedList"/>
    <dgm:cxn modelId="{1576561E-0E0D-4654-8E63-CD4194B39949}" type="presParOf" srcId="{4B128221-B987-4728-B172-D02D01F11B71}" destId="{6428FBAB-0623-40D5-AA0C-8CA8BDE598A1}" srcOrd="9" destOrd="0" presId="urn:microsoft.com/office/officeart/2008/layout/LinedList"/>
    <dgm:cxn modelId="{43AA275B-24AA-4742-825B-DEFA434B74AD}" type="presParOf" srcId="{6428FBAB-0623-40D5-AA0C-8CA8BDE598A1}" destId="{00016997-38B9-484A-B242-B0626721D125}" srcOrd="0" destOrd="0" presId="urn:microsoft.com/office/officeart/2008/layout/LinedList"/>
    <dgm:cxn modelId="{DF70FD95-A023-4C8E-A18B-FACDA1E2034B}" type="presParOf" srcId="{6428FBAB-0623-40D5-AA0C-8CA8BDE598A1}" destId="{4B94642E-107D-4812-AB76-8CD78D06DF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5974D9-0D88-4B45-8718-5530585DCFFE}" type="doc">
      <dgm:prSet loTypeId="urn:microsoft.com/office/officeart/2005/8/layout/hierarchy3" loCatId="hierarchy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0AFF6A-390A-4410-94F5-DDBEC10C3062}">
      <dgm:prSet/>
      <dgm:spPr/>
      <dgm:t>
        <a:bodyPr/>
        <a:lstStyle/>
        <a:p>
          <a:pPr rtl="0"/>
          <a:r>
            <a:rPr lang="en-US"/>
            <a:t>NEWS PUF </a:t>
          </a:r>
        </a:p>
      </dgm:t>
    </dgm:pt>
    <dgm:pt modelId="{A5778741-4516-419E-94E5-D91CE493CD4A}" type="parTrans" cxnId="{6957AF9F-A44C-461B-A23D-5A6BD1ED4EFF}">
      <dgm:prSet/>
      <dgm:spPr/>
      <dgm:t>
        <a:bodyPr/>
        <a:lstStyle/>
        <a:p>
          <a:endParaRPr lang="en-US"/>
        </a:p>
      </dgm:t>
    </dgm:pt>
    <dgm:pt modelId="{9A530476-F0DE-4E34-A5AA-36BA1F3C7403}" type="sibTrans" cxnId="{6957AF9F-A44C-461B-A23D-5A6BD1ED4EFF}">
      <dgm:prSet/>
      <dgm:spPr/>
      <dgm:t>
        <a:bodyPr/>
        <a:lstStyle/>
        <a:p>
          <a:endParaRPr lang="en-US"/>
        </a:p>
      </dgm:t>
    </dgm:pt>
    <dgm:pt modelId="{4544838D-B49E-4F68-B9C9-9BCDE304A47A}">
      <dgm:prSet/>
      <dgm:spPr/>
      <dgm:t>
        <a:bodyPr/>
        <a:lstStyle/>
        <a:p>
          <a:pPr rtl="0"/>
          <a:r>
            <a:rPr lang="en-US" baseline="0"/>
            <a:t>News disappear like Rachel Madow candidate delete on her show</a:t>
          </a:r>
          <a:endParaRPr lang="en-US"/>
        </a:p>
      </dgm:t>
    </dgm:pt>
    <dgm:pt modelId="{C5E9685E-D02C-41B3-88EF-79E2BA8454C1}" type="parTrans" cxnId="{6FEF1874-5B74-4E01-B9FC-365E802FDE9E}">
      <dgm:prSet/>
      <dgm:spPr/>
      <dgm:t>
        <a:bodyPr/>
        <a:lstStyle/>
        <a:p>
          <a:endParaRPr lang="en-US"/>
        </a:p>
      </dgm:t>
    </dgm:pt>
    <dgm:pt modelId="{FA76330C-289A-4416-9B2D-87E34B67B553}" type="sibTrans" cxnId="{6FEF1874-5B74-4E01-B9FC-365E802FDE9E}">
      <dgm:prSet/>
      <dgm:spPr/>
      <dgm:t>
        <a:bodyPr/>
        <a:lstStyle/>
        <a:p>
          <a:endParaRPr lang="en-US"/>
        </a:p>
      </dgm:t>
    </dgm:pt>
    <dgm:pt modelId="{0C8DA5CC-D201-4D54-8546-FA3BC09852C8}">
      <dgm:prSet/>
      <dgm:spPr/>
      <dgm:t>
        <a:bodyPr/>
        <a:lstStyle/>
        <a:p>
          <a:pPr rtl="0"/>
          <a:r>
            <a:rPr lang="en-US" baseline="0"/>
            <a:t>TECH, SUPPLY CHIAN, PRODUCTION PLANNING, PROJECT MANAGEMENT</a:t>
          </a:r>
          <a:endParaRPr lang="en-US"/>
        </a:p>
      </dgm:t>
    </dgm:pt>
    <dgm:pt modelId="{788B3352-53F1-425C-9D1A-ED0FB1F7D826}" type="parTrans" cxnId="{50C0D9CC-DFD7-40F7-ACD5-5786C53D9B0D}">
      <dgm:prSet/>
      <dgm:spPr/>
      <dgm:t>
        <a:bodyPr/>
        <a:lstStyle/>
        <a:p>
          <a:endParaRPr lang="en-US"/>
        </a:p>
      </dgm:t>
    </dgm:pt>
    <dgm:pt modelId="{72FDC87C-2D72-4C72-8608-46E4C3393683}" type="sibTrans" cxnId="{50C0D9CC-DFD7-40F7-ACD5-5786C53D9B0D}">
      <dgm:prSet/>
      <dgm:spPr/>
      <dgm:t>
        <a:bodyPr/>
        <a:lstStyle/>
        <a:p>
          <a:endParaRPr lang="en-US"/>
        </a:p>
      </dgm:t>
    </dgm:pt>
    <dgm:pt modelId="{F9E12D35-C609-4A44-9B7A-D1D90883E1F9}">
      <dgm:prSet/>
      <dgm:spPr/>
      <dgm:t>
        <a:bodyPr/>
        <a:lstStyle/>
        <a:p>
          <a:pPr rtl="0"/>
          <a:r>
            <a:rPr lang="en-US"/>
            <a:t>Eye chart</a:t>
          </a:r>
        </a:p>
      </dgm:t>
    </dgm:pt>
    <dgm:pt modelId="{39D25021-E58A-4174-A523-94648B1C7467}" type="parTrans" cxnId="{F50A8E6C-B7A9-4B60-8BD3-0E0EB091AE24}">
      <dgm:prSet/>
      <dgm:spPr/>
      <dgm:t>
        <a:bodyPr/>
        <a:lstStyle/>
        <a:p>
          <a:endParaRPr lang="en-US"/>
        </a:p>
      </dgm:t>
    </dgm:pt>
    <dgm:pt modelId="{E6C57611-BE6B-442D-828A-0682D5ED9A6A}" type="sibTrans" cxnId="{F50A8E6C-B7A9-4B60-8BD3-0E0EB091AE24}">
      <dgm:prSet/>
      <dgm:spPr/>
      <dgm:t>
        <a:bodyPr/>
        <a:lstStyle/>
        <a:p>
          <a:endParaRPr lang="en-US"/>
        </a:p>
      </dgm:t>
    </dgm:pt>
    <dgm:pt modelId="{8EA38183-51BD-4BD1-A7C9-B5B7B88AD992}">
      <dgm:prSet/>
      <dgm:spPr/>
      <dgm:t>
        <a:bodyPr/>
        <a:lstStyle/>
        <a:p>
          <a:pPr rtl="0"/>
          <a:r>
            <a:rPr lang="en-US" baseline="0"/>
            <a:t>News chart</a:t>
          </a:r>
          <a:endParaRPr lang="en-US"/>
        </a:p>
      </dgm:t>
    </dgm:pt>
    <dgm:pt modelId="{8B7BF420-5E5C-409B-AA00-D84E1CC08DDE}" type="parTrans" cxnId="{200EC2F5-5D10-48D1-B305-6DD3CF1966B1}">
      <dgm:prSet/>
      <dgm:spPr/>
      <dgm:t>
        <a:bodyPr/>
        <a:lstStyle/>
        <a:p>
          <a:endParaRPr lang="en-US"/>
        </a:p>
      </dgm:t>
    </dgm:pt>
    <dgm:pt modelId="{846075E8-C531-4B16-BAA5-995F1444C15D}" type="sibTrans" cxnId="{200EC2F5-5D10-48D1-B305-6DD3CF1966B1}">
      <dgm:prSet/>
      <dgm:spPr/>
      <dgm:t>
        <a:bodyPr/>
        <a:lstStyle/>
        <a:p>
          <a:endParaRPr lang="en-US"/>
        </a:p>
      </dgm:t>
    </dgm:pt>
    <dgm:pt modelId="{FE6DFA4C-201E-465C-AD6E-BC20132F7CC8}">
      <dgm:prSet/>
      <dgm:spPr/>
      <dgm:t>
        <a:bodyPr/>
        <a:lstStyle/>
        <a:p>
          <a:pPr rtl="0"/>
          <a:r>
            <a:rPr lang="en-US" baseline="0"/>
            <a:t>Trending news</a:t>
          </a:r>
          <a:endParaRPr lang="en-US"/>
        </a:p>
      </dgm:t>
    </dgm:pt>
    <dgm:pt modelId="{846E9317-A880-4596-B8C8-5D42A1F15F38}" type="parTrans" cxnId="{E3D422EF-14D0-48F8-938F-4E6BADC93B9B}">
      <dgm:prSet/>
      <dgm:spPr/>
      <dgm:t>
        <a:bodyPr/>
        <a:lstStyle/>
        <a:p>
          <a:endParaRPr lang="en-US"/>
        </a:p>
      </dgm:t>
    </dgm:pt>
    <dgm:pt modelId="{103C057D-70F5-45A7-B9CF-F53FB1FBBCFA}" type="sibTrans" cxnId="{E3D422EF-14D0-48F8-938F-4E6BADC93B9B}">
      <dgm:prSet/>
      <dgm:spPr/>
      <dgm:t>
        <a:bodyPr/>
        <a:lstStyle/>
        <a:p>
          <a:endParaRPr lang="en-US"/>
        </a:p>
      </dgm:t>
    </dgm:pt>
    <dgm:pt modelId="{4B8BEFAC-8CBD-47E4-AF00-F4232958E7B5}">
      <dgm:prSet/>
      <dgm:spPr/>
      <dgm:t>
        <a:bodyPr/>
        <a:lstStyle/>
        <a:p>
          <a:pPr rtl="0"/>
          <a:r>
            <a:rPr lang="en-US"/>
            <a:t>News MAP</a:t>
          </a:r>
        </a:p>
      </dgm:t>
    </dgm:pt>
    <dgm:pt modelId="{A0BEAAC7-407B-4C67-9CE8-7ABE74398169}" type="parTrans" cxnId="{2CEBC71B-B745-415B-8E8B-F79CD94FF103}">
      <dgm:prSet/>
      <dgm:spPr/>
      <dgm:t>
        <a:bodyPr/>
        <a:lstStyle/>
        <a:p>
          <a:endParaRPr lang="en-US"/>
        </a:p>
      </dgm:t>
    </dgm:pt>
    <dgm:pt modelId="{894C26D6-7D66-4CD3-B1B5-84BF11B55EB7}" type="sibTrans" cxnId="{2CEBC71B-B745-415B-8E8B-F79CD94FF103}">
      <dgm:prSet/>
      <dgm:spPr/>
      <dgm:t>
        <a:bodyPr/>
        <a:lstStyle/>
        <a:p>
          <a:endParaRPr lang="en-US"/>
        </a:p>
      </dgm:t>
    </dgm:pt>
    <dgm:pt modelId="{377EBE0D-2714-4594-B664-F4DAEDD33306}">
      <dgm:prSet/>
      <dgm:spPr/>
      <dgm:t>
        <a:bodyPr/>
        <a:lstStyle/>
        <a:p>
          <a:pPr rtl="0"/>
          <a:r>
            <a:rPr lang="en-US" baseline="0"/>
            <a:t>News display in heat map, using google map to display areas with most news</a:t>
          </a:r>
          <a:endParaRPr lang="en-US"/>
        </a:p>
      </dgm:t>
    </dgm:pt>
    <dgm:pt modelId="{D661C9E5-1F80-4C5B-AEBA-B7B831D475C8}" type="parTrans" cxnId="{1676EB8F-914E-4F02-9002-846A558EF9E1}">
      <dgm:prSet/>
      <dgm:spPr/>
      <dgm:t>
        <a:bodyPr/>
        <a:lstStyle/>
        <a:p>
          <a:endParaRPr lang="en-US"/>
        </a:p>
      </dgm:t>
    </dgm:pt>
    <dgm:pt modelId="{738AB744-E830-4154-B6C7-6FDB3C411EBB}" type="sibTrans" cxnId="{1676EB8F-914E-4F02-9002-846A558EF9E1}">
      <dgm:prSet/>
      <dgm:spPr/>
      <dgm:t>
        <a:bodyPr/>
        <a:lstStyle/>
        <a:p>
          <a:endParaRPr lang="en-US"/>
        </a:p>
      </dgm:t>
    </dgm:pt>
    <dgm:pt modelId="{1FF9DB89-A944-428B-813D-794512F2F746}">
      <dgm:prSet/>
      <dgm:spPr/>
      <dgm:t>
        <a:bodyPr/>
        <a:lstStyle/>
        <a:p>
          <a:pPr rtl="0"/>
          <a:r>
            <a:rPr lang="en-US"/>
            <a:t>News Slides</a:t>
          </a:r>
        </a:p>
      </dgm:t>
    </dgm:pt>
    <dgm:pt modelId="{37E0C62B-E139-49D8-8685-D14A7C0BAB94}" type="parTrans" cxnId="{9E5AC338-93B6-47E6-A2FF-265838D3362D}">
      <dgm:prSet/>
      <dgm:spPr/>
      <dgm:t>
        <a:bodyPr/>
        <a:lstStyle/>
        <a:p>
          <a:endParaRPr lang="en-US"/>
        </a:p>
      </dgm:t>
    </dgm:pt>
    <dgm:pt modelId="{63F36893-7E54-49A8-A7B5-924682CAA56C}" type="sibTrans" cxnId="{9E5AC338-93B6-47E6-A2FF-265838D3362D}">
      <dgm:prSet/>
      <dgm:spPr/>
      <dgm:t>
        <a:bodyPr/>
        <a:lstStyle/>
        <a:p>
          <a:endParaRPr lang="en-US"/>
        </a:p>
      </dgm:t>
    </dgm:pt>
    <dgm:pt modelId="{336F7749-2B7C-4E07-BF49-772EC2B78B91}">
      <dgm:prSet/>
      <dgm:spPr/>
      <dgm:t>
        <a:bodyPr/>
        <a:lstStyle/>
        <a:p>
          <a:pPr rtl="0"/>
          <a:r>
            <a:rPr lang="en-US" baseline="0"/>
            <a:t>Similar to yahoo news in pics</a:t>
          </a:r>
          <a:endParaRPr lang="en-US"/>
        </a:p>
      </dgm:t>
    </dgm:pt>
    <dgm:pt modelId="{F01C579E-18BA-41EE-9765-6AD08DD0E3A3}" type="parTrans" cxnId="{056A891A-5792-4CF9-91B1-A71089312AAA}">
      <dgm:prSet/>
      <dgm:spPr/>
      <dgm:t>
        <a:bodyPr/>
        <a:lstStyle/>
        <a:p>
          <a:endParaRPr lang="en-US"/>
        </a:p>
      </dgm:t>
    </dgm:pt>
    <dgm:pt modelId="{4D7A1394-06BB-44FA-B32E-0248E1B65EBB}" type="sibTrans" cxnId="{056A891A-5792-4CF9-91B1-A71089312AAA}">
      <dgm:prSet/>
      <dgm:spPr/>
      <dgm:t>
        <a:bodyPr/>
        <a:lstStyle/>
        <a:p>
          <a:endParaRPr lang="en-US"/>
        </a:p>
      </dgm:t>
    </dgm:pt>
    <dgm:pt modelId="{842AD42F-3870-406F-A43B-7E397F04F6BF}">
      <dgm:prSet/>
      <dgm:spPr/>
      <dgm:t>
        <a:bodyPr/>
        <a:lstStyle/>
        <a:p>
          <a:pPr rtl="0"/>
          <a:r>
            <a:rPr lang="en-US"/>
            <a:t>NIP.COM, NIP.NET, NIP APP OS, ANDRIOD, WINDOWS</a:t>
          </a:r>
        </a:p>
      </dgm:t>
    </dgm:pt>
    <dgm:pt modelId="{436AB108-D35E-4773-A8B3-A81D37AFFE79}" type="parTrans" cxnId="{C50B18D3-7EE0-4675-A8CC-397958BEC4EC}">
      <dgm:prSet/>
      <dgm:spPr/>
      <dgm:t>
        <a:bodyPr/>
        <a:lstStyle/>
        <a:p>
          <a:endParaRPr lang="en-US"/>
        </a:p>
      </dgm:t>
    </dgm:pt>
    <dgm:pt modelId="{5122BA9F-E05A-40FE-B841-D6B038DAD855}" type="sibTrans" cxnId="{C50B18D3-7EE0-4675-A8CC-397958BEC4EC}">
      <dgm:prSet/>
      <dgm:spPr/>
      <dgm:t>
        <a:bodyPr/>
        <a:lstStyle/>
        <a:p>
          <a:endParaRPr lang="en-US"/>
        </a:p>
      </dgm:t>
    </dgm:pt>
    <dgm:pt modelId="{F93BD420-46A8-405B-80A0-747DC8D5CFDB}">
      <dgm:prSet/>
      <dgm:spPr/>
      <dgm:t>
        <a:bodyPr/>
        <a:lstStyle/>
        <a:p>
          <a:pPr rtl="0"/>
          <a:r>
            <a:rPr lang="en-US"/>
            <a:t>Planning</a:t>
          </a:r>
        </a:p>
      </dgm:t>
    </dgm:pt>
    <dgm:pt modelId="{AA2CE02C-96A7-4207-81AA-5E61B810FAF9}" type="parTrans" cxnId="{2AB822A0-7812-4FC0-A73D-32B50350EE7A}">
      <dgm:prSet/>
      <dgm:spPr/>
      <dgm:t>
        <a:bodyPr/>
        <a:lstStyle/>
        <a:p>
          <a:endParaRPr lang="en-US"/>
        </a:p>
      </dgm:t>
    </dgm:pt>
    <dgm:pt modelId="{824270AA-85C1-4C58-B159-82E62C462024}" type="sibTrans" cxnId="{2AB822A0-7812-4FC0-A73D-32B50350EE7A}">
      <dgm:prSet/>
      <dgm:spPr/>
      <dgm:t>
        <a:bodyPr/>
        <a:lstStyle/>
        <a:p>
          <a:endParaRPr lang="en-US"/>
        </a:p>
      </dgm:t>
    </dgm:pt>
    <dgm:pt modelId="{C84C5457-4DFE-4F43-B045-DC6AFFE91738}" type="pres">
      <dgm:prSet presAssocID="{205974D9-0D88-4B45-8718-5530585DCF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FD1814-D83B-4DFD-8929-C9F2DD86AD60}" type="pres">
      <dgm:prSet presAssocID="{950AFF6A-390A-4410-94F5-DDBEC10C3062}" presName="root" presStyleCnt="0"/>
      <dgm:spPr/>
    </dgm:pt>
    <dgm:pt modelId="{6A0C2C56-12AE-4078-B89E-461E4C444B96}" type="pres">
      <dgm:prSet presAssocID="{950AFF6A-390A-4410-94F5-DDBEC10C3062}" presName="rootComposite" presStyleCnt="0"/>
      <dgm:spPr/>
    </dgm:pt>
    <dgm:pt modelId="{82726CC9-BE25-4068-9AFB-39C37FE70738}" type="pres">
      <dgm:prSet presAssocID="{950AFF6A-390A-4410-94F5-DDBEC10C3062}" presName="rootText" presStyleLbl="node1" presStyleIdx="0" presStyleCnt="6"/>
      <dgm:spPr/>
    </dgm:pt>
    <dgm:pt modelId="{6340B9F7-9A14-492B-8566-6B765CEE16EC}" type="pres">
      <dgm:prSet presAssocID="{950AFF6A-390A-4410-94F5-DDBEC10C3062}" presName="rootConnector" presStyleLbl="node1" presStyleIdx="0" presStyleCnt="6"/>
      <dgm:spPr/>
    </dgm:pt>
    <dgm:pt modelId="{1D027336-7D34-492C-A8C3-2D6B4A0232C3}" type="pres">
      <dgm:prSet presAssocID="{950AFF6A-390A-4410-94F5-DDBEC10C3062}" presName="childShape" presStyleCnt="0"/>
      <dgm:spPr/>
    </dgm:pt>
    <dgm:pt modelId="{F8493DC8-5EF0-4BCF-ACCF-3AAB3EB23DC5}" type="pres">
      <dgm:prSet presAssocID="{C5E9685E-D02C-41B3-88EF-79E2BA8454C1}" presName="Name13" presStyleLbl="parChTrans1D2" presStyleIdx="0" presStyleCnt="6"/>
      <dgm:spPr/>
    </dgm:pt>
    <dgm:pt modelId="{464C22F4-41DD-4D09-89C7-0FF20ABF3D02}" type="pres">
      <dgm:prSet presAssocID="{4544838D-B49E-4F68-B9C9-9BCDE304A47A}" presName="childText" presStyleLbl="bgAcc1" presStyleIdx="0" presStyleCnt="6">
        <dgm:presLayoutVars>
          <dgm:bulletEnabled val="1"/>
        </dgm:presLayoutVars>
      </dgm:prSet>
      <dgm:spPr/>
    </dgm:pt>
    <dgm:pt modelId="{A0E2A4A7-0296-460B-A7C2-9DCC3ADB488E}" type="pres">
      <dgm:prSet presAssocID="{788B3352-53F1-425C-9D1A-ED0FB1F7D826}" presName="Name13" presStyleLbl="parChTrans1D2" presStyleIdx="1" presStyleCnt="6"/>
      <dgm:spPr/>
    </dgm:pt>
    <dgm:pt modelId="{2AE2412A-86E0-43E4-B853-8BEF1CE98434}" type="pres">
      <dgm:prSet presAssocID="{0C8DA5CC-D201-4D54-8546-FA3BC09852C8}" presName="childText" presStyleLbl="bgAcc1" presStyleIdx="1" presStyleCnt="6">
        <dgm:presLayoutVars>
          <dgm:bulletEnabled val="1"/>
        </dgm:presLayoutVars>
      </dgm:prSet>
      <dgm:spPr/>
    </dgm:pt>
    <dgm:pt modelId="{7D1CBFA7-57C8-435A-B241-8E83393BC41E}" type="pres">
      <dgm:prSet presAssocID="{F9E12D35-C609-4A44-9B7A-D1D90883E1F9}" presName="root" presStyleCnt="0"/>
      <dgm:spPr/>
    </dgm:pt>
    <dgm:pt modelId="{629B5E2F-A275-41A3-9B16-1071C74348D9}" type="pres">
      <dgm:prSet presAssocID="{F9E12D35-C609-4A44-9B7A-D1D90883E1F9}" presName="rootComposite" presStyleCnt="0"/>
      <dgm:spPr/>
    </dgm:pt>
    <dgm:pt modelId="{DE0AAB4C-48C2-492B-9A7E-28D0C213C418}" type="pres">
      <dgm:prSet presAssocID="{F9E12D35-C609-4A44-9B7A-D1D90883E1F9}" presName="rootText" presStyleLbl="node1" presStyleIdx="1" presStyleCnt="6"/>
      <dgm:spPr/>
    </dgm:pt>
    <dgm:pt modelId="{9F3757FE-3241-4848-A46D-55085AC56348}" type="pres">
      <dgm:prSet presAssocID="{F9E12D35-C609-4A44-9B7A-D1D90883E1F9}" presName="rootConnector" presStyleLbl="node1" presStyleIdx="1" presStyleCnt="6"/>
      <dgm:spPr/>
    </dgm:pt>
    <dgm:pt modelId="{9948C9AF-ED9E-437F-A7DE-BD76FE24D136}" type="pres">
      <dgm:prSet presAssocID="{F9E12D35-C609-4A44-9B7A-D1D90883E1F9}" presName="childShape" presStyleCnt="0"/>
      <dgm:spPr/>
    </dgm:pt>
    <dgm:pt modelId="{72710A5C-0A4A-4F1E-8F76-00C2A7544FA1}" type="pres">
      <dgm:prSet presAssocID="{8B7BF420-5E5C-409B-AA00-D84E1CC08DDE}" presName="Name13" presStyleLbl="parChTrans1D2" presStyleIdx="2" presStyleCnt="6"/>
      <dgm:spPr/>
    </dgm:pt>
    <dgm:pt modelId="{45C314DA-2AD0-44AB-B47B-0277F5A28991}" type="pres">
      <dgm:prSet presAssocID="{8EA38183-51BD-4BD1-A7C9-B5B7B88AD992}" presName="childText" presStyleLbl="bgAcc1" presStyleIdx="2" presStyleCnt="6">
        <dgm:presLayoutVars>
          <dgm:bulletEnabled val="1"/>
        </dgm:presLayoutVars>
      </dgm:prSet>
      <dgm:spPr/>
    </dgm:pt>
    <dgm:pt modelId="{B6D2E08A-C39D-4E0D-8452-E657F900F657}" type="pres">
      <dgm:prSet presAssocID="{846E9317-A880-4596-B8C8-5D42A1F15F38}" presName="Name13" presStyleLbl="parChTrans1D2" presStyleIdx="3" presStyleCnt="6"/>
      <dgm:spPr/>
    </dgm:pt>
    <dgm:pt modelId="{8A33CD60-7E7D-4BBF-9DF5-FF05E7B952DB}" type="pres">
      <dgm:prSet presAssocID="{FE6DFA4C-201E-465C-AD6E-BC20132F7CC8}" presName="childText" presStyleLbl="bgAcc1" presStyleIdx="3" presStyleCnt="6">
        <dgm:presLayoutVars>
          <dgm:bulletEnabled val="1"/>
        </dgm:presLayoutVars>
      </dgm:prSet>
      <dgm:spPr/>
    </dgm:pt>
    <dgm:pt modelId="{4DE1CC12-1330-4593-8D32-B94D5F14413F}" type="pres">
      <dgm:prSet presAssocID="{4B8BEFAC-8CBD-47E4-AF00-F4232958E7B5}" presName="root" presStyleCnt="0"/>
      <dgm:spPr/>
    </dgm:pt>
    <dgm:pt modelId="{4877CC91-1323-4318-AFA8-540BC596D99F}" type="pres">
      <dgm:prSet presAssocID="{4B8BEFAC-8CBD-47E4-AF00-F4232958E7B5}" presName="rootComposite" presStyleCnt="0"/>
      <dgm:spPr/>
    </dgm:pt>
    <dgm:pt modelId="{B78B83A9-4945-4DD4-9D4F-179DDB398752}" type="pres">
      <dgm:prSet presAssocID="{4B8BEFAC-8CBD-47E4-AF00-F4232958E7B5}" presName="rootText" presStyleLbl="node1" presStyleIdx="2" presStyleCnt="6"/>
      <dgm:spPr/>
    </dgm:pt>
    <dgm:pt modelId="{5E3B7D46-41E1-4E9C-BE70-1738D2200522}" type="pres">
      <dgm:prSet presAssocID="{4B8BEFAC-8CBD-47E4-AF00-F4232958E7B5}" presName="rootConnector" presStyleLbl="node1" presStyleIdx="2" presStyleCnt="6"/>
      <dgm:spPr/>
    </dgm:pt>
    <dgm:pt modelId="{D1D909AB-6DCF-4FF7-9C84-21F4D6FCEDF0}" type="pres">
      <dgm:prSet presAssocID="{4B8BEFAC-8CBD-47E4-AF00-F4232958E7B5}" presName="childShape" presStyleCnt="0"/>
      <dgm:spPr/>
    </dgm:pt>
    <dgm:pt modelId="{D7D25EF3-BB2C-415D-A2D3-C56ED4BFC11F}" type="pres">
      <dgm:prSet presAssocID="{D661C9E5-1F80-4C5B-AEBA-B7B831D475C8}" presName="Name13" presStyleLbl="parChTrans1D2" presStyleIdx="4" presStyleCnt="6"/>
      <dgm:spPr/>
    </dgm:pt>
    <dgm:pt modelId="{CD3A3518-4D28-41D0-ACB5-8B54EC823B0A}" type="pres">
      <dgm:prSet presAssocID="{377EBE0D-2714-4594-B664-F4DAEDD33306}" presName="childText" presStyleLbl="bgAcc1" presStyleIdx="4" presStyleCnt="6">
        <dgm:presLayoutVars>
          <dgm:bulletEnabled val="1"/>
        </dgm:presLayoutVars>
      </dgm:prSet>
      <dgm:spPr/>
    </dgm:pt>
    <dgm:pt modelId="{1503D778-4FD3-497F-A5C4-F6D6315015F0}" type="pres">
      <dgm:prSet presAssocID="{1FF9DB89-A944-428B-813D-794512F2F746}" presName="root" presStyleCnt="0"/>
      <dgm:spPr/>
    </dgm:pt>
    <dgm:pt modelId="{9BCEFD7E-B431-4DDF-AAED-C13017F52F2A}" type="pres">
      <dgm:prSet presAssocID="{1FF9DB89-A944-428B-813D-794512F2F746}" presName="rootComposite" presStyleCnt="0"/>
      <dgm:spPr/>
    </dgm:pt>
    <dgm:pt modelId="{E5D5CC3B-7467-436B-B335-17846DCDDC54}" type="pres">
      <dgm:prSet presAssocID="{1FF9DB89-A944-428B-813D-794512F2F746}" presName="rootText" presStyleLbl="node1" presStyleIdx="3" presStyleCnt="6"/>
      <dgm:spPr/>
    </dgm:pt>
    <dgm:pt modelId="{B0CAA0D9-70A3-4725-8C03-1949C63BFF59}" type="pres">
      <dgm:prSet presAssocID="{1FF9DB89-A944-428B-813D-794512F2F746}" presName="rootConnector" presStyleLbl="node1" presStyleIdx="3" presStyleCnt="6"/>
      <dgm:spPr/>
    </dgm:pt>
    <dgm:pt modelId="{F1BA027B-1009-444F-BFA9-F42373450405}" type="pres">
      <dgm:prSet presAssocID="{1FF9DB89-A944-428B-813D-794512F2F746}" presName="childShape" presStyleCnt="0"/>
      <dgm:spPr/>
    </dgm:pt>
    <dgm:pt modelId="{1DF1ECCD-80E7-4862-9D88-6F4391B6DDD1}" type="pres">
      <dgm:prSet presAssocID="{F01C579E-18BA-41EE-9765-6AD08DD0E3A3}" presName="Name13" presStyleLbl="parChTrans1D2" presStyleIdx="5" presStyleCnt="6"/>
      <dgm:spPr/>
    </dgm:pt>
    <dgm:pt modelId="{D3937973-B44E-449B-B5E2-9D16A6EDD99E}" type="pres">
      <dgm:prSet presAssocID="{336F7749-2B7C-4E07-BF49-772EC2B78B91}" presName="childText" presStyleLbl="bgAcc1" presStyleIdx="5" presStyleCnt="6">
        <dgm:presLayoutVars>
          <dgm:bulletEnabled val="1"/>
        </dgm:presLayoutVars>
      </dgm:prSet>
      <dgm:spPr/>
    </dgm:pt>
    <dgm:pt modelId="{08627DDE-2D1C-4C70-A31C-62BC6445ED69}" type="pres">
      <dgm:prSet presAssocID="{842AD42F-3870-406F-A43B-7E397F04F6BF}" presName="root" presStyleCnt="0"/>
      <dgm:spPr/>
    </dgm:pt>
    <dgm:pt modelId="{ED38BD47-660A-46A6-A364-0514A04B9924}" type="pres">
      <dgm:prSet presAssocID="{842AD42F-3870-406F-A43B-7E397F04F6BF}" presName="rootComposite" presStyleCnt="0"/>
      <dgm:spPr/>
    </dgm:pt>
    <dgm:pt modelId="{F0B23234-AD1E-4DE3-9F2C-B9462C8C2D75}" type="pres">
      <dgm:prSet presAssocID="{842AD42F-3870-406F-A43B-7E397F04F6BF}" presName="rootText" presStyleLbl="node1" presStyleIdx="4" presStyleCnt="6"/>
      <dgm:spPr/>
    </dgm:pt>
    <dgm:pt modelId="{0DC2CB4C-6D52-4806-B61C-ACF82C53AE89}" type="pres">
      <dgm:prSet presAssocID="{842AD42F-3870-406F-A43B-7E397F04F6BF}" presName="rootConnector" presStyleLbl="node1" presStyleIdx="4" presStyleCnt="6"/>
      <dgm:spPr/>
    </dgm:pt>
    <dgm:pt modelId="{6193FDD3-34C0-4313-BB3B-B1FBE429B7C4}" type="pres">
      <dgm:prSet presAssocID="{842AD42F-3870-406F-A43B-7E397F04F6BF}" presName="childShape" presStyleCnt="0"/>
      <dgm:spPr/>
    </dgm:pt>
    <dgm:pt modelId="{21154983-1572-49FE-B28C-10FC4DF5E1B4}" type="pres">
      <dgm:prSet presAssocID="{F93BD420-46A8-405B-80A0-747DC8D5CFDB}" presName="root" presStyleCnt="0"/>
      <dgm:spPr/>
    </dgm:pt>
    <dgm:pt modelId="{1516C27E-7598-4E6C-ACBF-B32F9E4AA912}" type="pres">
      <dgm:prSet presAssocID="{F93BD420-46A8-405B-80A0-747DC8D5CFDB}" presName="rootComposite" presStyleCnt="0"/>
      <dgm:spPr/>
    </dgm:pt>
    <dgm:pt modelId="{7331E427-10F0-4E57-8F8B-B169703C91A1}" type="pres">
      <dgm:prSet presAssocID="{F93BD420-46A8-405B-80A0-747DC8D5CFDB}" presName="rootText" presStyleLbl="node1" presStyleIdx="5" presStyleCnt="6"/>
      <dgm:spPr/>
    </dgm:pt>
    <dgm:pt modelId="{022CC0C6-D990-4800-93AB-BD6D32D3CCF9}" type="pres">
      <dgm:prSet presAssocID="{F93BD420-46A8-405B-80A0-747DC8D5CFDB}" presName="rootConnector" presStyleLbl="node1" presStyleIdx="5" presStyleCnt="6"/>
      <dgm:spPr/>
    </dgm:pt>
    <dgm:pt modelId="{A60EAA28-7A45-4927-A7D0-63393A2BA65B}" type="pres">
      <dgm:prSet presAssocID="{F93BD420-46A8-405B-80A0-747DC8D5CFDB}" presName="childShape" presStyleCnt="0"/>
      <dgm:spPr/>
    </dgm:pt>
  </dgm:ptLst>
  <dgm:cxnLst>
    <dgm:cxn modelId="{AE589E48-7640-4C2E-9D16-13508F9EF56C}" type="presOf" srcId="{F9E12D35-C609-4A44-9B7A-D1D90883E1F9}" destId="{9F3757FE-3241-4848-A46D-55085AC56348}" srcOrd="1" destOrd="0" presId="urn:microsoft.com/office/officeart/2005/8/layout/hierarchy3"/>
    <dgm:cxn modelId="{6EF8F722-0D5A-47E0-841D-325C69367C08}" type="presOf" srcId="{F01C579E-18BA-41EE-9765-6AD08DD0E3A3}" destId="{1DF1ECCD-80E7-4862-9D88-6F4391B6DDD1}" srcOrd="0" destOrd="0" presId="urn:microsoft.com/office/officeart/2005/8/layout/hierarchy3"/>
    <dgm:cxn modelId="{9505226D-0EA9-4704-AAA9-6C89EDEF94A9}" type="presOf" srcId="{0C8DA5CC-D201-4D54-8546-FA3BC09852C8}" destId="{2AE2412A-86E0-43E4-B853-8BEF1CE98434}" srcOrd="0" destOrd="0" presId="urn:microsoft.com/office/officeart/2005/8/layout/hierarchy3"/>
    <dgm:cxn modelId="{E004274B-D9B7-4899-B315-800307E0FBC6}" type="presOf" srcId="{8B7BF420-5E5C-409B-AA00-D84E1CC08DDE}" destId="{72710A5C-0A4A-4F1E-8F76-00C2A7544FA1}" srcOrd="0" destOrd="0" presId="urn:microsoft.com/office/officeart/2005/8/layout/hierarchy3"/>
    <dgm:cxn modelId="{34926288-4CD0-4C8F-AC31-D749A7CD475C}" type="presOf" srcId="{8EA38183-51BD-4BD1-A7C9-B5B7B88AD992}" destId="{45C314DA-2AD0-44AB-B47B-0277F5A28991}" srcOrd="0" destOrd="0" presId="urn:microsoft.com/office/officeart/2005/8/layout/hierarchy3"/>
    <dgm:cxn modelId="{63E4881A-4830-4AFF-A7DC-95F41CE72A40}" type="presOf" srcId="{950AFF6A-390A-4410-94F5-DDBEC10C3062}" destId="{6340B9F7-9A14-492B-8566-6B765CEE16EC}" srcOrd="1" destOrd="0" presId="urn:microsoft.com/office/officeart/2005/8/layout/hierarchy3"/>
    <dgm:cxn modelId="{70863F1F-5069-4EED-BA08-A6F0CAB13CE1}" type="presOf" srcId="{788B3352-53F1-425C-9D1A-ED0FB1F7D826}" destId="{A0E2A4A7-0296-460B-A7C2-9DCC3ADB488E}" srcOrd="0" destOrd="0" presId="urn:microsoft.com/office/officeart/2005/8/layout/hierarchy3"/>
    <dgm:cxn modelId="{B2BE9297-5277-4466-B433-D94F49E0D039}" type="presOf" srcId="{D661C9E5-1F80-4C5B-AEBA-B7B831D475C8}" destId="{D7D25EF3-BB2C-415D-A2D3-C56ED4BFC11F}" srcOrd="0" destOrd="0" presId="urn:microsoft.com/office/officeart/2005/8/layout/hierarchy3"/>
    <dgm:cxn modelId="{50C0D9CC-DFD7-40F7-ACD5-5786C53D9B0D}" srcId="{950AFF6A-390A-4410-94F5-DDBEC10C3062}" destId="{0C8DA5CC-D201-4D54-8546-FA3BC09852C8}" srcOrd="1" destOrd="0" parTransId="{788B3352-53F1-425C-9D1A-ED0FB1F7D826}" sibTransId="{72FDC87C-2D72-4C72-8608-46E4C3393683}"/>
    <dgm:cxn modelId="{6FEF1874-5B74-4E01-B9FC-365E802FDE9E}" srcId="{950AFF6A-390A-4410-94F5-DDBEC10C3062}" destId="{4544838D-B49E-4F68-B9C9-9BCDE304A47A}" srcOrd="0" destOrd="0" parTransId="{C5E9685E-D02C-41B3-88EF-79E2BA8454C1}" sibTransId="{FA76330C-289A-4416-9B2D-87E34B67B553}"/>
    <dgm:cxn modelId="{F50A8E6C-B7A9-4B60-8BD3-0E0EB091AE24}" srcId="{205974D9-0D88-4B45-8718-5530585DCFFE}" destId="{F9E12D35-C609-4A44-9B7A-D1D90883E1F9}" srcOrd="1" destOrd="0" parTransId="{39D25021-E58A-4174-A523-94648B1C7467}" sibTransId="{E6C57611-BE6B-442D-828A-0682D5ED9A6A}"/>
    <dgm:cxn modelId="{96FC2EE7-487F-4654-A888-CAD74F118B17}" type="presOf" srcId="{377EBE0D-2714-4594-B664-F4DAEDD33306}" destId="{CD3A3518-4D28-41D0-ACB5-8B54EC823B0A}" srcOrd="0" destOrd="0" presId="urn:microsoft.com/office/officeart/2005/8/layout/hierarchy3"/>
    <dgm:cxn modelId="{0FB4C456-44D5-4897-B2D6-E931D6542C59}" type="presOf" srcId="{F93BD420-46A8-405B-80A0-747DC8D5CFDB}" destId="{7331E427-10F0-4E57-8F8B-B169703C91A1}" srcOrd="0" destOrd="0" presId="urn:microsoft.com/office/officeart/2005/8/layout/hierarchy3"/>
    <dgm:cxn modelId="{200EC2F5-5D10-48D1-B305-6DD3CF1966B1}" srcId="{F9E12D35-C609-4A44-9B7A-D1D90883E1F9}" destId="{8EA38183-51BD-4BD1-A7C9-B5B7B88AD992}" srcOrd="0" destOrd="0" parTransId="{8B7BF420-5E5C-409B-AA00-D84E1CC08DDE}" sibTransId="{846075E8-C531-4B16-BAA5-995F1444C15D}"/>
    <dgm:cxn modelId="{ABE599BE-9316-4ED5-A9AE-D3D8DF62E75C}" type="presOf" srcId="{F9E12D35-C609-4A44-9B7A-D1D90883E1F9}" destId="{DE0AAB4C-48C2-492B-9A7E-28D0C213C418}" srcOrd="0" destOrd="0" presId="urn:microsoft.com/office/officeart/2005/8/layout/hierarchy3"/>
    <dgm:cxn modelId="{CF6EBDB8-63BE-415B-98AD-07F433FD50D1}" type="presOf" srcId="{FE6DFA4C-201E-465C-AD6E-BC20132F7CC8}" destId="{8A33CD60-7E7D-4BBF-9DF5-FF05E7B952DB}" srcOrd="0" destOrd="0" presId="urn:microsoft.com/office/officeart/2005/8/layout/hierarchy3"/>
    <dgm:cxn modelId="{64BB340C-35BC-49F8-BBF7-1FAB7FBA68FB}" type="presOf" srcId="{1FF9DB89-A944-428B-813D-794512F2F746}" destId="{E5D5CC3B-7467-436B-B335-17846DCDDC54}" srcOrd="0" destOrd="0" presId="urn:microsoft.com/office/officeart/2005/8/layout/hierarchy3"/>
    <dgm:cxn modelId="{67242F18-298E-45E7-9000-7938547F275F}" type="presOf" srcId="{4B8BEFAC-8CBD-47E4-AF00-F4232958E7B5}" destId="{B78B83A9-4945-4DD4-9D4F-179DDB398752}" srcOrd="0" destOrd="0" presId="urn:microsoft.com/office/officeart/2005/8/layout/hierarchy3"/>
    <dgm:cxn modelId="{2AB822A0-7812-4FC0-A73D-32B50350EE7A}" srcId="{205974D9-0D88-4B45-8718-5530585DCFFE}" destId="{F93BD420-46A8-405B-80A0-747DC8D5CFDB}" srcOrd="5" destOrd="0" parTransId="{AA2CE02C-96A7-4207-81AA-5E61B810FAF9}" sibTransId="{824270AA-85C1-4C58-B159-82E62C462024}"/>
    <dgm:cxn modelId="{056A891A-5792-4CF9-91B1-A71089312AAA}" srcId="{1FF9DB89-A944-428B-813D-794512F2F746}" destId="{336F7749-2B7C-4E07-BF49-772EC2B78B91}" srcOrd="0" destOrd="0" parTransId="{F01C579E-18BA-41EE-9765-6AD08DD0E3A3}" sibTransId="{4D7A1394-06BB-44FA-B32E-0248E1B65EBB}"/>
    <dgm:cxn modelId="{CBB5EEBD-CD98-4B44-8E5B-1D43A842C4D2}" type="presOf" srcId="{F93BD420-46A8-405B-80A0-747DC8D5CFDB}" destId="{022CC0C6-D990-4800-93AB-BD6D32D3CCF9}" srcOrd="1" destOrd="0" presId="urn:microsoft.com/office/officeart/2005/8/layout/hierarchy3"/>
    <dgm:cxn modelId="{BF1DD881-51B6-4C82-A4D3-468368ED8878}" type="presOf" srcId="{846E9317-A880-4596-B8C8-5D42A1F15F38}" destId="{B6D2E08A-C39D-4E0D-8452-E657F900F657}" srcOrd="0" destOrd="0" presId="urn:microsoft.com/office/officeart/2005/8/layout/hierarchy3"/>
    <dgm:cxn modelId="{6957AF9F-A44C-461B-A23D-5A6BD1ED4EFF}" srcId="{205974D9-0D88-4B45-8718-5530585DCFFE}" destId="{950AFF6A-390A-4410-94F5-DDBEC10C3062}" srcOrd="0" destOrd="0" parTransId="{A5778741-4516-419E-94E5-D91CE493CD4A}" sibTransId="{9A530476-F0DE-4E34-A5AA-36BA1F3C7403}"/>
    <dgm:cxn modelId="{9D937C6A-5546-458B-8530-F8E3D7F8EA12}" type="presOf" srcId="{842AD42F-3870-406F-A43B-7E397F04F6BF}" destId="{F0B23234-AD1E-4DE3-9F2C-B9462C8C2D75}" srcOrd="0" destOrd="0" presId="urn:microsoft.com/office/officeart/2005/8/layout/hierarchy3"/>
    <dgm:cxn modelId="{6E9723F7-ECAA-418B-9589-C4B8B4A50662}" type="presOf" srcId="{1FF9DB89-A944-428B-813D-794512F2F746}" destId="{B0CAA0D9-70A3-4725-8C03-1949C63BFF59}" srcOrd="1" destOrd="0" presId="urn:microsoft.com/office/officeart/2005/8/layout/hierarchy3"/>
    <dgm:cxn modelId="{2CEBC71B-B745-415B-8E8B-F79CD94FF103}" srcId="{205974D9-0D88-4B45-8718-5530585DCFFE}" destId="{4B8BEFAC-8CBD-47E4-AF00-F4232958E7B5}" srcOrd="2" destOrd="0" parTransId="{A0BEAAC7-407B-4C67-9CE8-7ABE74398169}" sibTransId="{894C26D6-7D66-4CD3-B1B5-84BF11B55EB7}"/>
    <dgm:cxn modelId="{A65619C0-ABAA-498D-B017-537E92855FEE}" type="presOf" srcId="{4544838D-B49E-4F68-B9C9-9BCDE304A47A}" destId="{464C22F4-41DD-4D09-89C7-0FF20ABF3D02}" srcOrd="0" destOrd="0" presId="urn:microsoft.com/office/officeart/2005/8/layout/hierarchy3"/>
    <dgm:cxn modelId="{C50B18D3-7EE0-4675-A8CC-397958BEC4EC}" srcId="{205974D9-0D88-4B45-8718-5530585DCFFE}" destId="{842AD42F-3870-406F-A43B-7E397F04F6BF}" srcOrd="4" destOrd="0" parTransId="{436AB108-D35E-4773-A8B3-A81D37AFFE79}" sibTransId="{5122BA9F-E05A-40FE-B841-D6B038DAD855}"/>
    <dgm:cxn modelId="{9E5AC338-93B6-47E6-A2FF-265838D3362D}" srcId="{205974D9-0D88-4B45-8718-5530585DCFFE}" destId="{1FF9DB89-A944-428B-813D-794512F2F746}" srcOrd="3" destOrd="0" parTransId="{37E0C62B-E139-49D8-8685-D14A7C0BAB94}" sibTransId="{63F36893-7E54-49A8-A7B5-924682CAA56C}"/>
    <dgm:cxn modelId="{667948BE-4773-4766-BE95-BCACC13E1B0B}" type="presOf" srcId="{842AD42F-3870-406F-A43B-7E397F04F6BF}" destId="{0DC2CB4C-6D52-4806-B61C-ACF82C53AE89}" srcOrd="1" destOrd="0" presId="urn:microsoft.com/office/officeart/2005/8/layout/hierarchy3"/>
    <dgm:cxn modelId="{E5B5C668-76F8-474C-9DE7-3910B72AF35A}" type="presOf" srcId="{205974D9-0D88-4B45-8718-5530585DCFFE}" destId="{C84C5457-4DFE-4F43-B045-DC6AFFE91738}" srcOrd="0" destOrd="0" presId="urn:microsoft.com/office/officeart/2005/8/layout/hierarchy3"/>
    <dgm:cxn modelId="{A8159938-6962-4973-B869-D27853D7F65F}" type="presOf" srcId="{4B8BEFAC-8CBD-47E4-AF00-F4232958E7B5}" destId="{5E3B7D46-41E1-4E9C-BE70-1738D2200522}" srcOrd="1" destOrd="0" presId="urn:microsoft.com/office/officeart/2005/8/layout/hierarchy3"/>
    <dgm:cxn modelId="{46A646D2-C226-4F78-BD3B-CFA905AF81AD}" type="presOf" srcId="{C5E9685E-D02C-41B3-88EF-79E2BA8454C1}" destId="{F8493DC8-5EF0-4BCF-ACCF-3AAB3EB23DC5}" srcOrd="0" destOrd="0" presId="urn:microsoft.com/office/officeart/2005/8/layout/hierarchy3"/>
    <dgm:cxn modelId="{1C770F4B-8C44-4C95-B06F-80CC103B95F8}" type="presOf" srcId="{950AFF6A-390A-4410-94F5-DDBEC10C3062}" destId="{82726CC9-BE25-4068-9AFB-39C37FE70738}" srcOrd="0" destOrd="0" presId="urn:microsoft.com/office/officeart/2005/8/layout/hierarchy3"/>
    <dgm:cxn modelId="{E3D422EF-14D0-48F8-938F-4E6BADC93B9B}" srcId="{F9E12D35-C609-4A44-9B7A-D1D90883E1F9}" destId="{FE6DFA4C-201E-465C-AD6E-BC20132F7CC8}" srcOrd="1" destOrd="0" parTransId="{846E9317-A880-4596-B8C8-5D42A1F15F38}" sibTransId="{103C057D-70F5-45A7-B9CF-F53FB1FBBCFA}"/>
    <dgm:cxn modelId="{7D370E23-ED8C-4666-B33E-081671622F36}" type="presOf" srcId="{336F7749-2B7C-4E07-BF49-772EC2B78B91}" destId="{D3937973-B44E-449B-B5E2-9D16A6EDD99E}" srcOrd="0" destOrd="0" presId="urn:microsoft.com/office/officeart/2005/8/layout/hierarchy3"/>
    <dgm:cxn modelId="{1676EB8F-914E-4F02-9002-846A558EF9E1}" srcId="{4B8BEFAC-8CBD-47E4-AF00-F4232958E7B5}" destId="{377EBE0D-2714-4594-B664-F4DAEDD33306}" srcOrd="0" destOrd="0" parTransId="{D661C9E5-1F80-4C5B-AEBA-B7B831D475C8}" sibTransId="{738AB744-E830-4154-B6C7-6FDB3C411EBB}"/>
    <dgm:cxn modelId="{A27E94FD-B0E1-4C40-83CE-16FEF21E75E4}" type="presParOf" srcId="{C84C5457-4DFE-4F43-B045-DC6AFFE91738}" destId="{31FD1814-D83B-4DFD-8929-C9F2DD86AD60}" srcOrd="0" destOrd="0" presId="urn:microsoft.com/office/officeart/2005/8/layout/hierarchy3"/>
    <dgm:cxn modelId="{C2A7BB04-8EBD-4FB6-8F1D-7DE83601FE93}" type="presParOf" srcId="{31FD1814-D83B-4DFD-8929-C9F2DD86AD60}" destId="{6A0C2C56-12AE-4078-B89E-461E4C444B96}" srcOrd="0" destOrd="0" presId="urn:microsoft.com/office/officeart/2005/8/layout/hierarchy3"/>
    <dgm:cxn modelId="{C4AF5B66-E271-45BC-9BE2-EA0E8A7B8730}" type="presParOf" srcId="{6A0C2C56-12AE-4078-B89E-461E4C444B96}" destId="{82726CC9-BE25-4068-9AFB-39C37FE70738}" srcOrd="0" destOrd="0" presId="urn:microsoft.com/office/officeart/2005/8/layout/hierarchy3"/>
    <dgm:cxn modelId="{1D36D2F0-F2DA-4525-8FF5-1DB1E8AE4615}" type="presParOf" srcId="{6A0C2C56-12AE-4078-B89E-461E4C444B96}" destId="{6340B9F7-9A14-492B-8566-6B765CEE16EC}" srcOrd="1" destOrd="0" presId="urn:microsoft.com/office/officeart/2005/8/layout/hierarchy3"/>
    <dgm:cxn modelId="{F9D146AB-0EF4-4356-86AA-89938914EDC7}" type="presParOf" srcId="{31FD1814-D83B-4DFD-8929-C9F2DD86AD60}" destId="{1D027336-7D34-492C-A8C3-2D6B4A0232C3}" srcOrd="1" destOrd="0" presId="urn:microsoft.com/office/officeart/2005/8/layout/hierarchy3"/>
    <dgm:cxn modelId="{5E631C85-E90F-4A0F-AD59-F220D5E0EF5D}" type="presParOf" srcId="{1D027336-7D34-492C-A8C3-2D6B4A0232C3}" destId="{F8493DC8-5EF0-4BCF-ACCF-3AAB3EB23DC5}" srcOrd="0" destOrd="0" presId="urn:microsoft.com/office/officeart/2005/8/layout/hierarchy3"/>
    <dgm:cxn modelId="{76702706-2AE1-4D3D-8B66-1FAFC8454BAD}" type="presParOf" srcId="{1D027336-7D34-492C-A8C3-2D6B4A0232C3}" destId="{464C22F4-41DD-4D09-89C7-0FF20ABF3D02}" srcOrd="1" destOrd="0" presId="urn:microsoft.com/office/officeart/2005/8/layout/hierarchy3"/>
    <dgm:cxn modelId="{28E55447-7211-48D2-8BBA-4680C0A0DFA2}" type="presParOf" srcId="{1D027336-7D34-492C-A8C3-2D6B4A0232C3}" destId="{A0E2A4A7-0296-460B-A7C2-9DCC3ADB488E}" srcOrd="2" destOrd="0" presId="urn:microsoft.com/office/officeart/2005/8/layout/hierarchy3"/>
    <dgm:cxn modelId="{FDDAA4C1-BE22-457C-8E7E-5B765C47E758}" type="presParOf" srcId="{1D027336-7D34-492C-A8C3-2D6B4A0232C3}" destId="{2AE2412A-86E0-43E4-B853-8BEF1CE98434}" srcOrd="3" destOrd="0" presId="urn:microsoft.com/office/officeart/2005/8/layout/hierarchy3"/>
    <dgm:cxn modelId="{9D5750EC-0A96-41F0-9363-DBA3696D7EC9}" type="presParOf" srcId="{C84C5457-4DFE-4F43-B045-DC6AFFE91738}" destId="{7D1CBFA7-57C8-435A-B241-8E83393BC41E}" srcOrd="1" destOrd="0" presId="urn:microsoft.com/office/officeart/2005/8/layout/hierarchy3"/>
    <dgm:cxn modelId="{116838FC-600D-4217-9411-CFD889CBAE96}" type="presParOf" srcId="{7D1CBFA7-57C8-435A-B241-8E83393BC41E}" destId="{629B5E2F-A275-41A3-9B16-1071C74348D9}" srcOrd="0" destOrd="0" presId="urn:microsoft.com/office/officeart/2005/8/layout/hierarchy3"/>
    <dgm:cxn modelId="{330AB9F4-BD67-4FAA-879F-155288537244}" type="presParOf" srcId="{629B5E2F-A275-41A3-9B16-1071C74348D9}" destId="{DE0AAB4C-48C2-492B-9A7E-28D0C213C418}" srcOrd="0" destOrd="0" presId="urn:microsoft.com/office/officeart/2005/8/layout/hierarchy3"/>
    <dgm:cxn modelId="{D46C2DC6-BC54-462B-B947-368F284683EB}" type="presParOf" srcId="{629B5E2F-A275-41A3-9B16-1071C74348D9}" destId="{9F3757FE-3241-4848-A46D-55085AC56348}" srcOrd="1" destOrd="0" presId="urn:microsoft.com/office/officeart/2005/8/layout/hierarchy3"/>
    <dgm:cxn modelId="{C6B979AC-7E14-4CED-8E37-6525B1354FC5}" type="presParOf" srcId="{7D1CBFA7-57C8-435A-B241-8E83393BC41E}" destId="{9948C9AF-ED9E-437F-A7DE-BD76FE24D136}" srcOrd="1" destOrd="0" presId="urn:microsoft.com/office/officeart/2005/8/layout/hierarchy3"/>
    <dgm:cxn modelId="{16B3E181-CFE3-407D-951D-44A6D7392C3A}" type="presParOf" srcId="{9948C9AF-ED9E-437F-A7DE-BD76FE24D136}" destId="{72710A5C-0A4A-4F1E-8F76-00C2A7544FA1}" srcOrd="0" destOrd="0" presId="urn:microsoft.com/office/officeart/2005/8/layout/hierarchy3"/>
    <dgm:cxn modelId="{43C906B5-7323-4BAC-9E89-C8D8A12400F3}" type="presParOf" srcId="{9948C9AF-ED9E-437F-A7DE-BD76FE24D136}" destId="{45C314DA-2AD0-44AB-B47B-0277F5A28991}" srcOrd="1" destOrd="0" presId="urn:microsoft.com/office/officeart/2005/8/layout/hierarchy3"/>
    <dgm:cxn modelId="{2621A223-C5E4-41ED-BF20-A7D39805CF87}" type="presParOf" srcId="{9948C9AF-ED9E-437F-A7DE-BD76FE24D136}" destId="{B6D2E08A-C39D-4E0D-8452-E657F900F657}" srcOrd="2" destOrd="0" presId="urn:microsoft.com/office/officeart/2005/8/layout/hierarchy3"/>
    <dgm:cxn modelId="{5B95B899-99E5-4400-8ADF-514FFC182FE7}" type="presParOf" srcId="{9948C9AF-ED9E-437F-A7DE-BD76FE24D136}" destId="{8A33CD60-7E7D-4BBF-9DF5-FF05E7B952DB}" srcOrd="3" destOrd="0" presId="urn:microsoft.com/office/officeart/2005/8/layout/hierarchy3"/>
    <dgm:cxn modelId="{AF8FFD16-8DFF-4096-BD18-CB92A5F2D2EF}" type="presParOf" srcId="{C84C5457-4DFE-4F43-B045-DC6AFFE91738}" destId="{4DE1CC12-1330-4593-8D32-B94D5F14413F}" srcOrd="2" destOrd="0" presId="urn:microsoft.com/office/officeart/2005/8/layout/hierarchy3"/>
    <dgm:cxn modelId="{4BE2CE1C-3BAD-4F25-A264-52692CDD0299}" type="presParOf" srcId="{4DE1CC12-1330-4593-8D32-B94D5F14413F}" destId="{4877CC91-1323-4318-AFA8-540BC596D99F}" srcOrd="0" destOrd="0" presId="urn:microsoft.com/office/officeart/2005/8/layout/hierarchy3"/>
    <dgm:cxn modelId="{B4E7483D-F192-4A18-AA93-1D6175AB79CA}" type="presParOf" srcId="{4877CC91-1323-4318-AFA8-540BC596D99F}" destId="{B78B83A9-4945-4DD4-9D4F-179DDB398752}" srcOrd="0" destOrd="0" presId="urn:microsoft.com/office/officeart/2005/8/layout/hierarchy3"/>
    <dgm:cxn modelId="{BF719D56-FFEC-4F5F-923A-4A7F2AB83497}" type="presParOf" srcId="{4877CC91-1323-4318-AFA8-540BC596D99F}" destId="{5E3B7D46-41E1-4E9C-BE70-1738D2200522}" srcOrd="1" destOrd="0" presId="urn:microsoft.com/office/officeart/2005/8/layout/hierarchy3"/>
    <dgm:cxn modelId="{03DB4A86-3AB5-47F7-BCAC-904B559F9B03}" type="presParOf" srcId="{4DE1CC12-1330-4593-8D32-B94D5F14413F}" destId="{D1D909AB-6DCF-4FF7-9C84-21F4D6FCEDF0}" srcOrd="1" destOrd="0" presId="urn:microsoft.com/office/officeart/2005/8/layout/hierarchy3"/>
    <dgm:cxn modelId="{03F589A2-D48B-4078-9AC1-5B93C27A0099}" type="presParOf" srcId="{D1D909AB-6DCF-4FF7-9C84-21F4D6FCEDF0}" destId="{D7D25EF3-BB2C-415D-A2D3-C56ED4BFC11F}" srcOrd="0" destOrd="0" presId="urn:microsoft.com/office/officeart/2005/8/layout/hierarchy3"/>
    <dgm:cxn modelId="{630B6A2B-1BFC-497C-938A-C39D5BF49556}" type="presParOf" srcId="{D1D909AB-6DCF-4FF7-9C84-21F4D6FCEDF0}" destId="{CD3A3518-4D28-41D0-ACB5-8B54EC823B0A}" srcOrd="1" destOrd="0" presId="urn:microsoft.com/office/officeart/2005/8/layout/hierarchy3"/>
    <dgm:cxn modelId="{38C5A6DE-FDDC-48C2-AF0B-850270B5BF83}" type="presParOf" srcId="{C84C5457-4DFE-4F43-B045-DC6AFFE91738}" destId="{1503D778-4FD3-497F-A5C4-F6D6315015F0}" srcOrd="3" destOrd="0" presId="urn:microsoft.com/office/officeart/2005/8/layout/hierarchy3"/>
    <dgm:cxn modelId="{2D0D046B-BC57-4BDC-A0DB-BA479EC075E3}" type="presParOf" srcId="{1503D778-4FD3-497F-A5C4-F6D6315015F0}" destId="{9BCEFD7E-B431-4DDF-AAED-C13017F52F2A}" srcOrd="0" destOrd="0" presId="urn:microsoft.com/office/officeart/2005/8/layout/hierarchy3"/>
    <dgm:cxn modelId="{A4432DB3-9230-4D88-AE3D-F56106C5A7F7}" type="presParOf" srcId="{9BCEFD7E-B431-4DDF-AAED-C13017F52F2A}" destId="{E5D5CC3B-7467-436B-B335-17846DCDDC54}" srcOrd="0" destOrd="0" presId="urn:microsoft.com/office/officeart/2005/8/layout/hierarchy3"/>
    <dgm:cxn modelId="{B7F372D4-9D1C-4C0E-A4C5-22FA8220FE71}" type="presParOf" srcId="{9BCEFD7E-B431-4DDF-AAED-C13017F52F2A}" destId="{B0CAA0D9-70A3-4725-8C03-1949C63BFF59}" srcOrd="1" destOrd="0" presId="urn:microsoft.com/office/officeart/2005/8/layout/hierarchy3"/>
    <dgm:cxn modelId="{42FBB2E2-B0E8-4E74-A52A-A1F952796738}" type="presParOf" srcId="{1503D778-4FD3-497F-A5C4-F6D6315015F0}" destId="{F1BA027B-1009-444F-BFA9-F42373450405}" srcOrd="1" destOrd="0" presId="urn:microsoft.com/office/officeart/2005/8/layout/hierarchy3"/>
    <dgm:cxn modelId="{865BC23E-18A2-4A2F-9CB6-90358BDEF49C}" type="presParOf" srcId="{F1BA027B-1009-444F-BFA9-F42373450405}" destId="{1DF1ECCD-80E7-4862-9D88-6F4391B6DDD1}" srcOrd="0" destOrd="0" presId="urn:microsoft.com/office/officeart/2005/8/layout/hierarchy3"/>
    <dgm:cxn modelId="{FB9EC879-D523-4248-9F95-10F6E3E699F9}" type="presParOf" srcId="{F1BA027B-1009-444F-BFA9-F42373450405}" destId="{D3937973-B44E-449B-B5E2-9D16A6EDD99E}" srcOrd="1" destOrd="0" presId="urn:microsoft.com/office/officeart/2005/8/layout/hierarchy3"/>
    <dgm:cxn modelId="{8963397F-96B0-4107-A4CE-411FCD16F1A8}" type="presParOf" srcId="{C84C5457-4DFE-4F43-B045-DC6AFFE91738}" destId="{08627DDE-2D1C-4C70-A31C-62BC6445ED69}" srcOrd="4" destOrd="0" presId="urn:microsoft.com/office/officeart/2005/8/layout/hierarchy3"/>
    <dgm:cxn modelId="{8C99819F-EEA4-4F1F-8EC3-D76F7C507C9E}" type="presParOf" srcId="{08627DDE-2D1C-4C70-A31C-62BC6445ED69}" destId="{ED38BD47-660A-46A6-A364-0514A04B9924}" srcOrd="0" destOrd="0" presId="urn:microsoft.com/office/officeart/2005/8/layout/hierarchy3"/>
    <dgm:cxn modelId="{89E3E4F5-6F0B-4DB7-B896-C6BCA37641B7}" type="presParOf" srcId="{ED38BD47-660A-46A6-A364-0514A04B9924}" destId="{F0B23234-AD1E-4DE3-9F2C-B9462C8C2D75}" srcOrd="0" destOrd="0" presId="urn:microsoft.com/office/officeart/2005/8/layout/hierarchy3"/>
    <dgm:cxn modelId="{89E2A553-C0FD-4E04-A6AC-B4702F2425C3}" type="presParOf" srcId="{ED38BD47-660A-46A6-A364-0514A04B9924}" destId="{0DC2CB4C-6D52-4806-B61C-ACF82C53AE89}" srcOrd="1" destOrd="0" presId="urn:microsoft.com/office/officeart/2005/8/layout/hierarchy3"/>
    <dgm:cxn modelId="{3FAB0E6C-621F-4330-8DE4-D78B48C9E5BE}" type="presParOf" srcId="{08627DDE-2D1C-4C70-A31C-62BC6445ED69}" destId="{6193FDD3-34C0-4313-BB3B-B1FBE429B7C4}" srcOrd="1" destOrd="0" presId="urn:microsoft.com/office/officeart/2005/8/layout/hierarchy3"/>
    <dgm:cxn modelId="{6A1D3AF2-AB72-494E-B3C2-80A404A575E8}" type="presParOf" srcId="{C84C5457-4DFE-4F43-B045-DC6AFFE91738}" destId="{21154983-1572-49FE-B28C-10FC4DF5E1B4}" srcOrd="5" destOrd="0" presId="urn:microsoft.com/office/officeart/2005/8/layout/hierarchy3"/>
    <dgm:cxn modelId="{C6AE35CF-EFA1-4220-87AB-3F6E688BCBAB}" type="presParOf" srcId="{21154983-1572-49FE-B28C-10FC4DF5E1B4}" destId="{1516C27E-7598-4E6C-ACBF-B32F9E4AA912}" srcOrd="0" destOrd="0" presId="urn:microsoft.com/office/officeart/2005/8/layout/hierarchy3"/>
    <dgm:cxn modelId="{0F87AB88-0EF3-4781-B1AE-21DF1ABFE9E5}" type="presParOf" srcId="{1516C27E-7598-4E6C-ACBF-B32F9E4AA912}" destId="{7331E427-10F0-4E57-8F8B-B169703C91A1}" srcOrd="0" destOrd="0" presId="urn:microsoft.com/office/officeart/2005/8/layout/hierarchy3"/>
    <dgm:cxn modelId="{06914C77-9ECF-44F9-B791-275A74B7A9C6}" type="presParOf" srcId="{1516C27E-7598-4E6C-ACBF-B32F9E4AA912}" destId="{022CC0C6-D990-4800-93AB-BD6D32D3CCF9}" srcOrd="1" destOrd="0" presId="urn:microsoft.com/office/officeart/2005/8/layout/hierarchy3"/>
    <dgm:cxn modelId="{ACEA4366-E1DE-4739-891B-38AB88D5BC2D}" type="presParOf" srcId="{21154983-1572-49FE-B28C-10FC4DF5E1B4}" destId="{A60EAA28-7A45-4927-A7D0-63393A2BA65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1ADFBD-3A2E-4140-B0B1-7FD57AA38431}" type="doc">
      <dgm:prSet loTypeId="urn:microsoft.com/office/officeart/2008/layout/VerticalCurvedLis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4E46A8-7353-4A45-BE1A-CE8B9818B12F}">
      <dgm:prSet/>
      <dgm:spPr>
        <a:xfrm>
          <a:off x="317463" y="64742"/>
          <a:ext cx="1817908" cy="1090744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b="1" cap="none" spc="0">
              <a:ln w="12700"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alibri" panose="020F0502020204030204"/>
              <a:ea typeface="+mn-ea"/>
              <a:cs typeface="+mn-cs"/>
            </a:rPr>
            <a:t>RELIGION</a:t>
          </a:r>
          <a:endParaRPr lang="en-US" b="1" cap="none" spc="0" dirty="0">
            <a:ln w="12700">
              <a:prstDash val="solid"/>
            </a:ln>
            <a:effectLst>
              <a:outerShdw dist="38100" dir="2640000" algn="bl" rotWithShape="0">
                <a:schemeClr val="tx2">
                  <a:lumMod val="75000"/>
                </a:scheme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6E9CC52B-EEC4-45E3-994B-B3EECF7ED96F}" type="parTrans" cxnId="{D881103A-7854-44A5-BC09-D3C1B0FB728A}">
      <dgm:prSet/>
      <dgm:spPr/>
      <dgm:t>
        <a:bodyPr/>
        <a:lstStyle/>
        <a:p>
          <a:endParaRPr lang="en-US"/>
        </a:p>
      </dgm:t>
    </dgm:pt>
    <dgm:pt modelId="{B4CB450E-7788-4369-A661-C70C85493A01}" type="sibTrans" cxnId="{D881103A-7854-44A5-BC09-D3C1B0FB728A}">
      <dgm:prSet/>
      <dgm:spPr/>
      <dgm:t>
        <a:bodyPr/>
        <a:lstStyle/>
        <a:p>
          <a:endParaRPr lang="en-US"/>
        </a:p>
      </dgm:t>
    </dgm:pt>
    <dgm:pt modelId="{D313D3DC-043A-4DC2-A0D1-395BE3457B4D}">
      <dgm:prSet/>
      <dgm:spPr>
        <a:xfrm>
          <a:off x="2317162" y="7"/>
          <a:ext cx="1817908" cy="1090744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b="1" cap="none" spc="0">
              <a:ln w="12700">
                <a:prstDash val="solid"/>
              </a:ln>
              <a:effectLst/>
              <a:latin typeface="Calibri" panose="020F0502020204030204"/>
              <a:ea typeface="+mn-ea"/>
              <a:cs typeface="+mn-cs"/>
            </a:rPr>
            <a:t>SPORTS</a:t>
          </a:r>
          <a:endParaRPr lang="en-US" b="1" cap="none" spc="0" dirty="0">
            <a:ln w="12700">
              <a:prstDash val="solid"/>
            </a:ln>
            <a:effectLst/>
            <a:latin typeface="Calibri" panose="020F0502020204030204"/>
            <a:ea typeface="+mn-ea"/>
            <a:cs typeface="+mn-cs"/>
          </a:endParaRPr>
        </a:p>
      </dgm:t>
    </dgm:pt>
    <dgm:pt modelId="{BB6F71AC-BFCD-4AFC-A295-6F293146EA6C}" type="parTrans" cxnId="{47456E3C-2F18-4422-85C0-F73100E67BA4}">
      <dgm:prSet/>
      <dgm:spPr/>
      <dgm:t>
        <a:bodyPr/>
        <a:lstStyle/>
        <a:p>
          <a:endParaRPr lang="en-US"/>
        </a:p>
      </dgm:t>
    </dgm:pt>
    <dgm:pt modelId="{FF3928CB-2F52-4B9F-8DE2-1E2269C9457D}" type="sibTrans" cxnId="{47456E3C-2F18-4422-85C0-F73100E67BA4}">
      <dgm:prSet/>
      <dgm:spPr/>
      <dgm:t>
        <a:bodyPr/>
        <a:lstStyle/>
        <a:p>
          <a:endParaRPr lang="en-US"/>
        </a:p>
      </dgm:t>
    </dgm:pt>
    <dgm:pt modelId="{68904BCA-DB18-4F3F-8536-F6E88F07948B}">
      <dgm:prSet/>
      <dgm:spPr>
        <a:xfrm>
          <a:off x="4316861" y="7"/>
          <a:ext cx="1817908" cy="1090744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>
              <a:latin typeface="Calibri" panose="020F0502020204030204"/>
              <a:ea typeface="+mn-ea"/>
              <a:cs typeface="+mn-cs"/>
            </a:rPr>
            <a:t>HEALTH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6BFD8D77-EBD0-44C6-B730-ED0B25FC5AF5}" type="parTrans" cxnId="{5817A192-449C-401C-9558-251404738C25}">
      <dgm:prSet/>
      <dgm:spPr/>
      <dgm:t>
        <a:bodyPr/>
        <a:lstStyle/>
        <a:p>
          <a:endParaRPr lang="en-US"/>
        </a:p>
      </dgm:t>
    </dgm:pt>
    <dgm:pt modelId="{F438E547-584E-4DB9-9BC3-0EE9298ADDCA}" type="sibTrans" cxnId="{5817A192-449C-401C-9558-251404738C25}">
      <dgm:prSet/>
      <dgm:spPr/>
      <dgm:t>
        <a:bodyPr/>
        <a:lstStyle/>
        <a:p>
          <a:endParaRPr lang="en-US"/>
        </a:p>
      </dgm:t>
    </dgm:pt>
    <dgm:pt modelId="{31C887B4-DC80-40A0-B89C-5F913E0511DE}">
      <dgm:prSet/>
      <dgm:spPr>
        <a:xfrm>
          <a:off x="6316560" y="7"/>
          <a:ext cx="1817908" cy="1090744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>
              <a:latin typeface="Calibri" panose="020F0502020204030204"/>
              <a:ea typeface="+mn-ea"/>
              <a:cs typeface="+mn-cs"/>
            </a:rPr>
            <a:t>ENTERTAINMENT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E83C0E21-AAC0-4E12-9EBE-82CD370A0AD8}" type="parTrans" cxnId="{16A03887-FEBA-4FC9-A4A6-2AA887B1848A}">
      <dgm:prSet/>
      <dgm:spPr/>
      <dgm:t>
        <a:bodyPr/>
        <a:lstStyle/>
        <a:p>
          <a:endParaRPr lang="en-US"/>
        </a:p>
      </dgm:t>
    </dgm:pt>
    <dgm:pt modelId="{06237EF2-028D-4910-92DF-673EABDB8F52}" type="sibTrans" cxnId="{16A03887-FEBA-4FC9-A4A6-2AA887B1848A}">
      <dgm:prSet/>
      <dgm:spPr/>
      <dgm:t>
        <a:bodyPr/>
        <a:lstStyle/>
        <a:p>
          <a:endParaRPr lang="en-US"/>
        </a:p>
      </dgm:t>
    </dgm:pt>
    <dgm:pt modelId="{4A280DC6-AF7C-426A-AAAE-FF11662FE04C}">
      <dgm:prSet/>
      <dgm:spPr>
        <a:xfrm>
          <a:off x="317463" y="1272543"/>
          <a:ext cx="1817908" cy="1090744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>
              <a:latin typeface="Calibri" panose="020F0502020204030204"/>
              <a:ea typeface="+mn-ea"/>
              <a:cs typeface="+mn-cs"/>
            </a:rPr>
            <a:t>TECHNOLOGY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F305C0C3-6C28-4173-BFC3-58CB2BCFAA67}" type="parTrans" cxnId="{5A45405C-C5D0-4357-873B-D99BDB15D78E}">
      <dgm:prSet/>
      <dgm:spPr/>
      <dgm:t>
        <a:bodyPr/>
        <a:lstStyle/>
        <a:p>
          <a:endParaRPr lang="en-US"/>
        </a:p>
      </dgm:t>
    </dgm:pt>
    <dgm:pt modelId="{CEFE3342-7AD2-4C4B-B408-B57FEC3F8DE7}" type="sibTrans" cxnId="{5A45405C-C5D0-4357-873B-D99BDB15D78E}">
      <dgm:prSet/>
      <dgm:spPr/>
      <dgm:t>
        <a:bodyPr/>
        <a:lstStyle/>
        <a:p>
          <a:endParaRPr lang="en-US"/>
        </a:p>
      </dgm:t>
    </dgm:pt>
    <dgm:pt modelId="{8B1CBD9F-CF9C-44D3-8A4F-EA9208849EBA}">
      <dgm:prSet/>
      <dgm:spPr>
        <a:xfrm>
          <a:off x="2317162" y="1272543"/>
          <a:ext cx="1817908" cy="1090744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>
              <a:latin typeface="Calibri" panose="020F0502020204030204"/>
              <a:ea typeface="+mn-ea"/>
              <a:cs typeface="+mn-cs"/>
            </a:rPr>
            <a:t>EDUCATION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FD9EB4F0-EDDD-40C8-BAB9-E541DE242F5A}" type="parTrans" cxnId="{C23F01BC-7E48-4828-8FC1-5DA66BF5FA60}">
      <dgm:prSet/>
      <dgm:spPr/>
      <dgm:t>
        <a:bodyPr/>
        <a:lstStyle/>
        <a:p>
          <a:endParaRPr lang="en-US"/>
        </a:p>
      </dgm:t>
    </dgm:pt>
    <dgm:pt modelId="{F7D1BB01-1BF7-48BD-8ABA-86EC2F594EBE}" type="sibTrans" cxnId="{C23F01BC-7E48-4828-8FC1-5DA66BF5FA60}">
      <dgm:prSet/>
      <dgm:spPr/>
      <dgm:t>
        <a:bodyPr/>
        <a:lstStyle/>
        <a:p>
          <a:endParaRPr lang="en-US"/>
        </a:p>
      </dgm:t>
    </dgm:pt>
    <dgm:pt modelId="{184AC392-F1CE-452D-9163-85E43A3CCFF3}">
      <dgm:prSet/>
      <dgm:spPr>
        <a:xfrm>
          <a:off x="4316861" y="1272543"/>
          <a:ext cx="1817908" cy="1090744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>
              <a:latin typeface="Calibri" panose="020F0502020204030204"/>
              <a:ea typeface="+mn-ea"/>
              <a:cs typeface="+mn-cs"/>
            </a:rPr>
            <a:t>SCIENCE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3C49DBC3-861E-457E-8641-6DA9B585E9A6}" type="parTrans" cxnId="{7D494853-B0E7-44A2-9D37-2E6571B0E3B6}">
      <dgm:prSet/>
      <dgm:spPr/>
      <dgm:t>
        <a:bodyPr/>
        <a:lstStyle/>
        <a:p>
          <a:endParaRPr lang="en-US"/>
        </a:p>
      </dgm:t>
    </dgm:pt>
    <dgm:pt modelId="{7DB4C988-689E-448D-8C34-61CBBE3CE674}" type="sibTrans" cxnId="{7D494853-B0E7-44A2-9D37-2E6571B0E3B6}">
      <dgm:prSet/>
      <dgm:spPr/>
      <dgm:t>
        <a:bodyPr/>
        <a:lstStyle/>
        <a:p>
          <a:endParaRPr lang="en-US"/>
        </a:p>
      </dgm:t>
    </dgm:pt>
    <dgm:pt modelId="{D50D2C36-9FD4-404D-B69A-81B7BA0F9F08}">
      <dgm:prSet/>
      <dgm:spPr>
        <a:xfrm>
          <a:off x="6316560" y="2545078"/>
          <a:ext cx="1817908" cy="1090744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endParaRPr lang="en-US"/>
        </a:p>
      </dgm:t>
    </dgm:pt>
    <dgm:pt modelId="{B8EABC60-4ECB-4962-9C9B-88F809906CE0}" type="sibTrans" cxnId="{A0AE21C8-FB7B-4489-85AF-5B75DE8D0773}">
      <dgm:prSet/>
      <dgm:spPr/>
      <dgm:t>
        <a:bodyPr/>
        <a:lstStyle/>
        <a:p>
          <a:endParaRPr lang="en-US"/>
        </a:p>
      </dgm:t>
    </dgm:pt>
    <dgm:pt modelId="{F503381A-4CC5-4449-9308-92CFA9BC190F}" type="parTrans" cxnId="{A0AE21C8-FB7B-4489-85AF-5B75DE8D0773}">
      <dgm:prSet/>
      <dgm:spPr/>
      <dgm:t>
        <a:bodyPr/>
        <a:lstStyle/>
        <a:p>
          <a:endParaRPr lang="en-US"/>
        </a:p>
      </dgm:t>
    </dgm:pt>
    <dgm:pt modelId="{F7664CAC-7301-42AA-8DA0-67D83680B199}">
      <dgm:prSet/>
      <dgm:spPr>
        <a:xfrm>
          <a:off x="4316861" y="2545078"/>
          <a:ext cx="1817908" cy="1090744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endParaRPr lang="en-US"/>
        </a:p>
      </dgm:t>
    </dgm:pt>
    <dgm:pt modelId="{98A8BBD4-E766-4C95-9875-4907CC1A97EE}" type="sibTrans" cxnId="{787FEFB4-6714-495A-AD2B-28E962BDB76A}">
      <dgm:prSet/>
      <dgm:spPr/>
      <dgm:t>
        <a:bodyPr/>
        <a:lstStyle/>
        <a:p>
          <a:endParaRPr lang="en-US"/>
        </a:p>
      </dgm:t>
    </dgm:pt>
    <dgm:pt modelId="{6C09910A-299A-4489-90DC-09C3B5BAB538}" type="parTrans" cxnId="{787FEFB4-6714-495A-AD2B-28E962BDB76A}">
      <dgm:prSet/>
      <dgm:spPr/>
      <dgm:t>
        <a:bodyPr/>
        <a:lstStyle/>
        <a:p>
          <a:endParaRPr lang="en-US"/>
        </a:p>
      </dgm:t>
    </dgm:pt>
    <dgm:pt modelId="{5CBDC348-BC52-4FED-B4B5-9AEACB78A329}">
      <dgm:prSet/>
      <dgm:spPr>
        <a:xfrm>
          <a:off x="317463" y="2545078"/>
          <a:ext cx="1817908" cy="1090744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endParaRPr lang="en-US"/>
        </a:p>
      </dgm:t>
    </dgm:pt>
    <dgm:pt modelId="{ED6814BC-D7A9-408C-8381-890E777EC4D0}" type="sibTrans" cxnId="{8A92C19E-7C38-44BA-AF12-8EBB6DD4DFD8}">
      <dgm:prSet/>
      <dgm:spPr/>
      <dgm:t>
        <a:bodyPr/>
        <a:lstStyle/>
        <a:p>
          <a:endParaRPr lang="en-US"/>
        </a:p>
      </dgm:t>
    </dgm:pt>
    <dgm:pt modelId="{6D16F5F4-2B61-452A-9704-BF40B3F7BC44}" type="parTrans" cxnId="{8A92C19E-7C38-44BA-AF12-8EBB6DD4DFD8}">
      <dgm:prSet/>
      <dgm:spPr/>
      <dgm:t>
        <a:bodyPr/>
        <a:lstStyle/>
        <a:p>
          <a:endParaRPr lang="en-US"/>
        </a:p>
      </dgm:t>
    </dgm:pt>
    <dgm:pt modelId="{E1060292-52C0-444E-8ECC-D4CF56235D59}">
      <dgm:prSet/>
      <dgm:spPr>
        <a:xfrm>
          <a:off x="6316560" y="1272543"/>
          <a:ext cx="1817908" cy="1090744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endParaRPr lang="en-US"/>
        </a:p>
      </dgm:t>
    </dgm:pt>
    <dgm:pt modelId="{C1E355BD-E8DB-41D6-A6A7-C32FDEF17E18}" type="sibTrans" cxnId="{19326FC2-96A2-424B-840E-53362E6CFA3B}">
      <dgm:prSet/>
      <dgm:spPr/>
      <dgm:t>
        <a:bodyPr/>
        <a:lstStyle/>
        <a:p>
          <a:endParaRPr lang="en-US"/>
        </a:p>
      </dgm:t>
    </dgm:pt>
    <dgm:pt modelId="{D61CBC8E-7A97-40DB-80B3-91BECF404063}" type="parTrans" cxnId="{19326FC2-96A2-424B-840E-53362E6CFA3B}">
      <dgm:prSet/>
      <dgm:spPr/>
      <dgm:t>
        <a:bodyPr/>
        <a:lstStyle/>
        <a:p>
          <a:endParaRPr lang="en-US"/>
        </a:p>
      </dgm:t>
    </dgm:pt>
    <dgm:pt modelId="{1F4773E9-47F5-433C-9328-12162EB43FAA}">
      <dgm:prSet/>
      <dgm:spPr>
        <a:xfrm>
          <a:off x="2317162" y="2545078"/>
          <a:ext cx="1817908" cy="1090744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endParaRPr lang="en-US"/>
        </a:p>
      </dgm:t>
    </dgm:pt>
    <dgm:pt modelId="{38408E9C-DD1A-4399-97FC-99029250771F}" type="sibTrans" cxnId="{E14E1555-564C-4198-9394-2E2B1571A113}">
      <dgm:prSet/>
      <dgm:spPr/>
      <dgm:t>
        <a:bodyPr/>
        <a:lstStyle/>
        <a:p>
          <a:endParaRPr lang="en-US"/>
        </a:p>
      </dgm:t>
    </dgm:pt>
    <dgm:pt modelId="{F4978C65-6E26-4C6C-89A5-6C75E39E1AD7}" type="parTrans" cxnId="{E14E1555-564C-4198-9394-2E2B1571A113}">
      <dgm:prSet/>
      <dgm:spPr/>
      <dgm:t>
        <a:bodyPr/>
        <a:lstStyle/>
        <a:p>
          <a:endParaRPr lang="en-US"/>
        </a:p>
      </dgm:t>
    </dgm:pt>
    <dgm:pt modelId="{68CFB0DD-9666-4FDE-987A-903728B7AB57}" type="pres">
      <dgm:prSet presAssocID="{AA1ADFBD-3A2E-4140-B0B1-7FD57AA38431}" presName="Name0" presStyleCnt="0">
        <dgm:presLayoutVars>
          <dgm:chMax val="7"/>
          <dgm:chPref val="7"/>
          <dgm:dir/>
        </dgm:presLayoutVars>
      </dgm:prSet>
      <dgm:spPr/>
    </dgm:pt>
    <dgm:pt modelId="{E772269D-16BE-424E-AAF8-4FCA9C3EEC79}" type="pres">
      <dgm:prSet presAssocID="{AA1ADFBD-3A2E-4140-B0B1-7FD57AA38431}" presName="Name1" presStyleCnt="0"/>
      <dgm:spPr/>
    </dgm:pt>
    <dgm:pt modelId="{D7143E02-1DBA-40F1-A4CD-2111490EE21F}" type="pres">
      <dgm:prSet presAssocID="{AA1ADFBD-3A2E-4140-B0B1-7FD57AA38431}" presName="cycle" presStyleCnt="0"/>
      <dgm:spPr/>
    </dgm:pt>
    <dgm:pt modelId="{300C2E7F-19BC-4FA1-8ACE-5E172ED16AC9}" type="pres">
      <dgm:prSet presAssocID="{AA1ADFBD-3A2E-4140-B0B1-7FD57AA38431}" presName="srcNode" presStyleLbl="node1" presStyleIdx="0" presStyleCnt="7"/>
      <dgm:spPr/>
    </dgm:pt>
    <dgm:pt modelId="{CDF7C95D-F031-42C8-8111-E2A0B0BEEADE}" type="pres">
      <dgm:prSet presAssocID="{AA1ADFBD-3A2E-4140-B0B1-7FD57AA38431}" presName="conn" presStyleLbl="parChTrans1D2" presStyleIdx="0" presStyleCnt="1"/>
      <dgm:spPr/>
    </dgm:pt>
    <dgm:pt modelId="{32AB389D-1296-4B1A-B1E8-343BF117BD42}" type="pres">
      <dgm:prSet presAssocID="{AA1ADFBD-3A2E-4140-B0B1-7FD57AA38431}" presName="extraNode" presStyleLbl="node1" presStyleIdx="0" presStyleCnt="7"/>
      <dgm:spPr/>
    </dgm:pt>
    <dgm:pt modelId="{2BC4081A-9BF3-4732-A3C0-6AD0D5988AC6}" type="pres">
      <dgm:prSet presAssocID="{AA1ADFBD-3A2E-4140-B0B1-7FD57AA38431}" presName="dstNode" presStyleLbl="node1" presStyleIdx="0" presStyleCnt="7"/>
      <dgm:spPr/>
    </dgm:pt>
    <dgm:pt modelId="{A6189616-7AEC-4C2D-AB4C-9C53E88790E2}" type="pres">
      <dgm:prSet presAssocID="{BF4E46A8-7353-4A45-BE1A-CE8B9818B12F}" presName="text_1" presStyleLbl="node1" presStyleIdx="0" presStyleCnt="7">
        <dgm:presLayoutVars>
          <dgm:bulletEnabled val="1"/>
        </dgm:presLayoutVars>
      </dgm:prSet>
      <dgm:spPr/>
    </dgm:pt>
    <dgm:pt modelId="{AD492DA9-493A-4C90-9A9F-BBBE833A2E7D}" type="pres">
      <dgm:prSet presAssocID="{BF4E46A8-7353-4A45-BE1A-CE8B9818B12F}" presName="accent_1" presStyleCnt="0"/>
      <dgm:spPr/>
    </dgm:pt>
    <dgm:pt modelId="{CB2FF4CC-9BAC-4CC9-9BCC-53F9D92FC71F}" type="pres">
      <dgm:prSet presAssocID="{BF4E46A8-7353-4A45-BE1A-CE8B9818B12F}" presName="accentRepeatNode" presStyleLbl="solidFgAcc1" presStyleIdx="0" presStyleCnt="7"/>
      <dgm:spPr/>
    </dgm:pt>
    <dgm:pt modelId="{A16E1EAE-8E95-4368-A20A-0E24A909C09D}" type="pres">
      <dgm:prSet presAssocID="{D313D3DC-043A-4DC2-A0D1-395BE3457B4D}" presName="text_2" presStyleLbl="node1" presStyleIdx="1" presStyleCnt="7">
        <dgm:presLayoutVars>
          <dgm:bulletEnabled val="1"/>
        </dgm:presLayoutVars>
      </dgm:prSet>
      <dgm:spPr/>
    </dgm:pt>
    <dgm:pt modelId="{D4AD4AC2-E14C-404A-BDBE-240C45648919}" type="pres">
      <dgm:prSet presAssocID="{D313D3DC-043A-4DC2-A0D1-395BE3457B4D}" presName="accent_2" presStyleCnt="0"/>
      <dgm:spPr/>
    </dgm:pt>
    <dgm:pt modelId="{59075074-8FF2-467D-8472-FADB67911A5E}" type="pres">
      <dgm:prSet presAssocID="{D313D3DC-043A-4DC2-A0D1-395BE3457B4D}" presName="accentRepeatNode" presStyleLbl="solidFgAcc1" presStyleIdx="1" presStyleCnt="7"/>
      <dgm:spPr/>
    </dgm:pt>
    <dgm:pt modelId="{A74CCBE9-20DA-414F-87F9-5990EB0C3A89}" type="pres">
      <dgm:prSet presAssocID="{68904BCA-DB18-4F3F-8536-F6E88F07948B}" presName="text_3" presStyleLbl="node1" presStyleIdx="2" presStyleCnt="7">
        <dgm:presLayoutVars>
          <dgm:bulletEnabled val="1"/>
        </dgm:presLayoutVars>
      </dgm:prSet>
      <dgm:spPr/>
    </dgm:pt>
    <dgm:pt modelId="{B8B21D59-2DD9-4656-8842-7CA597C02997}" type="pres">
      <dgm:prSet presAssocID="{68904BCA-DB18-4F3F-8536-F6E88F07948B}" presName="accent_3" presStyleCnt="0"/>
      <dgm:spPr/>
    </dgm:pt>
    <dgm:pt modelId="{A078944B-9AB7-4E6A-97AB-A53CFD729FEB}" type="pres">
      <dgm:prSet presAssocID="{68904BCA-DB18-4F3F-8536-F6E88F07948B}" presName="accentRepeatNode" presStyleLbl="solidFgAcc1" presStyleIdx="2" presStyleCnt="7"/>
      <dgm:spPr/>
    </dgm:pt>
    <dgm:pt modelId="{99E5C7F1-EDDC-490B-AA2B-3990DF0A7EFC}" type="pres">
      <dgm:prSet presAssocID="{31C887B4-DC80-40A0-B89C-5F913E0511DE}" presName="text_4" presStyleLbl="node1" presStyleIdx="3" presStyleCnt="7">
        <dgm:presLayoutVars>
          <dgm:bulletEnabled val="1"/>
        </dgm:presLayoutVars>
      </dgm:prSet>
      <dgm:spPr/>
    </dgm:pt>
    <dgm:pt modelId="{A37DC56F-30F5-4DF5-B7BE-9BF5C7E64B37}" type="pres">
      <dgm:prSet presAssocID="{31C887B4-DC80-40A0-B89C-5F913E0511DE}" presName="accent_4" presStyleCnt="0"/>
      <dgm:spPr/>
    </dgm:pt>
    <dgm:pt modelId="{32325CDB-4738-42DF-A378-706E7A16EDFA}" type="pres">
      <dgm:prSet presAssocID="{31C887B4-DC80-40A0-B89C-5F913E0511DE}" presName="accentRepeatNode" presStyleLbl="solidFgAcc1" presStyleIdx="3" presStyleCnt="7"/>
      <dgm:spPr/>
    </dgm:pt>
    <dgm:pt modelId="{F81759BB-74BA-427C-A2D7-C23F196AD5FD}" type="pres">
      <dgm:prSet presAssocID="{4A280DC6-AF7C-426A-AAAE-FF11662FE04C}" presName="text_5" presStyleLbl="node1" presStyleIdx="4" presStyleCnt="7">
        <dgm:presLayoutVars>
          <dgm:bulletEnabled val="1"/>
        </dgm:presLayoutVars>
      </dgm:prSet>
      <dgm:spPr/>
    </dgm:pt>
    <dgm:pt modelId="{101168F3-70E4-4D33-9752-4BCB808668C3}" type="pres">
      <dgm:prSet presAssocID="{4A280DC6-AF7C-426A-AAAE-FF11662FE04C}" presName="accent_5" presStyleCnt="0"/>
      <dgm:spPr/>
    </dgm:pt>
    <dgm:pt modelId="{AC8260EC-2287-4ACD-9FFB-741205B577E1}" type="pres">
      <dgm:prSet presAssocID="{4A280DC6-AF7C-426A-AAAE-FF11662FE04C}" presName="accentRepeatNode" presStyleLbl="solidFgAcc1" presStyleIdx="4" presStyleCnt="7"/>
      <dgm:spPr/>
    </dgm:pt>
    <dgm:pt modelId="{A1C173D9-ED3A-467E-9689-861E805DABDF}" type="pres">
      <dgm:prSet presAssocID="{8B1CBD9F-CF9C-44D3-8A4F-EA9208849EBA}" presName="text_6" presStyleLbl="node1" presStyleIdx="5" presStyleCnt="7">
        <dgm:presLayoutVars>
          <dgm:bulletEnabled val="1"/>
        </dgm:presLayoutVars>
      </dgm:prSet>
      <dgm:spPr/>
    </dgm:pt>
    <dgm:pt modelId="{83A9D7B8-55EF-4D36-BC76-2596B9449588}" type="pres">
      <dgm:prSet presAssocID="{8B1CBD9F-CF9C-44D3-8A4F-EA9208849EBA}" presName="accent_6" presStyleCnt="0"/>
      <dgm:spPr/>
    </dgm:pt>
    <dgm:pt modelId="{39CB1420-BC95-4C32-81C7-AD945FD16325}" type="pres">
      <dgm:prSet presAssocID="{8B1CBD9F-CF9C-44D3-8A4F-EA9208849EBA}" presName="accentRepeatNode" presStyleLbl="solidFgAcc1" presStyleIdx="5" presStyleCnt="7"/>
      <dgm:spPr/>
    </dgm:pt>
    <dgm:pt modelId="{3187B16C-7449-489E-8779-FB8837099187}" type="pres">
      <dgm:prSet presAssocID="{184AC392-F1CE-452D-9163-85E43A3CCFF3}" presName="text_7" presStyleLbl="node1" presStyleIdx="6" presStyleCnt="7">
        <dgm:presLayoutVars>
          <dgm:bulletEnabled val="1"/>
        </dgm:presLayoutVars>
      </dgm:prSet>
      <dgm:spPr/>
    </dgm:pt>
    <dgm:pt modelId="{7CAE45D4-E743-49E5-A32F-502570013185}" type="pres">
      <dgm:prSet presAssocID="{184AC392-F1CE-452D-9163-85E43A3CCFF3}" presName="accent_7" presStyleCnt="0"/>
      <dgm:spPr/>
    </dgm:pt>
    <dgm:pt modelId="{BCC3D7CE-1959-4C46-A8F8-4890D07D26FB}" type="pres">
      <dgm:prSet presAssocID="{184AC392-F1CE-452D-9163-85E43A3CCFF3}" presName="accentRepeatNode" presStyleLbl="solidFgAcc1" presStyleIdx="6" presStyleCnt="7"/>
      <dgm:spPr/>
    </dgm:pt>
  </dgm:ptLst>
  <dgm:cxnLst>
    <dgm:cxn modelId="{5817A192-449C-401C-9558-251404738C25}" srcId="{AA1ADFBD-3A2E-4140-B0B1-7FD57AA38431}" destId="{68904BCA-DB18-4F3F-8536-F6E88F07948B}" srcOrd="2" destOrd="0" parTransId="{6BFD8D77-EBD0-44C6-B730-ED0B25FC5AF5}" sibTransId="{F438E547-584E-4DB9-9BC3-0EE9298ADDCA}"/>
    <dgm:cxn modelId="{8A92C19E-7C38-44BA-AF12-8EBB6DD4DFD8}" srcId="{AA1ADFBD-3A2E-4140-B0B1-7FD57AA38431}" destId="{5CBDC348-BC52-4FED-B4B5-9AEACB78A329}" srcOrd="8" destOrd="0" parTransId="{6D16F5F4-2B61-452A-9704-BF40B3F7BC44}" sibTransId="{ED6814BC-D7A9-408C-8381-890E777EC4D0}"/>
    <dgm:cxn modelId="{C23F01BC-7E48-4828-8FC1-5DA66BF5FA60}" srcId="{AA1ADFBD-3A2E-4140-B0B1-7FD57AA38431}" destId="{8B1CBD9F-CF9C-44D3-8A4F-EA9208849EBA}" srcOrd="5" destOrd="0" parTransId="{FD9EB4F0-EDDD-40C8-BAB9-E541DE242F5A}" sibTransId="{F7D1BB01-1BF7-48BD-8ABA-86EC2F594EBE}"/>
    <dgm:cxn modelId="{19326FC2-96A2-424B-840E-53362E6CFA3B}" srcId="{AA1ADFBD-3A2E-4140-B0B1-7FD57AA38431}" destId="{E1060292-52C0-444E-8ECC-D4CF56235D59}" srcOrd="7" destOrd="0" parTransId="{D61CBC8E-7A97-40DB-80B3-91BECF404063}" sibTransId="{C1E355BD-E8DB-41D6-A6A7-C32FDEF17E18}"/>
    <dgm:cxn modelId="{A0AE21C8-FB7B-4489-85AF-5B75DE8D0773}" srcId="{AA1ADFBD-3A2E-4140-B0B1-7FD57AA38431}" destId="{D50D2C36-9FD4-404D-B69A-81B7BA0F9F08}" srcOrd="11" destOrd="0" parTransId="{F503381A-4CC5-4449-9308-92CFA9BC190F}" sibTransId="{B8EABC60-4ECB-4962-9C9B-88F809906CE0}"/>
    <dgm:cxn modelId="{7D588EFE-9B6F-4C8A-9FD9-A2A03A138AED}" type="presOf" srcId="{8B1CBD9F-CF9C-44D3-8A4F-EA9208849EBA}" destId="{A1C173D9-ED3A-467E-9689-861E805DABDF}" srcOrd="0" destOrd="0" presId="urn:microsoft.com/office/officeart/2008/layout/VerticalCurvedList"/>
    <dgm:cxn modelId="{8B68F80B-3F8D-4729-B18B-78C97D7E9D59}" type="presOf" srcId="{BF4E46A8-7353-4A45-BE1A-CE8B9818B12F}" destId="{A6189616-7AEC-4C2D-AB4C-9C53E88790E2}" srcOrd="0" destOrd="0" presId="urn:microsoft.com/office/officeart/2008/layout/VerticalCurvedList"/>
    <dgm:cxn modelId="{BA9545E4-AA05-4A26-A599-894CCFD064BF}" type="presOf" srcId="{184AC392-F1CE-452D-9163-85E43A3CCFF3}" destId="{3187B16C-7449-489E-8779-FB8837099187}" srcOrd="0" destOrd="0" presId="urn:microsoft.com/office/officeart/2008/layout/VerticalCurvedList"/>
    <dgm:cxn modelId="{996AC1D7-4A38-48A3-BCFC-2571195DFF3B}" type="presOf" srcId="{4A280DC6-AF7C-426A-AAAE-FF11662FE04C}" destId="{F81759BB-74BA-427C-A2D7-C23F196AD5FD}" srcOrd="0" destOrd="0" presId="urn:microsoft.com/office/officeart/2008/layout/VerticalCurvedList"/>
    <dgm:cxn modelId="{16A03887-FEBA-4FC9-A4A6-2AA887B1848A}" srcId="{AA1ADFBD-3A2E-4140-B0B1-7FD57AA38431}" destId="{31C887B4-DC80-40A0-B89C-5F913E0511DE}" srcOrd="3" destOrd="0" parTransId="{E83C0E21-AAC0-4E12-9EBE-82CD370A0AD8}" sibTransId="{06237EF2-028D-4910-92DF-673EABDB8F52}"/>
    <dgm:cxn modelId="{E14E1555-564C-4198-9394-2E2B1571A113}" srcId="{AA1ADFBD-3A2E-4140-B0B1-7FD57AA38431}" destId="{1F4773E9-47F5-433C-9328-12162EB43FAA}" srcOrd="9" destOrd="0" parTransId="{F4978C65-6E26-4C6C-89A5-6C75E39E1AD7}" sibTransId="{38408E9C-DD1A-4399-97FC-99029250771F}"/>
    <dgm:cxn modelId="{590207D5-E8C2-41AB-AEC8-4E28A538A965}" type="presOf" srcId="{68904BCA-DB18-4F3F-8536-F6E88F07948B}" destId="{A74CCBE9-20DA-414F-87F9-5990EB0C3A89}" srcOrd="0" destOrd="0" presId="urn:microsoft.com/office/officeart/2008/layout/VerticalCurvedList"/>
    <dgm:cxn modelId="{D881103A-7854-44A5-BC09-D3C1B0FB728A}" srcId="{AA1ADFBD-3A2E-4140-B0B1-7FD57AA38431}" destId="{BF4E46A8-7353-4A45-BE1A-CE8B9818B12F}" srcOrd="0" destOrd="0" parTransId="{6E9CC52B-EEC4-45E3-994B-B3EECF7ED96F}" sibTransId="{B4CB450E-7788-4369-A661-C70C85493A01}"/>
    <dgm:cxn modelId="{9E5E9C89-5DEA-4951-8414-D88DEC56C990}" type="presOf" srcId="{31C887B4-DC80-40A0-B89C-5F913E0511DE}" destId="{99E5C7F1-EDDC-490B-AA2B-3990DF0A7EFC}" srcOrd="0" destOrd="0" presId="urn:microsoft.com/office/officeart/2008/layout/VerticalCurvedList"/>
    <dgm:cxn modelId="{7D494853-B0E7-44A2-9D37-2E6571B0E3B6}" srcId="{AA1ADFBD-3A2E-4140-B0B1-7FD57AA38431}" destId="{184AC392-F1CE-452D-9163-85E43A3CCFF3}" srcOrd="6" destOrd="0" parTransId="{3C49DBC3-861E-457E-8641-6DA9B585E9A6}" sibTransId="{7DB4C988-689E-448D-8C34-61CBBE3CE674}"/>
    <dgm:cxn modelId="{787FEFB4-6714-495A-AD2B-28E962BDB76A}" srcId="{AA1ADFBD-3A2E-4140-B0B1-7FD57AA38431}" destId="{F7664CAC-7301-42AA-8DA0-67D83680B199}" srcOrd="10" destOrd="0" parTransId="{6C09910A-299A-4489-90DC-09C3B5BAB538}" sibTransId="{98A8BBD4-E766-4C95-9875-4907CC1A97EE}"/>
    <dgm:cxn modelId="{797638D2-0ED9-42A2-9AB9-2181F4FECF63}" type="presOf" srcId="{B4CB450E-7788-4369-A661-C70C85493A01}" destId="{CDF7C95D-F031-42C8-8111-E2A0B0BEEADE}" srcOrd="0" destOrd="0" presId="urn:microsoft.com/office/officeart/2008/layout/VerticalCurvedList"/>
    <dgm:cxn modelId="{5A45405C-C5D0-4357-873B-D99BDB15D78E}" srcId="{AA1ADFBD-3A2E-4140-B0B1-7FD57AA38431}" destId="{4A280DC6-AF7C-426A-AAAE-FF11662FE04C}" srcOrd="4" destOrd="0" parTransId="{F305C0C3-6C28-4173-BFC3-58CB2BCFAA67}" sibTransId="{CEFE3342-7AD2-4C4B-B408-B57FEC3F8DE7}"/>
    <dgm:cxn modelId="{B5FC257A-D5F7-4B8A-8A84-D82B2E79D147}" type="presOf" srcId="{D313D3DC-043A-4DC2-A0D1-395BE3457B4D}" destId="{A16E1EAE-8E95-4368-A20A-0E24A909C09D}" srcOrd="0" destOrd="0" presId="urn:microsoft.com/office/officeart/2008/layout/VerticalCurvedList"/>
    <dgm:cxn modelId="{47456E3C-2F18-4422-85C0-F73100E67BA4}" srcId="{AA1ADFBD-3A2E-4140-B0B1-7FD57AA38431}" destId="{D313D3DC-043A-4DC2-A0D1-395BE3457B4D}" srcOrd="1" destOrd="0" parTransId="{BB6F71AC-BFCD-4AFC-A295-6F293146EA6C}" sibTransId="{FF3928CB-2F52-4B9F-8DE2-1E2269C9457D}"/>
    <dgm:cxn modelId="{4134784D-176F-4137-8E3D-399054891E4D}" type="presOf" srcId="{AA1ADFBD-3A2E-4140-B0B1-7FD57AA38431}" destId="{68CFB0DD-9666-4FDE-987A-903728B7AB57}" srcOrd="0" destOrd="0" presId="urn:microsoft.com/office/officeart/2008/layout/VerticalCurvedList"/>
    <dgm:cxn modelId="{495C0BB3-DEC2-4933-AE9A-4E68BFED90DD}" type="presParOf" srcId="{68CFB0DD-9666-4FDE-987A-903728B7AB57}" destId="{E772269D-16BE-424E-AAF8-4FCA9C3EEC79}" srcOrd="0" destOrd="0" presId="urn:microsoft.com/office/officeart/2008/layout/VerticalCurvedList"/>
    <dgm:cxn modelId="{1CE8C274-0727-4A3B-8215-265923D3CEA7}" type="presParOf" srcId="{E772269D-16BE-424E-AAF8-4FCA9C3EEC79}" destId="{D7143E02-1DBA-40F1-A4CD-2111490EE21F}" srcOrd="0" destOrd="0" presId="urn:microsoft.com/office/officeart/2008/layout/VerticalCurvedList"/>
    <dgm:cxn modelId="{4C067714-5EDE-4612-8E66-CAF2CD52131A}" type="presParOf" srcId="{D7143E02-1DBA-40F1-A4CD-2111490EE21F}" destId="{300C2E7F-19BC-4FA1-8ACE-5E172ED16AC9}" srcOrd="0" destOrd="0" presId="urn:microsoft.com/office/officeart/2008/layout/VerticalCurvedList"/>
    <dgm:cxn modelId="{278B5B47-95E4-413D-9255-AFB35DAAD75B}" type="presParOf" srcId="{D7143E02-1DBA-40F1-A4CD-2111490EE21F}" destId="{CDF7C95D-F031-42C8-8111-E2A0B0BEEADE}" srcOrd="1" destOrd="0" presId="urn:microsoft.com/office/officeart/2008/layout/VerticalCurvedList"/>
    <dgm:cxn modelId="{F385FE1B-8F56-4390-84E5-572198577DF6}" type="presParOf" srcId="{D7143E02-1DBA-40F1-A4CD-2111490EE21F}" destId="{32AB389D-1296-4B1A-B1E8-343BF117BD42}" srcOrd="2" destOrd="0" presId="urn:microsoft.com/office/officeart/2008/layout/VerticalCurvedList"/>
    <dgm:cxn modelId="{58671E17-848A-4459-96F5-653788A05534}" type="presParOf" srcId="{D7143E02-1DBA-40F1-A4CD-2111490EE21F}" destId="{2BC4081A-9BF3-4732-A3C0-6AD0D5988AC6}" srcOrd="3" destOrd="0" presId="urn:microsoft.com/office/officeart/2008/layout/VerticalCurvedList"/>
    <dgm:cxn modelId="{E719849D-03DD-4428-91DB-49C2AC3FC308}" type="presParOf" srcId="{E772269D-16BE-424E-AAF8-4FCA9C3EEC79}" destId="{A6189616-7AEC-4C2D-AB4C-9C53E88790E2}" srcOrd="1" destOrd="0" presId="urn:microsoft.com/office/officeart/2008/layout/VerticalCurvedList"/>
    <dgm:cxn modelId="{37FFDC7E-20DE-4B64-9498-8B36C62C0FDD}" type="presParOf" srcId="{E772269D-16BE-424E-AAF8-4FCA9C3EEC79}" destId="{AD492DA9-493A-4C90-9A9F-BBBE833A2E7D}" srcOrd="2" destOrd="0" presId="urn:microsoft.com/office/officeart/2008/layout/VerticalCurvedList"/>
    <dgm:cxn modelId="{239E7DDE-752C-4A31-96F9-F03D83EB760C}" type="presParOf" srcId="{AD492DA9-493A-4C90-9A9F-BBBE833A2E7D}" destId="{CB2FF4CC-9BAC-4CC9-9BCC-53F9D92FC71F}" srcOrd="0" destOrd="0" presId="urn:microsoft.com/office/officeart/2008/layout/VerticalCurvedList"/>
    <dgm:cxn modelId="{560FBE46-F789-47D2-9AFF-FC7510B43591}" type="presParOf" srcId="{E772269D-16BE-424E-AAF8-4FCA9C3EEC79}" destId="{A16E1EAE-8E95-4368-A20A-0E24A909C09D}" srcOrd="3" destOrd="0" presId="urn:microsoft.com/office/officeart/2008/layout/VerticalCurvedList"/>
    <dgm:cxn modelId="{2868CD7D-E73E-4443-9D10-81EA4DF3088C}" type="presParOf" srcId="{E772269D-16BE-424E-AAF8-4FCA9C3EEC79}" destId="{D4AD4AC2-E14C-404A-BDBE-240C45648919}" srcOrd="4" destOrd="0" presId="urn:microsoft.com/office/officeart/2008/layout/VerticalCurvedList"/>
    <dgm:cxn modelId="{E0B27BCC-B48B-4E4C-BE87-40BD926E0D54}" type="presParOf" srcId="{D4AD4AC2-E14C-404A-BDBE-240C45648919}" destId="{59075074-8FF2-467D-8472-FADB67911A5E}" srcOrd="0" destOrd="0" presId="urn:microsoft.com/office/officeart/2008/layout/VerticalCurvedList"/>
    <dgm:cxn modelId="{1FA0054E-1950-4BAD-AF74-153E909E5289}" type="presParOf" srcId="{E772269D-16BE-424E-AAF8-4FCA9C3EEC79}" destId="{A74CCBE9-20DA-414F-87F9-5990EB0C3A89}" srcOrd="5" destOrd="0" presId="urn:microsoft.com/office/officeart/2008/layout/VerticalCurvedList"/>
    <dgm:cxn modelId="{80879732-96B2-4739-8EAF-E4533A41E246}" type="presParOf" srcId="{E772269D-16BE-424E-AAF8-4FCA9C3EEC79}" destId="{B8B21D59-2DD9-4656-8842-7CA597C02997}" srcOrd="6" destOrd="0" presId="urn:microsoft.com/office/officeart/2008/layout/VerticalCurvedList"/>
    <dgm:cxn modelId="{720C0E6C-87A7-4793-B84C-8A80C5C52554}" type="presParOf" srcId="{B8B21D59-2DD9-4656-8842-7CA597C02997}" destId="{A078944B-9AB7-4E6A-97AB-A53CFD729FEB}" srcOrd="0" destOrd="0" presId="urn:microsoft.com/office/officeart/2008/layout/VerticalCurvedList"/>
    <dgm:cxn modelId="{6E066FEB-E82D-4CE9-AC08-60EB7B2442F4}" type="presParOf" srcId="{E772269D-16BE-424E-AAF8-4FCA9C3EEC79}" destId="{99E5C7F1-EDDC-490B-AA2B-3990DF0A7EFC}" srcOrd="7" destOrd="0" presId="urn:microsoft.com/office/officeart/2008/layout/VerticalCurvedList"/>
    <dgm:cxn modelId="{88528287-7635-42A9-9A0A-DB48C6DA97A1}" type="presParOf" srcId="{E772269D-16BE-424E-AAF8-4FCA9C3EEC79}" destId="{A37DC56F-30F5-4DF5-B7BE-9BF5C7E64B37}" srcOrd="8" destOrd="0" presId="urn:microsoft.com/office/officeart/2008/layout/VerticalCurvedList"/>
    <dgm:cxn modelId="{2091EB20-E5F2-4597-9A24-05ECE10472EC}" type="presParOf" srcId="{A37DC56F-30F5-4DF5-B7BE-9BF5C7E64B37}" destId="{32325CDB-4738-42DF-A378-706E7A16EDFA}" srcOrd="0" destOrd="0" presId="urn:microsoft.com/office/officeart/2008/layout/VerticalCurvedList"/>
    <dgm:cxn modelId="{A366F61F-1E2C-4D6F-A618-D800E1D88AB5}" type="presParOf" srcId="{E772269D-16BE-424E-AAF8-4FCA9C3EEC79}" destId="{F81759BB-74BA-427C-A2D7-C23F196AD5FD}" srcOrd="9" destOrd="0" presId="urn:microsoft.com/office/officeart/2008/layout/VerticalCurvedList"/>
    <dgm:cxn modelId="{D4657609-E7AF-4C4C-B581-F337A66EE85D}" type="presParOf" srcId="{E772269D-16BE-424E-AAF8-4FCA9C3EEC79}" destId="{101168F3-70E4-4D33-9752-4BCB808668C3}" srcOrd="10" destOrd="0" presId="urn:microsoft.com/office/officeart/2008/layout/VerticalCurvedList"/>
    <dgm:cxn modelId="{F6E80D5E-127F-402A-A454-2C2EF91C9D6C}" type="presParOf" srcId="{101168F3-70E4-4D33-9752-4BCB808668C3}" destId="{AC8260EC-2287-4ACD-9FFB-741205B577E1}" srcOrd="0" destOrd="0" presId="urn:microsoft.com/office/officeart/2008/layout/VerticalCurvedList"/>
    <dgm:cxn modelId="{C38A9073-25D0-4264-B3B7-FC1DFAE5F89F}" type="presParOf" srcId="{E772269D-16BE-424E-AAF8-4FCA9C3EEC79}" destId="{A1C173D9-ED3A-467E-9689-861E805DABDF}" srcOrd="11" destOrd="0" presId="urn:microsoft.com/office/officeart/2008/layout/VerticalCurvedList"/>
    <dgm:cxn modelId="{409DEC93-DAB5-446A-A8FC-2EBF58CF3020}" type="presParOf" srcId="{E772269D-16BE-424E-AAF8-4FCA9C3EEC79}" destId="{83A9D7B8-55EF-4D36-BC76-2596B9449588}" srcOrd="12" destOrd="0" presId="urn:microsoft.com/office/officeart/2008/layout/VerticalCurvedList"/>
    <dgm:cxn modelId="{8A32DE80-1F7B-4263-84A8-8AC9E8A98297}" type="presParOf" srcId="{83A9D7B8-55EF-4D36-BC76-2596B9449588}" destId="{39CB1420-BC95-4C32-81C7-AD945FD16325}" srcOrd="0" destOrd="0" presId="urn:microsoft.com/office/officeart/2008/layout/VerticalCurvedList"/>
    <dgm:cxn modelId="{83D0AFB3-CBB1-431D-BB47-47B5722C5BD5}" type="presParOf" srcId="{E772269D-16BE-424E-AAF8-4FCA9C3EEC79}" destId="{3187B16C-7449-489E-8779-FB8837099187}" srcOrd="13" destOrd="0" presId="urn:microsoft.com/office/officeart/2008/layout/VerticalCurvedList"/>
    <dgm:cxn modelId="{6AE5EE32-CD72-487B-96A1-1D604F33FBF1}" type="presParOf" srcId="{E772269D-16BE-424E-AAF8-4FCA9C3EEC79}" destId="{7CAE45D4-E743-49E5-A32F-502570013185}" srcOrd="14" destOrd="0" presId="urn:microsoft.com/office/officeart/2008/layout/VerticalCurvedList"/>
    <dgm:cxn modelId="{9314B673-346A-49E1-B81C-2A825F7D9B9C}" type="presParOf" srcId="{7CAE45D4-E743-49E5-A32F-502570013185}" destId="{BCC3D7CE-1959-4C46-A8F8-4890D07D26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81F53-DAC4-4037-9F3E-266B35FA801A}">
      <dsp:nvSpPr>
        <dsp:cNvPr id="0" name=""/>
        <dsp:cNvSpPr/>
      </dsp:nvSpPr>
      <dsp:spPr>
        <a:xfrm>
          <a:off x="0" y="590046"/>
          <a:ext cx="8637072" cy="38713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baseline="0" dirty="0"/>
            <a:t>Luke 14:28-30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590046"/>
        <a:ext cx="8637072" cy="387134"/>
      </dsp:txXfrm>
    </dsp:sp>
    <dsp:sp modelId="{97731448-A107-4D79-AC9E-C1D25F915D1D}">
      <dsp:nvSpPr>
        <dsp:cNvPr id="0" name=""/>
        <dsp:cNvSpPr/>
      </dsp:nvSpPr>
      <dsp:spPr>
        <a:xfrm rot="10800000">
          <a:off x="0" y="440"/>
          <a:ext cx="8637072" cy="595412"/>
        </a:xfrm>
        <a:prstGeom prst="upArrowCallou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/>
            <a:t>Plan for 2017</a:t>
          </a:r>
          <a:endParaRPr lang="en-US" sz="2000" kern="1200" dirty="0"/>
        </a:p>
      </dsp:txBody>
      <dsp:txXfrm rot="10800000">
        <a:off x="0" y="440"/>
        <a:ext cx="8637072" cy="3868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25E40-7F04-40FC-93BD-2CEEE3E6C70E}">
      <dsp:nvSpPr>
        <dsp:cNvPr id="0" name=""/>
        <dsp:cNvSpPr/>
      </dsp:nvSpPr>
      <dsp:spPr>
        <a:xfrm>
          <a:off x="0" y="947"/>
          <a:ext cx="3457179" cy="5517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Eloquent Supply Chain Planner</a:t>
          </a:r>
        </a:p>
      </dsp:txBody>
      <dsp:txXfrm>
        <a:off x="26936" y="27883"/>
        <a:ext cx="3403307" cy="497922"/>
      </dsp:txXfrm>
    </dsp:sp>
    <dsp:sp modelId="{EF89EF36-2BC4-4FF8-AD04-D67D1715884F}">
      <dsp:nvSpPr>
        <dsp:cNvPr id="0" name=""/>
        <dsp:cNvSpPr/>
      </dsp:nvSpPr>
      <dsp:spPr>
        <a:xfrm>
          <a:off x="0" y="580332"/>
          <a:ext cx="3457179" cy="551794"/>
        </a:xfrm>
        <a:prstGeom prst="roundRect">
          <a:avLst/>
        </a:prstGeom>
        <a:solidFill>
          <a:schemeClr val="accent5">
            <a:hueOff val="-336926"/>
            <a:satOff val="-1589"/>
            <a:lumOff val="39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Agile SCM</a:t>
          </a:r>
        </a:p>
      </dsp:txBody>
      <dsp:txXfrm>
        <a:off x="26936" y="607268"/>
        <a:ext cx="3403307" cy="497922"/>
      </dsp:txXfrm>
    </dsp:sp>
    <dsp:sp modelId="{7C99D5D0-8C2B-4B38-8651-8FD417AD03DA}">
      <dsp:nvSpPr>
        <dsp:cNvPr id="0" name=""/>
        <dsp:cNvSpPr/>
      </dsp:nvSpPr>
      <dsp:spPr>
        <a:xfrm>
          <a:off x="0" y="1159716"/>
          <a:ext cx="3457179" cy="551794"/>
        </a:xfrm>
        <a:prstGeom prst="roundRect">
          <a:avLst/>
        </a:prstGeom>
        <a:solidFill>
          <a:schemeClr val="accent5">
            <a:hueOff val="-673852"/>
            <a:satOff val="-3178"/>
            <a:lumOff val="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World Class SCM</a:t>
          </a:r>
        </a:p>
      </dsp:txBody>
      <dsp:txXfrm>
        <a:off x="26936" y="1186652"/>
        <a:ext cx="3403307" cy="497922"/>
      </dsp:txXfrm>
    </dsp:sp>
    <dsp:sp modelId="{36BEF14C-87AA-4496-B31A-9B131D1B44EA}">
      <dsp:nvSpPr>
        <dsp:cNvPr id="0" name=""/>
        <dsp:cNvSpPr/>
      </dsp:nvSpPr>
      <dsp:spPr>
        <a:xfrm rot="5400000">
          <a:off x="6309509" y="-1058049"/>
          <a:ext cx="441435" cy="61460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baseline="0"/>
            <a:t>All you need to excel at scm career</a:t>
          </a:r>
          <a:endParaRPr lang="en-US" sz="800" kern="1200"/>
        </a:p>
      </dsp:txBody>
      <dsp:txXfrm rot="-5400000">
        <a:off x="3457179" y="1815830"/>
        <a:ext cx="6124547" cy="398337"/>
      </dsp:txXfrm>
    </dsp:sp>
    <dsp:sp modelId="{A46E5BB2-E0B2-4EEF-A4E5-121242CB7F1F}">
      <dsp:nvSpPr>
        <dsp:cNvPr id="0" name=""/>
        <dsp:cNvSpPr/>
      </dsp:nvSpPr>
      <dsp:spPr>
        <a:xfrm>
          <a:off x="0" y="1739101"/>
          <a:ext cx="3457179" cy="551794"/>
        </a:xfrm>
        <a:prstGeom prst="roundRect">
          <a:avLst/>
        </a:prstGeom>
        <a:solidFill>
          <a:schemeClr val="accent5">
            <a:hueOff val="-1010778"/>
            <a:satOff val="-4766"/>
            <a:lumOff val="11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SCM LIFE SAVER</a:t>
          </a:r>
        </a:p>
      </dsp:txBody>
      <dsp:txXfrm>
        <a:off x="26936" y="1766037"/>
        <a:ext cx="3403307" cy="497922"/>
      </dsp:txXfrm>
    </dsp:sp>
    <dsp:sp modelId="{7DFB372F-3CC5-4706-A973-D36B516F3733}">
      <dsp:nvSpPr>
        <dsp:cNvPr id="0" name=""/>
        <dsp:cNvSpPr/>
      </dsp:nvSpPr>
      <dsp:spPr>
        <a:xfrm rot="5400000">
          <a:off x="6309509" y="-478664"/>
          <a:ext cx="441435" cy="6146096"/>
        </a:xfrm>
        <a:prstGeom prst="round2Same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baseline="0"/>
            <a:t>Frekeconomics style</a:t>
          </a:r>
          <a:endParaRPr lang="en-US" sz="800" kern="120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baseline="0"/>
            <a:t>The goal style</a:t>
          </a:r>
          <a:endParaRPr lang="en-US" sz="800" kern="120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baseline="0"/>
            <a:t>Eloquent js style</a:t>
          </a:r>
          <a:endParaRPr lang="en-US" sz="800" kern="1200"/>
        </a:p>
      </dsp:txBody>
      <dsp:txXfrm rot="-5400000">
        <a:off x="3457179" y="2395215"/>
        <a:ext cx="6124547" cy="398337"/>
      </dsp:txXfrm>
    </dsp:sp>
    <dsp:sp modelId="{47E7D5C6-717D-4695-953A-A99180B9BC6C}">
      <dsp:nvSpPr>
        <dsp:cNvPr id="0" name=""/>
        <dsp:cNvSpPr/>
      </dsp:nvSpPr>
      <dsp:spPr>
        <a:xfrm>
          <a:off x="0" y="2318485"/>
          <a:ext cx="3457179" cy="551794"/>
        </a:xfrm>
        <a:prstGeom prst="roundRect">
          <a:avLst/>
        </a:prstGeom>
        <a:solidFill>
          <a:schemeClr val="accent5">
            <a:hueOff val="-1347705"/>
            <a:satOff val="-6355"/>
            <a:lumOff val="156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Monthly news letter from planners</a:t>
          </a:r>
        </a:p>
      </dsp:txBody>
      <dsp:txXfrm>
        <a:off x="26936" y="2345421"/>
        <a:ext cx="3403307" cy="497922"/>
      </dsp:txXfrm>
    </dsp:sp>
    <dsp:sp modelId="{E66EA5A5-DFA5-4171-9220-93379BDA83F4}">
      <dsp:nvSpPr>
        <dsp:cNvPr id="0" name=""/>
        <dsp:cNvSpPr/>
      </dsp:nvSpPr>
      <dsp:spPr>
        <a:xfrm>
          <a:off x="0" y="2897870"/>
          <a:ext cx="3457179" cy="551794"/>
        </a:xfrm>
        <a:prstGeom prst="round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Planning</a:t>
          </a:r>
        </a:p>
      </dsp:txBody>
      <dsp:txXfrm>
        <a:off x="26936" y="2924806"/>
        <a:ext cx="3403307" cy="4979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3C9C6-DBB3-437D-B6E0-22D8E5B02983}">
      <dsp:nvSpPr>
        <dsp:cNvPr id="0" name=""/>
        <dsp:cNvSpPr/>
      </dsp:nvSpPr>
      <dsp:spPr>
        <a:xfrm>
          <a:off x="720245" y="0"/>
          <a:ext cx="8162783" cy="3450613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B7C92-8B15-44E2-9709-B1F439F34B71}">
      <dsp:nvSpPr>
        <dsp:cNvPr id="0" name=""/>
        <dsp:cNvSpPr/>
      </dsp:nvSpPr>
      <dsp:spPr>
        <a:xfrm>
          <a:off x="122971" y="1035183"/>
          <a:ext cx="4561555" cy="138024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WIN/LOOSE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/>
            <a:t>APP TO CHECK LOTTO RESULTS BY SCANNING ON YOUR SMART PHONE </a:t>
          </a:r>
          <a:endParaRPr lang="en-US" sz="1900" kern="1200"/>
        </a:p>
      </dsp:txBody>
      <dsp:txXfrm>
        <a:off x="190349" y="1102561"/>
        <a:ext cx="4426799" cy="1245489"/>
      </dsp:txXfrm>
    </dsp:sp>
    <dsp:sp modelId="{48BAC1C9-C063-4543-BAB3-2058805D9EB2}">
      <dsp:nvSpPr>
        <dsp:cNvPr id="0" name=""/>
        <dsp:cNvSpPr/>
      </dsp:nvSpPr>
      <dsp:spPr>
        <a:xfrm>
          <a:off x="4918747" y="1035183"/>
          <a:ext cx="4561555" cy="138024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Planning</a:t>
          </a:r>
        </a:p>
      </dsp:txBody>
      <dsp:txXfrm>
        <a:off x="4986125" y="1102561"/>
        <a:ext cx="4426799" cy="12454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6D1E5-7564-4B93-8D88-B0D50FB84020}">
      <dsp:nvSpPr>
        <dsp:cNvPr id="0" name=""/>
        <dsp:cNvSpPr/>
      </dsp:nvSpPr>
      <dsp:spPr>
        <a:xfrm rot="10800000">
          <a:off x="0" y="0"/>
          <a:ext cx="9603275" cy="575102"/>
        </a:xfrm>
        <a:prstGeom prst="trapezoid">
          <a:avLst>
            <a:gd name="adj" fmla="val 13915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Python: Sever Side</a:t>
          </a:r>
        </a:p>
      </dsp:txBody>
      <dsp:txXfrm rot="-10800000">
        <a:off x="1680573" y="0"/>
        <a:ext cx="6242128" cy="575102"/>
      </dsp:txXfrm>
    </dsp:sp>
    <dsp:sp modelId="{CCE69594-C758-45F5-B4F0-9EB4EB14C12C}">
      <dsp:nvSpPr>
        <dsp:cNvPr id="0" name=""/>
        <dsp:cNvSpPr/>
      </dsp:nvSpPr>
      <dsp:spPr>
        <a:xfrm rot="10800000">
          <a:off x="800272" y="575102"/>
          <a:ext cx="8002729" cy="575102"/>
        </a:xfrm>
        <a:prstGeom prst="trapezoid">
          <a:avLst>
            <a:gd name="adj" fmla="val 139153"/>
          </a:avLst>
        </a:prstGeom>
        <a:solidFill>
          <a:schemeClr val="accent5">
            <a:hueOff val="-336926"/>
            <a:satOff val="-1589"/>
            <a:lumOff val="39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JavaScript: Client Side</a:t>
          </a:r>
        </a:p>
      </dsp:txBody>
      <dsp:txXfrm rot="-10800000">
        <a:off x="2200750" y="575102"/>
        <a:ext cx="5201773" cy="575102"/>
      </dsp:txXfrm>
    </dsp:sp>
    <dsp:sp modelId="{7B63300D-1A88-42FC-8ACC-E0FC744413CF}">
      <dsp:nvSpPr>
        <dsp:cNvPr id="0" name=""/>
        <dsp:cNvSpPr/>
      </dsp:nvSpPr>
      <dsp:spPr>
        <a:xfrm rot="10800000">
          <a:off x="1600545" y="1150204"/>
          <a:ext cx="6402183" cy="575102"/>
        </a:xfrm>
        <a:prstGeom prst="trapezoid">
          <a:avLst>
            <a:gd name="adj" fmla="val 139153"/>
          </a:avLst>
        </a:prstGeom>
        <a:solidFill>
          <a:schemeClr val="accent5">
            <a:hueOff val="-673852"/>
            <a:satOff val="-3178"/>
            <a:lumOff val="784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Frame Work for Web DEV: Angular</a:t>
          </a:r>
        </a:p>
      </dsp:txBody>
      <dsp:txXfrm rot="-10800000">
        <a:off x="2720927" y="1150204"/>
        <a:ext cx="4161419" cy="575102"/>
      </dsp:txXfrm>
    </dsp:sp>
    <dsp:sp modelId="{CCC541A2-B9AC-4E7E-A605-220EBD00420B}">
      <dsp:nvSpPr>
        <dsp:cNvPr id="0" name=""/>
        <dsp:cNvSpPr/>
      </dsp:nvSpPr>
      <dsp:spPr>
        <a:xfrm rot="10800000">
          <a:off x="2400818" y="1725306"/>
          <a:ext cx="4801637" cy="575102"/>
        </a:xfrm>
        <a:prstGeom prst="trapezoid">
          <a:avLst>
            <a:gd name="adj" fmla="val 139153"/>
          </a:avLst>
        </a:prstGeom>
        <a:solidFill>
          <a:schemeClr val="accent5">
            <a:hueOff val="-1010778"/>
            <a:satOff val="-4766"/>
            <a:lumOff val="117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R: Data Science</a:t>
          </a:r>
        </a:p>
      </dsp:txBody>
      <dsp:txXfrm rot="-10800000">
        <a:off x="3241105" y="1725306"/>
        <a:ext cx="3121064" cy="575102"/>
      </dsp:txXfrm>
    </dsp:sp>
    <dsp:sp modelId="{2918E738-10EB-4D5B-A537-D0018B66B473}">
      <dsp:nvSpPr>
        <dsp:cNvPr id="0" name=""/>
        <dsp:cNvSpPr/>
      </dsp:nvSpPr>
      <dsp:spPr>
        <a:xfrm rot="10800000">
          <a:off x="3201091" y="2300408"/>
          <a:ext cx="3201091" cy="575102"/>
        </a:xfrm>
        <a:prstGeom prst="trapezoid">
          <a:avLst>
            <a:gd name="adj" fmla="val 139153"/>
          </a:avLst>
        </a:prstGeom>
        <a:solidFill>
          <a:schemeClr val="accent5">
            <a:hueOff val="-1347705"/>
            <a:satOff val="-6355"/>
            <a:lumOff val="156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Excel: Data Science</a:t>
          </a:r>
        </a:p>
      </dsp:txBody>
      <dsp:txXfrm rot="-10800000">
        <a:off x="3761282" y="2300408"/>
        <a:ext cx="2080709" cy="575102"/>
      </dsp:txXfrm>
    </dsp:sp>
    <dsp:sp modelId="{7867B5BD-5C69-4F75-800E-2C29BA1BFB8A}">
      <dsp:nvSpPr>
        <dsp:cNvPr id="0" name=""/>
        <dsp:cNvSpPr/>
      </dsp:nvSpPr>
      <dsp:spPr>
        <a:xfrm rot="10800000">
          <a:off x="4001364" y="2875510"/>
          <a:ext cx="1600545" cy="575102"/>
        </a:xfrm>
        <a:prstGeom prst="trapezoid">
          <a:avLst>
            <a:gd name="adj" fmla="val 139153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Planning</a:t>
          </a:r>
        </a:p>
      </dsp:txBody>
      <dsp:txXfrm rot="-10800000">
        <a:off x="4001364" y="2875510"/>
        <a:ext cx="1600545" cy="575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7AC7B-7C16-4BA3-9460-73EA457A091F}">
      <dsp:nvSpPr>
        <dsp:cNvPr id="0" name=""/>
        <dsp:cNvSpPr/>
      </dsp:nvSpPr>
      <dsp:spPr>
        <a:xfrm>
          <a:off x="662561" y="3030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SCM</a:t>
          </a:r>
        </a:p>
      </dsp:txBody>
      <dsp:txXfrm>
        <a:off x="662561" y="3030"/>
        <a:ext cx="1523739" cy="914243"/>
      </dsp:txXfrm>
    </dsp:sp>
    <dsp:sp modelId="{953298E2-CDB3-476D-B19A-A51722D7065D}">
      <dsp:nvSpPr>
        <dsp:cNvPr id="0" name=""/>
        <dsp:cNvSpPr/>
      </dsp:nvSpPr>
      <dsp:spPr>
        <a:xfrm>
          <a:off x="2286273" y="351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Ghana-Building</a:t>
          </a:r>
        </a:p>
      </dsp:txBody>
      <dsp:txXfrm>
        <a:off x="2286273" y="351"/>
        <a:ext cx="1523739" cy="914243"/>
      </dsp:txXfrm>
    </dsp:sp>
    <dsp:sp modelId="{804E3A60-752D-43BB-9B29-3193DF66052A}">
      <dsp:nvSpPr>
        <dsp:cNvPr id="0" name=""/>
        <dsp:cNvSpPr/>
      </dsp:nvSpPr>
      <dsp:spPr>
        <a:xfrm>
          <a:off x="3962386" y="351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5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News In Pictures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NIP</a:t>
          </a:r>
        </a:p>
      </dsp:txBody>
      <dsp:txXfrm>
        <a:off x="3962386" y="351"/>
        <a:ext cx="1523739" cy="914243"/>
      </dsp:txXfrm>
    </dsp:sp>
    <dsp:sp modelId="{4C3918E9-E929-4A5F-A583-2FBC77669C18}">
      <dsp:nvSpPr>
        <dsp:cNvPr id="0" name=""/>
        <dsp:cNvSpPr/>
      </dsp:nvSpPr>
      <dsp:spPr>
        <a:xfrm>
          <a:off x="5638500" y="351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The African Observer, website to discuss all thing good in Africa</a:t>
          </a:r>
        </a:p>
      </dsp:txBody>
      <dsp:txXfrm>
        <a:off x="5638500" y="351"/>
        <a:ext cx="1523739" cy="914243"/>
      </dsp:txXfrm>
    </dsp:sp>
    <dsp:sp modelId="{0CEFF984-0AF4-47F5-8DB6-A0388B922F5C}">
      <dsp:nvSpPr>
        <dsp:cNvPr id="0" name=""/>
        <dsp:cNvSpPr/>
      </dsp:nvSpPr>
      <dsp:spPr>
        <a:xfrm>
          <a:off x="610159" y="1066969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0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 panose="020F0502020204030204"/>
              <a:ea typeface="+mn-ea"/>
              <a:cs typeface="+mn-cs"/>
            </a:rPr>
            <a:t>Medical</a:t>
          </a:r>
          <a:endParaRPr lang="en-US" sz="1400" kern="1200" dirty="0">
            <a:latin typeface="Calibri" panose="020F0502020204030204"/>
            <a:ea typeface="+mn-ea"/>
            <a:cs typeface="+mn-cs"/>
          </a:endParaRPr>
        </a:p>
      </dsp:txBody>
      <dsp:txXfrm>
        <a:off x="610159" y="1066969"/>
        <a:ext cx="1523739" cy="914243"/>
      </dsp:txXfrm>
    </dsp:sp>
    <dsp:sp modelId="{EE26E5C8-15C8-4E17-9F14-4A9ED2ED6631}">
      <dsp:nvSpPr>
        <dsp:cNvPr id="0" name=""/>
        <dsp:cNvSpPr/>
      </dsp:nvSpPr>
      <dsp:spPr>
        <a:xfrm>
          <a:off x="2286273" y="1066969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Buy/Sell</a:t>
          </a:r>
        </a:p>
      </dsp:txBody>
      <dsp:txXfrm>
        <a:off x="2286273" y="1066969"/>
        <a:ext cx="1523739" cy="914243"/>
      </dsp:txXfrm>
    </dsp:sp>
    <dsp:sp modelId="{B3035BE1-A3B3-4401-A40C-C3DE78022BF2}">
      <dsp:nvSpPr>
        <dsp:cNvPr id="0" name=""/>
        <dsp:cNvSpPr/>
      </dsp:nvSpPr>
      <dsp:spPr>
        <a:xfrm>
          <a:off x="3962386" y="1066969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SCM-Optimization</a:t>
          </a:r>
        </a:p>
      </dsp:txBody>
      <dsp:txXfrm>
        <a:off x="3962386" y="1066969"/>
        <a:ext cx="1523739" cy="914243"/>
      </dsp:txXfrm>
    </dsp:sp>
    <dsp:sp modelId="{F0FC73D8-0BA3-4330-97FE-A74B8A7CD5EC}">
      <dsp:nvSpPr>
        <dsp:cNvPr id="0" name=""/>
        <dsp:cNvSpPr/>
      </dsp:nvSpPr>
      <dsp:spPr>
        <a:xfrm>
          <a:off x="5638500" y="1066969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8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RESOURCES</a:t>
          </a:r>
        </a:p>
      </dsp:txBody>
      <dsp:txXfrm>
        <a:off x="5638500" y="1066969"/>
        <a:ext cx="1523739" cy="914243"/>
      </dsp:txXfrm>
    </dsp:sp>
    <dsp:sp modelId="{A1200845-D3E3-47BF-A78E-3FF08C00F23F}">
      <dsp:nvSpPr>
        <dsp:cNvPr id="0" name=""/>
        <dsp:cNvSpPr/>
      </dsp:nvSpPr>
      <dsp:spPr>
        <a:xfrm>
          <a:off x="610159" y="2133586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1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 panose="020F0502020204030204"/>
              <a:ea typeface="+mn-ea"/>
              <a:cs typeface="+mn-cs"/>
            </a:rPr>
            <a:t>SCM - Advise</a:t>
          </a:r>
          <a:endParaRPr lang="en-US" sz="1400" kern="1200" dirty="0">
            <a:latin typeface="Calibri" panose="020F0502020204030204"/>
            <a:ea typeface="+mn-ea"/>
            <a:cs typeface="+mn-cs"/>
          </a:endParaRPr>
        </a:p>
      </dsp:txBody>
      <dsp:txXfrm>
        <a:off x="610159" y="2133586"/>
        <a:ext cx="1523739" cy="914243"/>
      </dsp:txXfrm>
    </dsp:sp>
    <dsp:sp modelId="{EEC10DF4-8AEC-4DE5-9D70-6A6BF5DE2309}">
      <dsp:nvSpPr>
        <dsp:cNvPr id="0" name=""/>
        <dsp:cNvSpPr/>
      </dsp:nvSpPr>
      <dsp:spPr>
        <a:xfrm>
          <a:off x="2286273" y="2133586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Programming </a:t>
          </a:r>
          <a:r>
            <a:rPr lang="en-US" sz="1400" kern="1200" dirty="0" err="1">
              <a:latin typeface="Calibri" panose="020F0502020204030204"/>
              <a:ea typeface="+mn-ea"/>
              <a:cs typeface="+mn-cs"/>
            </a:rPr>
            <a:t>sch</a:t>
          </a:r>
          <a:r>
            <a:rPr lang="en-US" sz="1400" kern="1200" dirty="0">
              <a:latin typeface="Calibri" panose="020F0502020204030204"/>
              <a:ea typeface="+mn-ea"/>
              <a:cs typeface="+mn-cs"/>
            </a:rPr>
            <a:t>- Ghana</a:t>
          </a:r>
        </a:p>
      </dsp:txBody>
      <dsp:txXfrm>
        <a:off x="2286273" y="2133586"/>
        <a:ext cx="1523739" cy="914243"/>
      </dsp:txXfrm>
    </dsp:sp>
    <dsp:sp modelId="{84B24899-9D0F-4A96-B34E-64E9B7598AB0}">
      <dsp:nvSpPr>
        <dsp:cNvPr id="0" name=""/>
        <dsp:cNvSpPr/>
      </dsp:nvSpPr>
      <dsp:spPr>
        <a:xfrm>
          <a:off x="3939363" y="2156607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Reward system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Ghana</a:t>
          </a:r>
        </a:p>
      </dsp:txBody>
      <dsp:txXfrm>
        <a:off x="3939363" y="2156607"/>
        <a:ext cx="1523739" cy="914243"/>
      </dsp:txXfrm>
    </dsp:sp>
    <dsp:sp modelId="{396B5E36-D310-417A-8B27-7110A7B17A47}">
      <dsp:nvSpPr>
        <dsp:cNvPr id="0" name=""/>
        <dsp:cNvSpPr/>
      </dsp:nvSpPr>
      <dsp:spPr>
        <a:xfrm>
          <a:off x="5638500" y="2133586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9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Job Profile App</a:t>
          </a:r>
        </a:p>
      </dsp:txBody>
      <dsp:txXfrm>
        <a:off x="5638500" y="2133586"/>
        <a:ext cx="1523739" cy="914243"/>
      </dsp:txXfrm>
    </dsp:sp>
    <dsp:sp modelId="{3510A3B7-BE52-45DC-93BE-5AC59E96DA70}">
      <dsp:nvSpPr>
        <dsp:cNvPr id="0" name=""/>
        <dsp:cNvSpPr/>
      </dsp:nvSpPr>
      <dsp:spPr>
        <a:xfrm>
          <a:off x="610159" y="3200204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Production Readiness Report</a:t>
          </a:r>
        </a:p>
      </dsp:txBody>
      <dsp:txXfrm>
        <a:off x="610159" y="3200204"/>
        <a:ext cx="1523739" cy="914243"/>
      </dsp:txXfrm>
    </dsp:sp>
    <dsp:sp modelId="{1786D0BF-F164-442B-A1E3-A5667A50DAB8}">
      <dsp:nvSpPr>
        <dsp:cNvPr id="0" name=""/>
        <dsp:cNvSpPr/>
      </dsp:nvSpPr>
      <dsp:spPr>
        <a:xfrm>
          <a:off x="2286273" y="3200204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4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20 by 25 Teaching</a:t>
          </a:r>
        </a:p>
      </dsp:txBody>
      <dsp:txXfrm>
        <a:off x="2286273" y="3200204"/>
        <a:ext cx="1523739" cy="914243"/>
      </dsp:txXfrm>
    </dsp:sp>
    <dsp:sp modelId="{503D2F45-758C-49B9-B047-34B3BBB9565E}">
      <dsp:nvSpPr>
        <dsp:cNvPr id="0" name=""/>
        <dsp:cNvSpPr/>
      </dsp:nvSpPr>
      <dsp:spPr>
        <a:xfrm>
          <a:off x="3962386" y="3200204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7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/>
              <a:ea typeface="+mn-ea"/>
              <a:cs typeface="+mn-cs"/>
            </a:rPr>
            <a:t>Grade Reward Program for Teachers—Agnes </a:t>
          </a:r>
          <a:r>
            <a:rPr lang="en-US" sz="1400" kern="1200" dirty="0" err="1">
              <a:latin typeface="Calibri" panose="020F0502020204030204"/>
              <a:ea typeface="+mn-ea"/>
              <a:cs typeface="+mn-cs"/>
            </a:rPr>
            <a:t>Eshun</a:t>
          </a:r>
          <a:r>
            <a:rPr lang="en-US" sz="1400" kern="1200" dirty="0">
              <a:latin typeface="Calibri" panose="020F0502020204030204"/>
              <a:ea typeface="+mn-ea"/>
              <a:cs typeface="+mn-cs"/>
            </a:rPr>
            <a:t> Charity</a:t>
          </a:r>
        </a:p>
      </dsp:txBody>
      <dsp:txXfrm>
        <a:off x="3962386" y="3200204"/>
        <a:ext cx="1523739" cy="914243"/>
      </dsp:txXfrm>
    </dsp:sp>
    <dsp:sp modelId="{C0B82C03-CFCF-44E3-98C5-F5BCF983D414}">
      <dsp:nvSpPr>
        <dsp:cNvPr id="0" name=""/>
        <dsp:cNvSpPr/>
      </dsp:nvSpPr>
      <dsp:spPr>
        <a:xfrm>
          <a:off x="5638500" y="3200204"/>
          <a:ext cx="1523739" cy="91424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Calibri" panose="020F0502020204030204"/>
            <a:ea typeface="+mn-ea"/>
            <a:cs typeface="+mn-cs"/>
          </a:endParaRPr>
        </a:p>
      </dsp:txBody>
      <dsp:txXfrm>
        <a:off x="5638500" y="3200204"/>
        <a:ext cx="1523739" cy="914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3F13F-3860-4F89-8F66-DDA9040BE318}">
      <dsp:nvSpPr>
        <dsp:cNvPr id="0" name=""/>
        <dsp:cNvSpPr/>
      </dsp:nvSpPr>
      <dsp:spPr>
        <a:xfrm>
          <a:off x="5549882" y="1824568"/>
          <a:ext cx="986317" cy="1626476"/>
        </a:xfrm>
        <a:prstGeom prst="rect">
          <a:avLst/>
        </a:prstGeom>
        <a:solidFill>
          <a:schemeClr val="accent6">
            <a:shade val="80000"/>
            <a:hueOff val="95629"/>
            <a:satOff val="-2998"/>
            <a:lumOff val="2059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60960" bIns="20320" numCol="1" spcCol="1270" anchor="ctr" anchorCtr="0">
          <a:noAutofit/>
        </a:bodyPr>
        <a:lstStyle/>
        <a:p>
          <a:pPr marL="0" lvl="0" indent="0" algn="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WEB</a:t>
          </a:r>
        </a:p>
      </dsp:txBody>
      <dsp:txXfrm rot="16200000">
        <a:off x="5636611" y="2428261"/>
        <a:ext cx="1463828" cy="256442"/>
      </dsp:txXfrm>
    </dsp:sp>
    <dsp:sp modelId="{61FA488B-60C6-460C-9ED2-CF236386C235}">
      <dsp:nvSpPr>
        <dsp:cNvPr id="0" name=""/>
        <dsp:cNvSpPr/>
      </dsp:nvSpPr>
      <dsp:spPr>
        <a:xfrm>
          <a:off x="6628691" y="2057400"/>
          <a:ext cx="986317" cy="1394202"/>
        </a:xfrm>
        <a:prstGeom prst="rect">
          <a:avLst/>
        </a:prstGeom>
        <a:solidFill>
          <a:schemeClr val="accent6">
            <a:shade val="80000"/>
            <a:hueOff val="114755"/>
            <a:satOff val="-3598"/>
            <a:lumOff val="2470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60960" bIns="20320" numCol="1" spcCol="1270" anchor="ctr" anchorCtr="0">
          <a:noAutofit/>
        </a:bodyPr>
        <a:lstStyle/>
        <a:p>
          <a:pPr marL="0" lvl="0" indent="0" algn="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NIP</a:t>
          </a:r>
        </a:p>
      </dsp:txBody>
      <dsp:txXfrm rot="16200000">
        <a:off x="6819943" y="2556569"/>
        <a:ext cx="1254782" cy="256442"/>
      </dsp:txXfrm>
    </dsp:sp>
    <dsp:sp modelId="{02DB627A-B294-4AB1-B14F-25F6CC45DEDF}">
      <dsp:nvSpPr>
        <dsp:cNvPr id="0" name=""/>
        <dsp:cNvSpPr/>
      </dsp:nvSpPr>
      <dsp:spPr>
        <a:xfrm>
          <a:off x="4462523" y="1592294"/>
          <a:ext cx="986317" cy="1858750"/>
        </a:xfrm>
        <a:prstGeom prst="rect">
          <a:avLst/>
        </a:prstGeom>
        <a:solidFill>
          <a:schemeClr val="accent6">
            <a:shade val="80000"/>
            <a:hueOff val="76503"/>
            <a:satOff val="-2399"/>
            <a:lumOff val="164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REWARD SYSTEM</a:t>
          </a:r>
        </a:p>
      </dsp:txBody>
      <dsp:txXfrm rot="16200000">
        <a:off x="4444496" y="2300510"/>
        <a:ext cx="1672875" cy="256442"/>
      </dsp:txXfrm>
    </dsp:sp>
    <dsp:sp modelId="{F8FCCE0E-F2FB-4036-A0E0-1B00D488708E}">
      <dsp:nvSpPr>
        <dsp:cNvPr id="0" name=""/>
        <dsp:cNvSpPr/>
      </dsp:nvSpPr>
      <dsp:spPr>
        <a:xfrm>
          <a:off x="3386823" y="1360019"/>
          <a:ext cx="986317" cy="2091024"/>
        </a:xfrm>
        <a:prstGeom prst="rect">
          <a:avLst/>
        </a:prstGeom>
        <a:solidFill>
          <a:schemeClr val="accent6">
            <a:shade val="80000"/>
            <a:hueOff val="57377"/>
            <a:satOff val="-1799"/>
            <a:lumOff val="123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HOUSE-GHANA</a:t>
          </a:r>
        </a:p>
      </dsp:txBody>
      <dsp:txXfrm rot="16200000">
        <a:off x="3264272" y="2172759"/>
        <a:ext cx="1881922" cy="256442"/>
      </dsp:txXfrm>
    </dsp:sp>
    <dsp:sp modelId="{D1CA13C7-DAD5-4A64-9A0A-A2EAE99EEF0E}">
      <dsp:nvSpPr>
        <dsp:cNvPr id="0" name=""/>
        <dsp:cNvSpPr/>
      </dsp:nvSpPr>
      <dsp:spPr>
        <a:xfrm>
          <a:off x="2310345" y="1127745"/>
          <a:ext cx="986317" cy="2323299"/>
        </a:xfrm>
        <a:prstGeom prst="rect">
          <a:avLst/>
        </a:prstGeom>
        <a:solidFill>
          <a:schemeClr val="accent6">
            <a:shade val="80000"/>
            <a:hueOff val="38252"/>
            <a:satOff val="-1199"/>
            <a:lumOff val="823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TALENT BUILD</a:t>
          </a:r>
        </a:p>
      </dsp:txBody>
      <dsp:txXfrm rot="16200000">
        <a:off x="2083504" y="2045009"/>
        <a:ext cx="2090969" cy="256442"/>
      </dsp:txXfrm>
    </dsp:sp>
    <dsp:sp modelId="{70D51FDE-D2A9-4EE9-AFCB-90E6E81479F4}">
      <dsp:nvSpPr>
        <dsp:cNvPr id="0" name=""/>
        <dsp:cNvSpPr/>
      </dsp:nvSpPr>
      <dsp:spPr>
        <a:xfrm>
          <a:off x="1233868" y="895471"/>
          <a:ext cx="986317" cy="2555573"/>
        </a:xfrm>
        <a:prstGeom prst="rect">
          <a:avLst/>
        </a:prstGeom>
        <a:solidFill>
          <a:schemeClr val="accent6">
            <a:shade val="80000"/>
            <a:hueOff val="19126"/>
            <a:satOff val="-600"/>
            <a:lumOff val="411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MEDICAL</a:t>
          </a:r>
        </a:p>
      </dsp:txBody>
      <dsp:txXfrm rot="16200000">
        <a:off x="902270" y="1917258"/>
        <a:ext cx="2300015" cy="256442"/>
      </dsp:txXfrm>
    </dsp:sp>
    <dsp:sp modelId="{FD2F265D-2BEE-45D9-A1E2-5BDC266CDB4B}">
      <dsp:nvSpPr>
        <dsp:cNvPr id="0" name=""/>
        <dsp:cNvSpPr/>
      </dsp:nvSpPr>
      <dsp:spPr>
        <a:xfrm>
          <a:off x="157391" y="663197"/>
          <a:ext cx="986317" cy="278840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SCM</a:t>
          </a:r>
        </a:p>
      </dsp:txBody>
      <dsp:txXfrm rot="16200000">
        <a:off x="-278980" y="1789758"/>
        <a:ext cx="2509564" cy="2564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0844E-F2BB-4373-A25D-DD83BB945C9E}">
      <dsp:nvSpPr>
        <dsp:cNvPr id="0" name=""/>
        <dsp:cNvSpPr/>
      </dsp:nvSpPr>
      <dsp:spPr>
        <a:xfrm>
          <a:off x="2404570" y="2505"/>
          <a:ext cx="4794134" cy="4358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Discuss Important Topics in SCM</a:t>
          </a:r>
        </a:p>
      </dsp:txBody>
      <dsp:txXfrm>
        <a:off x="2404570" y="2505"/>
        <a:ext cx="4794134" cy="435830"/>
      </dsp:txXfrm>
    </dsp:sp>
    <dsp:sp modelId="{D7C56EFB-A68E-4A1E-8F79-61F0521E6A87}">
      <dsp:nvSpPr>
        <dsp:cNvPr id="0" name=""/>
        <dsp:cNvSpPr/>
      </dsp:nvSpPr>
      <dsp:spPr>
        <a:xfrm>
          <a:off x="2404570" y="438336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0F8617-391F-4747-8CD0-64D4E2F1AD04}">
      <dsp:nvSpPr>
        <dsp:cNvPr id="0" name=""/>
        <dsp:cNvSpPr/>
      </dsp:nvSpPr>
      <dsp:spPr>
        <a:xfrm>
          <a:off x="3081075" y="438336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41089"/>
            <a:satOff val="-194"/>
            <a:lumOff val="4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791F29-C76D-4936-AA5A-7F96DBEF2983}">
      <dsp:nvSpPr>
        <dsp:cNvPr id="0" name=""/>
        <dsp:cNvSpPr/>
      </dsp:nvSpPr>
      <dsp:spPr>
        <a:xfrm>
          <a:off x="3757581" y="438336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82177"/>
            <a:satOff val="-388"/>
            <a:lumOff val="9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7E32D5-7416-4593-B843-A53116EDFD53}">
      <dsp:nvSpPr>
        <dsp:cNvPr id="0" name=""/>
        <dsp:cNvSpPr/>
      </dsp:nvSpPr>
      <dsp:spPr>
        <a:xfrm>
          <a:off x="4434087" y="438336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23266"/>
            <a:satOff val="-581"/>
            <a:lumOff val="1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72AE5D-8100-4B5F-9F27-692434C1E549}">
      <dsp:nvSpPr>
        <dsp:cNvPr id="0" name=""/>
        <dsp:cNvSpPr/>
      </dsp:nvSpPr>
      <dsp:spPr>
        <a:xfrm>
          <a:off x="5110592" y="438336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64354"/>
            <a:satOff val="-775"/>
            <a:lumOff val="19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BBBCB1-3A6F-4DC8-B0AD-F47A39013EE5}">
      <dsp:nvSpPr>
        <dsp:cNvPr id="0" name=""/>
        <dsp:cNvSpPr/>
      </dsp:nvSpPr>
      <dsp:spPr>
        <a:xfrm>
          <a:off x="5787098" y="438336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205443"/>
            <a:satOff val="-969"/>
            <a:lumOff val="2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647914-AEE5-43FD-B7D4-3B6D0B71F1B6}">
      <dsp:nvSpPr>
        <dsp:cNvPr id="0" name=""/>
        <dsp:cNvSpPr/>
      </dsp:nvSpPr>
      <dsp:spPr>
        <a:xfrm>
          <a:off x="6463604" y="438336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246531"/>
            <a:satOff val="-1163"/>
            <a:lumOff val="28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1649F9-FA4C-4372-A826-F7E28314126E}">
      <dsp:nvSpPr>
        <dsp:cNvPr id="0" name=""/>
        <dsp:cNvSpPr/>
      </dsp:nvSpPr>
      <dsp:spPr>
        <a:xfrm>
          <a:off x="2404570" y="583152"/>
          <a:ext cx="4794134" cy="4358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Web project to advice students and SCM career folks</a:t>
          </a:r>
        </a:p>
      </dsp:txBody>
      <dsp:txXfrm>
        <a:off x="2404570" y="583152"/>
        <a:ext cx="4794134" cy="435830"/>
      </dsp:txXfrm>
    </dsp:sp>
    <dsp:sp modelId="{F05B790E-567D-4F38-A59D-B4F6EE5AF3D4}">
      <dsp:nvSpPr>
        <dsp:cNvPr id="0" name=""/>
        <dsp:cNvSpPr/>
      </dsp:nvSpPr>
      <dsp:spPr>
        <a:xfrm>
          <a:off x="2404570" y="1018983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287620"/>
            <a:satOff val="-1356"/>
            <a:lumOff val="33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33642D-E773-4573-AD70-A309F9A4B80E}">
      <dsp:nvSpPr>
        <dsp:cNvPr id="0" name=""/>
        <dsp:cNvSpPr/>
      </dsp:nvSpPr>
      <dsp:spPr>
        <a:xfrm>
          <a:off x="3081075" y="1018983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328708"/>
            <a:satOff val="-1550"/>
            <a:lumOff val="38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C41EE7-3D84-4ABF-A201-7CE959204C7C}">
      <dsp:nvSpPr>
        <dsp:cNvPr id="0" name=""/>
        <dsp:cNvSpPr/>
      </dsp:nvSpPr>
      <dsp:spPr>
        <a:xfrm>
          <a:off x="3757581" y="1018983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369797"/>
            <a:satOff val="-1744"/>
            <a:lumOff val="4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CC9568-4B90-48EF-9285-3733DC4ED992}">
      <dsp:nvSpPr>
        <dsp:cNvPr id="0" name=""/>
        <dsp:cNvSpPr/>
      </dsp:nvSpPr>
      <dsp:spPr>
        <a:xfrm>
          <a:off x="4434087" y="1018983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410886"/>
            <a:satOff val="-1938"/>
            <a:lumOff val="4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6EE9EC-8A9A-4F12-87AC-B46343396183}">
      <dsp:nvSpPr>
        <dsp:cNvPr id="0" name=""/>
        <dsp:cNvSpPr/>
      </dsp:nvSpPr>
      <dsp:spPr>
        <a:xfrm>
          <a:off x="5110592" y="1018983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451974"/>
            <a:satOff val="-2131"/>
            <a:lumOff val="52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21D9AD-C421-44FF-8C4C-1CADA66FE0B5}">
      <dsp:nvSpPr>
        <dsp:cNvPr id="0" name=""/>
        <dsp:cNvSpPr/>
      </dsp:nvSpPr>
      <dsp:spPr>
        <a:xfrm>
          <a:off x="5787098" y="1018983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493063"/>
            <a:satOff val="-2325"/>
            <a:lumOff val="57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33B5D8-58C8-4BE2-B8D6-0ED136ADEC9E}">
      <dsp:nvSpPr>
        <dsp:cNvPr id="0" name=""/>
        <dsp:cNvSpPr/>
      </dsp:nvSpPr>
      <dsp:spPr>
        <a:xfrm>
          <a:off x="6463604" y="1018983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534151"/>
            <a:satOff val="-2519"/>
            <a:lumOff val="62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45A612-8439-47F5-A3C1-5BD3651921A8}">
      <dsp:nvSpPr>
        <dsp:cNvPr id="0" name=""/>
        <dsp:cNvSpPr/>
      </dsp:nvSpPr>
      <dsp:spPr>
        <a:xfrm>
          <a:off x="2404570" y="1163799"/>
          <a:ext cx="4794134" cy="4358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Time: January 2017</a:t>
          </a:r>
        </a:p>
      </dsp:txBody>
      <dsp:txXfrm>
        <a:off x="2404570" y="1163799"/>
        <a:ext cx="4794134" cy="435830"/>
      </dsp:txXfrm>
    </dsp:sp>
    <dsp:sp modelId="{8879934C-C921-47C5-A25B-F3C071819755}">
      <dsp:nvSpPr>
        <dsp:cNvPr id="0" name=""/>
        <dsp:cNvSpPr/>
      </dsp:nvSpPr>
      <dsp:spPr>
        <a:xfrm>
          <a:off x="2404570" y="1599630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575240"/>
            <a:satOff val="-2713"/>
            <a:lumOff val="66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ECB3E1-BAD6-4A47-9877-EC8A477016BF}">
      <dsp:nvSpPr>
        <dsp:cNvPr id="0" name=""/>
        <dsp:cNvSpPr/>
      </dsp:nvSpPr>
      <dsp:spPr>
        <a:xfrm>
          <a:off x="3081075" y="1599630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616328"/>
            <a:satOff val="-2906"/>
            <a:lumOff val="7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8FA406-4D1F-42BC-B3C0-4D65765F32A9}">
      <dsp:nvSpPr>
        <dsp:cNvPr id="0" name=""/>
        <dsp:cNvSpPr/>
      </dsp:nvSpPr>
      <dsp:spPr>
        <a:xfrm>
          <a:off x="3757581" y="1599630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657417"/>
            <a:satOff val="-3100"/>
            <a:lumOff val="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897F8-7BFA-4C8F-8EC6-DED39CE9B675}">
      <dsp:nvSpPr>
        <dsp:cNvPr id="0" name=""/>
        <dsp:cNvSpPr/>
      </dsp:nvSpPr>
      <dsp:spPr>
        <a:xfrm>
          <a:off x="4434087" y="1599630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698505"/>
            <a:satOff val="-3294"/>
            <a:lumOff val="81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329355-CED0-4EED-AEF8-5D1CB57D1957}">
      <dsp:nvSpPr>
        <dsp:cNvPr id="0" name=""/>
        <dsp:cNvSpPr/>
      </dsp:nvSpPr>
      <dsp:spPr>
        <a:xfrm>
          <a:off x="5110592" y="1599630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739594"/>
            <a:satOff val="-3488"/>
            <a:lumOff val="8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2561DB-F10B-4A4B-80EC-CB9787949D2A}">
      <dsp:nvSpPr>
        <dsp:cNvPr id="0" name=""/>
        <dsp:cNvSpPr/>
      </dsp:nvSpPr>
      <dsp:spPr>
        <a:xfrm>
          <a:off x="5787098" y="1599630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780683"/>
            <a:satOff val="-3681"/>
            <a:lumOff val="9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D5599-1787-4F58-9482-56BAD554DD07}">
      <dsp:nvSpPr>
        <dsp:cNvPr id="0" name=""/>
        <dsp:cNvSpPr/>
      </dsp:nvSpPr>
      <dsp:spPr>
        <a:xfrm>
          <a:off x="6463604" y="1599630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821771"/>
            <a:satOff val="-3875"/>
            <a:lumOff val="9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92EF79-DDC7-4DC1-B032-715C38166E78}">
      <dsp:nvSpPr>
        <dsp:cNvPr id="0" name=""/>
        <dsp:cNvSpPr/>
      </dsp:nvSpPr>
      <dsp:spPr>
        <a:xfrm>
          <a:off x="2404570" y="1744446"/>
          <a:ext cx="4794134" cy="4358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Cost:</a:t>
          </a:r>
        </a:p>
      </dsp:txBody>
      <dsp:txXfrm>
        <a:off x="2404570" y="1744446"/>
        <a:ext cx="4794134" cy="435830"/>
      </dsp:txXfrm>
    </dsp:sp>
    <dsp:sp modelId="{ECA20F0F-2BFF-4D4D-BEC1-C412B867C1C8}">
      <dsp:nvSpPr>
        <dsp:cNvPr id="0" name=""/>
        <dsp:cNvSpPr/>
      </dsp:nvSpPr>
      <dsp:spPr>
        <a:xfrm>
          <a:off x="2404570" y="2180277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862860"/>
            <a:satOff val="-4069"/>
            <a:lumOff val="10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6E319-6048-4C89-A4A0-EE161F95E058}">
      <dsp:nvSpPr>
        <dsp:cNvPr id="0" name=""/>
        <dsp:cNvSpPr/>
      </dsp:nvSpPr>
      <dsp:spPr>
        <a:xfrm>
          <a:off x="3081075" y="2180277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903948"/>
            <a:satOff val="-4263"/>
            <a:lumOff val="105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00E811-8B07-49A0-B882-849DC31DDD70}">
      <dsp:nvSpPr>
        <dsp:cNvPr id="0" name=""/>
        <dsp:cNvSpPr/>
      </dsp:nvSpPr>
      <dsp:spPr>
        <a:xfrm>
          <a:off x="3757581" y="2180277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945037"/>
            <a:satOff val="-4456"/>
            <a:lumOff val="110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163AE7-DB5A-491D-AF60-735C65DFA5D0}">
      <dsp:nvSpPr>
        <dsp:cNvPr id="0" name=""/>
        <dsp:cNvSpPr/>
      </dsp:nvSpPr>
      <dsp:spPr>
        <a:xfrm>
          <a:off x="4434087" y="2180277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986125"/>
            <a:satOff val="-4650"/>
            <a:lumOff val="11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E41E98-DCCA-462F-9847-1B7807E9DF51}">
      <dsp:nvSpPr>
        <dsp:cNvPr id="0" name=""/>
        <dsp:cNvSpPr/>
      </dsp:nvSpPr>
      <dsp:spPr>
        <a:xfrm>
          <a:off x="5110592" y="2180277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027214"/>
            <a:satOff val="-4844"/>
            <a:lumOff val="119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198887-B926-4A29-9159-15D8D4CBB2FA}">
      <dsp:nvSpPr>
        <dsp:cNvPr id="0" name=""/>
        <dsp:cNvSpPr/>
      </dsp:nvSpPr>
      <dsp:spPr>
        <a:xfrm>
          <a:off x="5787098" y="2180277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068302"/>
            <a:satOff val="-5038"/>
            <a:lumOff val="12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608374-15F3-47F7-A45E-9E3B7F14058A}">
      <dsp:nvSpPr>
        <dsp:cNvPr id="0" name=""/>
        <dsp:cNvSpPr/>
      </dsp:nvSpPr>
      <dsp:spPr>
        <a:xfrm>
          <a:off x="6463604" y="2180277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109391"/>
            <a:satOff val="-5231"/>
            <a:lumOff val="129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4F9DA8-F54D-42D1-9D78-F929B04BCBBE}">
      <dsp:nvSpPr>
        <dsp:cNvPr id="0" name=""/>
        <dsp:cNvSpPr/>
      </dsp:nvSpPr>
      <dsp:spPr>
        <a:xfrm>
          <a:off x="2404570" y="2325093"/>
          <a:ext cx="4794134" cy="4358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People: Frank Bonus, Pastor Ben,  Friend In MD 2, Dave Hackman(6 people)</a:t>
          </a:r>
        </a:p>
      </dsp:txBody>
      <dsp:txXfrm>
        <a:off x="2404570" y="2325093"/>
        <a:ext cx="4794134" cy="435830"/>
      </dsp:txXfrm>
    </dsp:sp>
    <dsp:sp modelId="{175B7280-AA56-4AE9-A518-B819AF993CC9}">
      <dsp:nvSpPr>
        <dsp:cNvPr id="0" name=""/>
        <dsp:cNvSpPr/>
      </dsp:nvSpPr>
      <dsp:spPr>
        <a:xfrm>
          <a:off x="2404570" y="2760924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150480"/>
            <a:satOff val="-5425"/>
            <a:lumOff val="13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07649E-FD4C-4A97-A5ED-6BEFBD4823F8}">
      <dsp:nvSpPr>
        <dsp:cNvPr id="0" name=""/>
        <dsp:cNvSpPr/>
      </dsp:nvSpPr>
      <dsp:spPr>
        <a:xfrm>
          <a:off x="3081075" y="2760924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191568"/>
            <a:satOff val="-5619"/>
            <a:lumOff val="13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B34591-7BB9-4E24-BFB8-0F2292FE9C66}">
      <dsp:nvSpPr>
        <dsp:cNvPr id="0" name=""/>
        <dsp:cNvSpPr/>
      </dsp:nvSpPr>
      <dsp:spPr>
        <a:xfrm>
          <a:off x="3757581" y="2760924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232657"/>
            <a:satOff val="-5813"/>
            <a:lumOff val="143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EF676A-D576-4DDA-9CF6-519FEFF69113}">
      <dsp:nvSpPr>
        <dsp:cNvPr id="0" name=""/>
        <dsp:cNvSpPr/>
      </dsp:nvSpPr>
      <dsp:spPr>
        <a:xfrm>
          <a:off x="4434087" y="2760924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273745"/>
            <a:satOff val="-6006"/>
            <a:lumOff val="148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D1AB0-C190-4E31-A76F-5C3D053D0D7B}">
      <dsp:nvSpPr>
        <dsp:cNvPr id="0" name=""/>
        <dsp:cNvSpPr/>
      </dsp:nvSpPr>
      <dsp:spPr>
        <a:xfrm>
          <a:off x="5110592" y="2760924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314834"/>
            <a:satOff val="-6200"/>
            <a:lumOff val="15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3EE845-87C5-45A2-90B0-DEE82EF42D16}">
      <dsp:nvSpPr>
        <dsp:cNvPr id="0" name=""/>
        <dsp:cNvSpPr/>
      </dsp:nvSpPr>
      <dsp:spPr>
        <a:xfrm>
          <a:off x="5787098" y="2760924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355922"/>
            <a:satOff val="-6394"/>
            <a:lumOff val="15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CEC284-5AC9-40C3-A3BB-F890A117AF15}">
      <dsp:nvSpPr>
        <dsp:cNvPr id="0" name=""/>
        <dsp:cNvSpPr/>
      </dsp:nvSpPr>
      <dsp:spPr>
        <a:xfrm>
          <a:off x="6463604" y="2760924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397011"/>
            <a:satOff val="-6588"/>
            <a:lumOff val="16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1BF01F-36AF-4913-93F2-D94CD662B97A}">
      <dsp:nvSpPr>
        <dsp:cNvPr id="0" name=""/>
        <dsp:cNvSpPr/>
      </dsp:nvSpPr>
      <dsp:spPr>
        <a:xfrm>
          <a:off x="2404570" y="2905740"/>
          <a:ext cx="4794134" cy="4358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Planning</a:t>
          </a:r>
        </a:p>
      </dsp:txBody>
      <dsp:txXfrm>
        <a:off x="2404570" y="2905740"/>
        <a:ext cx="4794134" cy="435830"/>
      </dsp:txXfrm>
    </dsp:sp>
    <dsp:sp modelId="{E531BCE6-1B36-42DC-8A0F-F2313A97AFA0}">
      <dsp:nvSpPr>
        <dsp:cNvPr id="0" name=""/>
        <dsp:cNvSpPr/>
      </dsp:nvSpPr>
      <dsp:spPr>
        <a:xfrm>
          <a:off x="2404570" y="3341571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438099"/>
            <a:satOff val="-6781"/>
            <a:lumOff val="16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4FB178-7617-41F2-AA60-5AE6A5F69636}">
      <dsp:nvSpPr>
        <dsp:cNvPr id="0" name=""/>
        <dsp:cNvSpPr/>
      </dsp:nvSpPr>
      <dsp:spPr>
        <a:xfrm>
          <a:off x="3081075" y="3341571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479188"/>
            <a:satOff val="-6975"/>
            <a:lumOff val="172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6A1DD-2028-4E14-9577-641003337719}">
      <dsp:nvSpPr>
        <dsp:cNvPr id="0" name=""/>
        <dsp:cNvSpPr/>
      </dsp:nvSpPr>
      <dsp:spPr>
        <a:xfrm>
          <a:off x="3757581" y="3341571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520277"/>
            <a:satOff val="-7169"/>
            <a:lumOff val="176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7D42B-D629-4745-885D-174C26F0ACE0}">
      <dsp:nvSpPr>
        <dsp:cNvPr id="0" name=""/>
        <dsp:cNvSpPr/>
      </dsp:nvSpPr>
      <dsp:spPr>
        <a:xfrm>
          <a:off x="4434087" y="3341571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561365"/>
            <a:satOff val="-7363"/>
            <a:lumOff val="18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28187-3F3C-4DDF-A2A9-51DF1506C857}">
      <dsp:nvSpPr>
        <dsp:cNvPr id="0" name=""/>
        <dsp:cNvSpPr/>
      </dsp:nvSpPr>
      <dsp:spPr>
        <a:xfrm>
          <a:off x="5110592" y="3341571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602454"/>
            <a:satOff val="-7556"/>
            <a:lumOff val="186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686CD5-EA5A-44E8-9D5C-CB8FB83A4814}">
      <dsp:nvSpPr>
        <dsp:cNvPr id="0" name=""/>
        <dsp:cNvSpPr/>
      </dsp:nvSpPr>
      <dsp:spPr>
        <a:xfrm>
          <a:off x="5787098" y="3341571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643542"/>
            <a:satOff val="-7750"/>
            <a:lumOff val="191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25758B-D498-49B7-A541-24C7BBA75658}">
      <dsp:nvSpPr>
        <dsp:cNvPr id="0" name=""/>
        <dsp:cNvSpPr/>
      </dsp:nvSpPr>
      <dsp:spPr>
        <a:xfrm>
          <a:off x="6463604" y="3341571"/>
          <a:ext cx="639217" cy="106536"/>
        </a:xfrm>
        <a:prstGeom prst="parallelogram">
          <a:avLst>
            <a:gd name="adj" fmla="val 140840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85C2F-6F8A-4ECD-BF60-7ADCA73AAB36}">
      <dsp:nvSpPr>
        <dsp:cNvPr id="0" name=""/>
        <dsp:cNvSpPr/>
      </dsp:nvSpPr>
      <dsp:spPr>
        <a:xfrm>
          <a:off x="0" y="22506"/>
          <a:ext cx="9603275" cy="514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REGION: </a:t>
          </a:r>
        </a:p>
      </dsp:txBody>
      <dsp:txXfrm>
        <a:off x="25130" y="47636"/>
        <a:ext cx="9553015" cy="464540"/>
      </dsp:txXfrm>
    </dsp:sp>
    <dsp:sp modelId="{4915D6ED-5B13-4DB4-B4AE-98DA48B1D044}">
      <dsp:nvSpPr>
        <dsp:cNvPr id="0" name=""/>
        <dsp:cNvSpPr/>
      </dsp:nvSpPr>
      <dsp:spPr>
        <a:xfrm>
          <a:off x="0" y="600666"/>
          <a:ext cx="9603275" cy="514800"/>
        </a:xfrm>
        <a:prstGeom prst="roundRect">
          <a:avLst/>
        </a:prstGeom>
        <a:gradFill rotWithShape="0">
          <a:gsLst>
            <a:gs pos="0">
              <a:schemeClr val="accent5">
                <a:hueOff val="-336926"/>
                <a:satOff val="-1589"/>
                <a:lumOff val="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336926"/>
                <a:satOff val="-1589"/>
                <a:lumOff val="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336926"/>
                <a:satOff val="-1589"/>
                <a:lumOff val="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FUNTIONAL AREAS</a:t>
          </a:r>
        </a:p>
      </dsp:txBody>
      <dsp:txXfrm>
        <a:off x="25130" y="625796"/>
        <a:ext cx="9553015" cy="464540"/>
      </dsp:txXfrm>
    </dsp:sp>
    <dsp:sp modelId="{CD642CEB-9715-4A43-ADE4-DAD879F920DC}">
      <dsp:nvSpPr>
        <dsp:cNvPr id="0" name=""/>
        <dsp:cNvSpPr/>
      </dsp:nvSpPr>
      <dsp:spPr>
        <a:xfrm>
          <a:off x="0" y="1178826"/>
          <a:ext cx="9603275" cy="514800"/>
        </a:xfrm>
        <a:prstGeom prst="roundRect">
          <a:avLst/>
        </a:prstGeom>
        <a:gradFill rotWithShape="0">
          <a:gsLst>
            <a:gs pos="0">
              <a:schemeClr val="accent5">
                <a:hueOff val="-673852"/>
                <a:satOff val="-3178"/>
                <a:lumOff val="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673852"/>
                <a:satOff val="-3178"/>
                <a:lumOff val="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673852"/>
                <a:satOff val="-3178"/>
                <a:lumOff val="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TITLE</a:t>
          </a:r>
        </a:p>
      </dsp:txBody>
      <dsp:txXfrm>
        <a:off x="25130" y="1203956"/>
        <a:ext cx="9553015" cy="464540"/>
      </dsp:txXfrm>
    </dsp:sp>
    <dsp:sp modelId="{918B72C1-A209-4070-8FE2-D18187FE752F}">
      <dsp:nvSpPr>
        <dsp:cNvPr id="0" name=""/>
        <dsp:cNvSpPr/>
      </dsp:nvSpPr>
      <dsp:spPr>
        <a:xfrm>
          <a:off x="0" y="1756986"/>
          <a:ext cx="9603275" cy="514800"/>
        </a:xfrm>
        <a:prstGeom prst="roundRect">
          <a:avLst/>
        </a:prstGeom>
        <a:gradFill rotWithShape="0">
          <a:gsLst>
            <a:gs pos="0">
              <a:schemeClr val="accent5">
                <a:hueOff val="-1010778"/>
                <a:satOff val="-4766"/>
                <a:lumOff val="117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010778"/>
                <a:satOff val="-4766"/>
                <a:lumOff val="117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010778"/>
                <a:satOff val="-4766"/>
                <a:lumOff val="117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TOOLS</a:t>
          </a:r>
        </a:p>
      </dsp:txBody>
      <dsp:txXfrm>
        <a:off x="25130" y="1782116"/>
        <a:ext cx="9553015" cy="464540"/>
      </dsp:txXfrm>
    </dsp:sp>
    <dsp:sp modelId="{769D17A2-9008-4170-81E1-DC206E16E631}">
      <dsp:nvSpPr>
        <dsp:cNvPr id="0" name=""/>
        <dsp:cNvSpPr/>
      </dsp:nvSpPr>
      <dsp:spPr>
        <a:xfrm>
          <a:off x="0" y="2335146"/>
          <a:ext cx="9603275" cy="514800"/>
        </a:xfrm>
        <a:prstGeom prst="roundRect">
          <a:avLst/>
        </a:prstGeom>
        <a:gradFill rotWithShape="0">
          <a:gsLst>
            <a:gs pos="0">
              <a:schemeClr val="accent5">
                <a:hueOff val="-1347705"/>
                <a:satOff val="-6355"/>
                <a:lumOff val="15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347705"/>
                <a:satOff val="-6355"/>
                <a:lumOff val="15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347705"/>
                <a:satOff val="-6355"/>
                <a:lumOff val="15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RESOURCES AVIALABLE</a:t>
          </a:r>
        </a:p>
      </dsp:txBody>
      <dsp:txXfrm>
        <a:off x="25130" y="2360276"/>
        <a:ext cx="9553015" cy="464540"/>
      </dsp:txXfrm>
    </dsp:sp>
    <dsp:sp modelId="{414D5479-E858-451F-BE54-F5F2EBD690F9}">
      <dsp:nvSpPr>
        <dsp:cNvPr id="0" name=""/>
        <dsp:cNvSpPr/>
      </dsp:nvSpPr>
      <dsp:spPr>
        <a:xfrm>
          <a:off x="0" y="2913306"/>
          <a:ext cx="9603275" cy="51480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DETAILED SEARCH, SUMMARY SEARCH</a:t>
          </a:r>
        </a:p>
      </dsp:txBody>
      <dsp:txXfrm>
        <a:off x="25130" y="2938436"/>
        <a:ext cx="9553015" cy="464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C9304-DECB-456F-96AB-73CFB74C0DED}">
      <dsp:nvSpPr>
        <dsp:cNvPr id="0" name=""/>
        <dsp:cNvSpPr/>
      </dsp:nvSpPr>
      <dsp:spPr>
        <a:xfrm rot="16200000">
          <a:off x="-1445200" y="1448283"/>
          <a:ext cx="4114800" cy="1218232"/>
        </a:xfrm>
        <a:prstGeom prst="flowChartManualOperati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128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Reward System Company- similar to 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plenti</a:t>
          </a:r>
          <a:endParaRPr lang="en-US" sz="1800" kern="1200" dirty="0">
            <a:latin typeface="Calibri" panose="020F0502020204030204"/>
            <a:ea typeface="+mn-ea"/>
            <a:cs typeface="+mn-cs"/>
          </a:endParaRPr>
        </a:p>
      </dsp:txBody>
      <dsp:txXfrm rot="5400000">
        <a:off x="3084" y="822959"/>
        <a:ext cx="1218232" cy="2468880"/>
      </dsp:txXfrm>
    </dsp:sp>
    <dsp:sp modelId="{09AE5C44-CF85-44E2-9D97-991BB707DAE6}">
      <dsp:nvSpPr>
        <dsp:cNvPr id="0" name=""/>
        <dsp:cNvSpPr/>
      </dsp:nvSpPr>
      <dsp:spPr>
        <a:xfrm rot="16200000">
          <a:off x="-135600" y="1448283"/>
          <a:ext cx="4114800" cy="1218232"/>
        </a:xfrm>
        <a:prstGeom prst="flowChartManualOperation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128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Promotion Expects</a:t>
          </a:r>
        </a:p>
      </dsp:txBody>
      <dsp:txXfrm rot="5400000">
        <a:off x="1312684" y="822959"/>
        <a:ext cx="1218232" cy="2468880"/>
      </dsp:txXfrm>
    </dsp:sp>
    <dsp:sp modelId="{B7DDCF9D-8116-4147-98B3-110F9989BDBF}">
      <dsp:nvSpPr>
        <dsp:cNvPr id="0" name=""/>
        <dsp:cNvSpPr/>
      </dsp:nvSpPr>
      <dsp:spPr>
        <a:xfrm rot="16200000">
          <a:off x="1173999" y="1448283"/>
          <a:ext cx="4114800" cy="1218232"/>
        </a:xfrm>
        <a:prstGeom prst="flowChartManualOperation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128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Charity Points</a:t>
          </a:r>
        </a:p>
      </dsp:txBody>
      <dsp:txXfrm rot="5400000">
        <a:off x="2622283" y="822959"/>
        <a:ext cx="1218232" cy="2468880"/>
      </dsp:txXfrm>
    </dsp:sp>
    <dsp:sp modelId="{2CF74317-B538-4FA2-A0FF-6259C1A04D24}">
      <dsp:nvSpPr>
        <dsp:cNvPr id="0" name=""/>
        <dsp:cNvSpPr/>
      </dsp:nvSpPr>
      <dsp:spPr>
        <a:xfrm rot="16200000">
          <a:off x="2483600" y="1448283"/>
          <a:ext cx="4114800" cy="1218232"/>
        </a:xfrm>
        <a:prstGeom prst="flowChartManualOperation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128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Reward for paying bills on time</a:t>
          </a:r>
        </a:p>
      </dsp:txBody>
      <dsp:txXfrm rot="5400000">
        <a:off x="3931884" y="822959"/>
        <a:ext cx="1218232" cy="2468880"/>
      </dsp:txXfrm>
    </dsp:sp>
    <dsp:sp modelId="{C55BC77D-817E-46B3-AA07-D9205286505F}">
      <dsp:nvSpPr>
        <dsp:cNvPr id="0" name=""/>
        <dsp:cNvSpPr/>
      </dsp:nvSpPr>
      <dsp:spPr>
        <a:xfrm rot="16200000">
          <a:off x="3793200" y="1448283"/>
          <a:ext cx="4114800" cy="1218232"/>
        </a:xfrm>
        <a:prstGeom prst="flowChartManualOperation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128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Reward for shopping at a particular store</a:t>
          </a:r>
        </a:p>
      </dsp:txBody>
      <dsp:txXfrm rot="5400000">
        <a:off x="5241484" y="822959"/>
        <a:ext cx="1218232" cy="2468880"/>
      </dsp:txXfrm>
    </dsp:sp>
    <dsp:sp modelId="{975ACB8F-F325-483D-8A73-9F4881AF4AAD}">
      <dsp:nvSpPr>
        <dsp:cNvPr id="0" name=""/>
        <dsp:cNvSpPr/>
      </dsp:nvSpPr>
      <dsp:spPr>
        <a:xfrm rot="16200000">
          <a:off x="5102800" y="1448283"/>
          <a:ext cx="4114800" cy="1218232"/>
        </a:xfrm>
        <a:prstGeom prst="flowChartManualOperati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128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Reward for shopping at a particular gas station</a:t>
          </a:r>
        </a:p>
      </dsp:txBody>
      <dsp:txXfrm rot="5400000">
        <a:off x="6551084" y="822959"/>
        <a:ext cx="1218232" cy="2468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94589-1C1B-4109-AE7B-3E60DC05224D}">
      <dsp:nvSpPr>
        <dsp:cNvPr id="0" name=""/>
        <dsp:cNvSpPr/>
      </dsp:nvSpPr>
      <dsp:spPr>
        <a:xfrm>
          <a:off x="0" y="460"/>
          <a:ext cx="984477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1D2274-286F-4547-AF53-4311C3A6BEA2}">
      <dsp:nvSpPr>
        <dsp:cNvPr id="0" name=""/>
        <dsp:cNvSpPr/>
      </dsp:nvSpPr>
      <dsp:spPr>
        <a:xfrm>
          <a:off x="0" y="460"/>
          <a:ext cx="1968955" cy="754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Gather news and display in pictures similar to yahoo news.</a:t>
          </a:r>
        </a:p>
      </dsp:txBody>
      <dsp:txXfrm>
        <a:off x="0" y="460"/>
        <a:ext cx="1968955" cy="754474"/>
      </dsp:txXfrm>
    </dsp:sp>
    <dsp:sp modelId="{777B4588-C203-4608-B8A4-3B1B6DCC88FB}">
      <dsp:nvSpPr>
        <dsp:cNvPr id="0" name=""/>
        <dsp:cNvSpPr/>
      </dsp:nvSpPr>
      <dsp:spPr>
        <a:xfrm>
          <a:off x="0" y="754934"/>
          <a:ext cx="984477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B1F17A-901F-40CC-86B2-31144E9963A8}">
      <dsp:nvSpPr>
        <dsp:cNvPr id="0" name=""/>
        <dsp:cNvSpPr/>
      </dsp:nvSpPr>
      <dsp:spPr>
        <a:xfrm>
          <a:off x="0" y="754934"/>
          <a:ext cx="1968955" cy="754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Platform will update and populate news based on user settings and preferences</a:t>
          </a:r>
        </a:p>
      </dsp:txBody>
      <dsp:txXfrm>
        <a:off x="0" y="754934"/>
        <a:ext cx="1968955" cy="754474"/>
      </dsp:txXfrm>
    </dsp:sp>
    <dsp:sp modelId="{466B091D-B828-4658-8BE4-8BC564775E52}">
      <dsp:nvSpPr>
        <dsp:cNvPr id="0" name=""/>
        <dsp:cNvSpPr/>
      </dsp:nvSpPr>
      <dsp:spPr>
        <a:xfrm>
          <a:off x="0" y="1509408"/>
          <a:ext cx="984477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ADC558-176E-4B9E-A9E9-9EE0E95D8344}">
      <dsp:nvSpPr>
        <dsp:cNvPr id="0" name=""/>
        <dsp:cNvSpPr/>
      </dsp:nvSpPr>
      <dsp:spPr>
        <a:xfrm>
          <a:off x="0" y="1509408"/>
          <a:ext cx="1968955" cy="754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AOL, FOX NEWS, BUZ FEED, YAHOO, FRANCE 24, SUBREDIT,BBC,TIMES, BLOGGING</a:t>
          </a:r>
        </a:p>
      </dsp:txBody>
      <dsp:txXfrm>
        <a:off x="0" y="1509408"/>
        <a:ext cx="1968955" cy="754474"/>
      </dsp:txXfrm>
    </dsp:sp>
    <dsp:sp modelId="{BFAEBD14-135B-44B4-AB0D-6E5C9DC67A21}">
      <dsp:nvSpPr>
        <dsp:cNvPr id="0" name=""/>
        <dsp:cNvSpPr/>
      </dsp:nvSpPr>
      <dsp:spPr>
        <a:xfrm>
          <a:off x="0" y="2263883"/>
          <a:ext cx="984477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87430A-AAAE-440A-BC3C-D3C7288B85BA}">
      <dsp:nvSpPr>
        <dsp:cNvPr id="0" name=""/>
        <dsp:cNvSpPr/>
      </dsp:nvSpPr>
      <dsp:spPr>
        <a:xfrm>
          <a:off x="0" y="2263883"/>
          <a:ext cx="1968955" cy="754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Areas of focus:</a:t>
          </a:r>
        </a:p>
      </dsp:txBody>
      <dsp:txXfrm>
        <a:off x="0" y="2263883"/>
        <a:ext cx="1968955" cy="754474"/>
      </dsp:txXfrm>
    </dsp:sp>
    <dsp:sp modelId="{96DF7DC6-F4B2-4F97-A146-842055BF05E0}">
      <dsp:nvSpPr>
        <dsp:cNvPr id="0" name=""/>
        <dsp:cNvSpPr/>
      </dsp:nvSpPr>
      <dsp:spPr>
        <a:xfrm>
          <a:off x="2116627" y="2268976"/>
          <a:ext cx="7728149" cy="1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baseline="0"/>
            <a:t>Religion</a:t>
          </a:r>
          <a:endParaRPr lang="en-US" sz="500" kern="1200"/>
        </a:p>
      </dsp:txBody>
      <dsp:txXfrm>
        <a:off x="2116627" y="2268976"/>
        <a:ext cx="7728149" cy="101861"/>
      </dsp:txXfrm>
    </dsp:sp>
    <dsp:sp modelId="{5B2C38ED-54EC-4AA7-A813-5FC3C6A6E5B3}">
      <dsp:nvSpPr>
        <dsp:cNvPr id="0" name=""/>
        <dsp:cNvSpPr/>
      </dsp:nvSpPr>
      <dsp:spPr>
        <a:xfrm>
          <a:off x="1968955" y="2370837"/>
          <a:ext cx="7875821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82E3BBD-65E8-4C0A-90CB-5F042D33A527}">
      <dsp:nvSpPr>
        <dsp:cNvPr id="0" name=""/>
        <dsp:cNvSpPr/>
      </dsp:nvSpPr>
      <dsp:spPr>
        <a:xfrm>
          <a:off x="2116627" y="2375930"/>
          <a:ext cx="7728149" cy="1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baseline="0"/>
            <a:t>Sports</a:t>
          </a:r>
          <a:endParaRPr lang="en-US" sz="500" kern="1200"/>
        </a:p>
      </dsp:txBody>
      <dsp:txXfrm>
        <a:off x="2116627" y="2375930"/>
        <a:ext cx="7728149" cy="101861"/>
      </dsp:txXfrm>
    </dsp:sp>
    <dsp:sp modelId="{DAD8E7A4-E642-4384-B69D-F7E29472E75B}">
      <dsp:nvSpPr>
        <dsp:cNvPr id="0" name=""/>
        <dsp:cNvSpPr/>
      </dsp:nvSpPr>
      <dsp:spPr>
        <a:xfrm>
          <a:off x="1968955" y="2477791"/>
          <a:ext cx="7875821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95FCDC2-6830-4DB3-ADFE-18F27A363DBB}">
      <dsp:nvSpPr>
        <dsp:cNvPr id="0" name=""/>
        <dsp:cNvSpPr/>
      </dsp:nvSpPr>
      <dsp:spPr>
        <a:xfrm>
          <a:off x="2116627" y="2482885"/>
          <a:ext cx="7728149" cy="1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baseline="0"/>
            <a:t>Health</a:t>
          </a:r>
          <a:endParaRPr lang="en-US" sz="500" kern="1200"/>
        </a:p>
      </dsp:txBody>
      <dsp:txXfrm>
        <a:off x="2116627" y="2482885"/>
        <a:ext cx="7728149" cy="101861"/>
      </dsp:txXfrm>
    </dsp:sp>
    <dsp:sp modelId="{047DC415-5DA0-48DB-AC96-F6E53A5A6F06}">
      <dsp:nvSpPr>
        <dsp:cNvPr id="0" name=""/>
        <dsp:cNvSpPr/>
      </dsp:nvSpPr>
      <dsp:spPr>
        <a:xfrm>
          <a:off x="1968955" y="2584746"/>
          <a:ext cx="7875821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962177A-3C21-4982-A614-600C50D850BB}">
      <dsp:nvSpPr>
        <dsp:cNvPr id="0" name=""/>
        <dsp:cNvSpPr/>
      </dsp:nvSpPr>
      <dsp:spPr>
        <a:xfrm>
          <a:off x="2116627" y="2589839"/>
          <a:ext cx="7728149" cy="1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baseline="0"/>
            <a:t>Entertainment</a:t>
          </a:r>
          <a:endParaRPr lang="en-US" sz="500" kern="1200"/>
        </a:p>
      </dsp:txBody>
      <dsp:txXfrm>
        <a:off x="2116627" y="2589839"/>
        <a:ext cx="7728149" cy="101861"/>
      </dsp:txXfrm>
    </dsp:sp>
    <dsp:sp modelId="{FE4864A6-B812-47BA-AAA4-193DB5969DC9}">
      <dsp:nvSpPr>
        <dsp:cNvPr id="0" name=""/>
        <dsp:cNvSpPr/>
      </dsp:nvSpPr>
      <dsp:spPr>
        <a:xfrm>
          <a:off x="1968955" y="2691700"/>
          <a:ext cx="7875821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D370B60-58EF-414D-9C73-8A90FE30A847}">
      <dsp:nvSpPr>
        <dsp:cNvPr id="0" name=""/>
        <dsp:cNvSpPr/>
      </dsp:nvSpPr>
      <dsp:spPr>
        <a:xfrm>
          <a:off x="2116627" y="2696793"/>
          <a:ext cx="7728149" cy="1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baseline="0"/>
            <a:t>Technology</a:t>
          </a:r>
          <a:endParaRPr lang="en-US" sz="500" kern="1200"/>
        </a:p>
      </dsp:txBody>
      <dsp:txXfrm>
        <a:off x="2116627" y="2696793"/>
        <a:ext cx="7728149" cy="101861"/>
      </dsp:txXfrm>
    </dsp:sp>
    <dsp:sp modelId="{6449129D-724A-430D-A8F2-C426843FD4A0}">
      <dsp:nvSpPr>
        <dsp:cNvPr id="0" name=""/>
        <dsp:cNvSpPr/>
      </dsp:nvSpPr>
      <dsp:spPr>
        <a:xfrm>
          <a:off x="1968955" y="2798655"/>
          <a:ext cx="7875821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2C26EAD-17E5-4192-80B9-6176E6F7BEDC}">
      <dsp:nvSpPr>
        <dsp:cNvPr id="0" name=""/>
        <dsp:cNvSpPr/>
      </dsp:nvSpPr>
      <dsp:spPr>
        <a:xfrm>
          <a:off x="2116627" y="2803748"/>
          <a:ext cx="7728149" cy="1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baseline="0"/>
            <a:t>World News</a:t>
          </a:r>
          <a:endParaRPr lang="en-US" sz="500" kern="1200"/>
        </a:p>
      </dsp:txBody>
      <dsp:txXfrm>
        <a:off x="2116627" y="2803748"/>
        <a:ext cx="7728149" cy="101861"/>
      </dsp:txXfrm>
    </dsp:sp>
    <dsp:sp modelId="{E4417FE8-4062-4F80-BE11-F090844F381B}">
      <dsp:nvSpPr>
        <dsp:cNvPr id="0" name=""/>
        <dsp:cNvSpPr/>
      </dsp:nvSpPr>
      <dsp:spPr>
        <a:xfrm>
          <a:off x="1968955" y="2905609"/>
          <a:ext cx="7875821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8F6307F-8367-490D-90F7-388BE7FE6359}">
      <dsp:nvSpPr>
        <dsp:cNvPr id="0" name=""/>
        <dsp:cNvSpPr/>
      </dsp:nvSpPr>
      <dsp:spPr>
        <a:xfrm>
          <a:off x="2116627" y="2910702"/>
          <a:ext cx="7728149" cy="1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baseline="0"/>
            <a:t>Education </a:t>
          </a:r>
          <a:endParaRPr lang="en-US" sz="500" kern="1200"/>
        </a:p>
      </dsp:txBody>
      <dsp:txXfrm>
        <a:off x="2116627" y="2910702"/>
        <a:ext cx="7728149" cy="101861"/>
      </dsp:txXfrm>
    </dsp:sp>
    <dsp:sp modelId="{657E39D3-C5EB-449D-8F75-161140A6DDF1}">
      <dsp:nvSpPr>
        <dsp:cNvPr id="0" name=""/>
        <dsp:cNvSpPr/>
      </dsp:nvSpPr>
      <dsp:spPr>
        <a:xfrm>
          <a:off x="1968955" y="3012564"/>
          <a:ext cx="7875821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B682116-6360-4900-9AB5-9E9232ED4812}">
      <dsp:nvSpPr>
        <dsp:cNvPr id="0" name=""/>
        <dsp:cNvSpPr/>
      </dsp:nvSpPr>
      <dsp:spPr>
        <a:xfrm>
          <a:off x="0" y="3018357"/>
          <a:ext cx="984477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016997-38B9-484A-B242-B0626721D125}">
      <dsp:nvSpPr>
        <dsp:cNvPr id="0" name=""/>
        <dsp:cNvSpPr/>
      </dsp:nvSpPr>
      <dsp:spPr>
        <a:xfrm>
          <a:off x="0" y="3018357"/>
          <a:ext cx="1968955" cy="754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Hyperlinks</a:t>
          </a:r>
        </a:p>
      </dsp:txBody>
      <dsp:txXfrm>
        <a:off x="0" y="3018357"/>
        <a:ext cx="1968955" cy="7544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26CC9-BE25-4068-9AFB-39C37FE70738}">
      <dsp:nvSpPr>
        <dsp:cNvPr id="0" name=""/>
        <dsp:cNvSpPr/>
      </dsp:nvSpPr>
      <dsp:spPr>
        <a:xfrm>
          <a:off x="8205" y="568271"/>
          <a:ext cx="1322325" cy="661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NEWS PUF </a:t>
          </a:r>
        </a:p>
      </dsp:txBody>
      <dsp:txXfrm>
        <a:off x="27570" y="587636"/>
        <a:ext cx="1283595" cy="622432"/>
      </dsp:txXfrm>
    </dsp:sp>
    <dsp:sp modelId="{F8493DC8-5EF0-4BCF-ACCF-3AAB3EB23DC5}">
      <dsp:nvSpPr>
        <dsp:cNvPr id="0" name=""/>
        <dsp:cNvSpPr/>
      </dsp:nvSpPr>
      <dsp:spPr>
        <a:xfrm>
          <a:off x="140438" y="1229434"/>
          <a:ext cx="132232" cy="495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872"/>
              </a:lnTo>
              <a:lnTo>
                <a:pt x="132232" y="49587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C22F4-41DD-4D09-89C7-0FF20ABF3D02}">
      <dsp:nvSpPr>
        <dsp:cNvPr id="0" name=""/>
        <dsp:cNvSpPr/>
      </dsp:nvSpPr>
      <dsp:spPr>
        <a:xfrm>
          <a:off x="272671" y="1394725"/>
          <a:ext cx="1057860" cy="661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baseline="0"/>
            <a:t>News disappear like Rachel Madow candidate delete on her show</a:t>
          </a:r>
          <a:endParaRPr lang="en-US" sz="800" kern="1200"/>
        </a:p>
      </dsp:txBody>
      <dsp:txXfrm>
        <a:off x="292036" y="1414090"/>
        <a:ext cx="1019130" cy="622432"/>
      </dsp:txXfrm>
    </dsp:sp>
    <dsp:sp modelId="{A0E2A4A7-0296-460B-A7C2-9DCC3ADB488E}">
      <dsp:nvSpPr>
        <dsp:cNvPr id="0" name=""/>
        <dsp:cNvSpPr/>
      </dsp:nvSpPr>
      <dsp:spPr>
        <a:xfrm>
          <a:off x="140438" y="1229434"/>
          <a:ext cx="132232" cy="1322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325"/>
              </a:lnTo>
              <a:lnTo>
                <a:pt x="132232" y="1322325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2412A-86E0-43E4-B853-8BEF1CE98434}">
      <dsp:nvSpPr>
        <dsp:cNvPr id="0" name=""/>
        <dsp:cNvSpPr/>
      </dsp:nvSpPr>
      <dsp:spPr>
        <a:xfrm>
          <a:off x="272671" y="2221178"/>
          <a:ext cx="1057860" cy="661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6926"/>
              <a:satOff val="-1589"/>
              <a:lumOff val="39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baseline="0"/>
            <a:t>TECH, SUPPLY CHIAN, PRODUCTION PLANNING, PROJECT MANAGEMENT</a:t>
          </a:r>
          <a:endParaRPr lang="en-US" sz="800" kern="1200"/>
        </a:p>
      </dsp:txBody>
      <dsp:txXfrm>
        <a:off x="292036" y="2240543"/>
        <a:ext cx="1019130" cy="622432"/>
      </dsp:txXfrm>
    </dsp:sp>
    <dsp:sp modelId="{DE0AAB4C-48C2-492B-9A7E-28D0C213C418}">
      <dsp:nvSpPr>
        <dsp:cNvPr id="0" name=""/>
        <dsp:cNvSpPr/>
      </dsp:nvSpPr>
      <dsp:spPr>
        <a:xfrm>
          <a:off x="1661113" y="568271"/>
          <a:ext cx="1322325" cy="661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6926"/>
                <a:satOff val="-1589"/>
                <a:lumOff val="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336926"/>
                <a:satOff val="-1589"/>
                <a:lumOff val="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336926"/>
                <a:satOff val="-1589"/>
                <a:lumOff val="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Eye chart</a:t>
          </a:r>
        </a:p>
      </dsp:txBody>
      <dsp:txXfrm>
        <a:off x="1680478" y="587636"/>
        <a:ext cx="1283595" cy="622432"/>
      </dsp:txXfrm>
    </dsp:sp>
    <dsp:sp modelId="{72710A5C-0A4A-4F1E-8F76-00C2A7544FA1}">
      <dsp:nvSpPr>
        <dsp:cNvPr id="0" name=""/>
        <dsp:cNvSpPr/>
      </dsp:nvSpPr>
      <dsp:spPr>
        <a:xfrm>
          <a:off x="1793345" y="1229434"/>
          <a:ext cx="132232" cy="495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872"/>
              </a:lnTo>
              <a:lnTo>
                <a:pt x="132232" y="49587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314DA-2AD0-44AB-B47B-0277F5A28991}">
      <dsp:nvSpPr>
        <dsp:cNvPr id="0" name=""/>
        <dsp:cNvSpPr/>
      </dsp:nvSpPr>
      <dsp:spPr>
        <a:xfrm>
          <a:off x="1925578" y="1394725"/>
          <a:ext cx="1057860" cy="661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73852"/>
              <a:satOff val="-3178"/>
              <a:lumOff val="784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baseline="0"/>
            <a:t>News chart</a:t>
          </a:r>
          <a:endParaRPr lang="en-US" sz="800" kern="1200"/>
        </a:p>
      </dsp:txBody>
      <dsp:txXfrm>
        <a:off x="1944943" y="1414090"/>
        <a:ext cx="1019130" cy="622432"/>
      </dsp:txXfrm>
    </dsp:sp>
    <dsp:sp modelId="{B6D2E08A-C39D-4E0D-8452-E657F900F657}">
      <dsp:nvSpPr>
        <dsp:cNvPr id="0" name=""/>
        <dsp:cNvSpPr/>
      </dsp:nvSpPr>
      <dsp:spPr>
        <a:xfrm>
          <a:off x="1793345" y="1229434"/>
          <a:ext cx="132232" cy="1322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325"/>
              </a:lnTo>
              <a:lnTo>
                <a:pt x="132232" y="1322325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3CD60-7E7D-4BBF-9DF5-FF05E7B952DB}">
      <dsp:nvSpPr>
        <dsp:cNvPr id="0" name=""/>
        <dsp:cNvSpPr/>
      </dsp:nvSpPr>
      <dsp:spPr>
        <a:xfrm>
          <a:off x="1925578" y="2221178"/>
          <a:ext cx="1057860" cy="661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010778"/>
              <a:satOff val="-4766"/>
              <a:lumOff val="117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baseline="0"/>
            <a:t>Trending news</a:t>
          </a:r>
          <a:endParaRPr lang="en-US" sz="800" kern="1200"/>
        </a:p>
      </dsp:txBody>
      <dsp:txXfrm>
        <a:off x="1944943" y="2240543"/>
        <a:ext cx="1019130" cy="622432"/>
      </dsp:txXfrm>
    </dsp:sp>
    <dsp:sp modelId="{B78B83A9-4945-4DD4-9D4F-179DDB398752}">
      <dsp:nvSpPr>
        <dsp:cNvPr id="0" name=""/>
        <dsp:cNvSpPr/>
      </dsp:nvSpPr>
      <dsp:spPr>
        <a:xfrm>
          <a:off x="3314020" y="568271"/>
          <a:ext cx="1322325" cy="661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3852"/>
                <a:satOff val="-3178"/>
                <a:lumOff val="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673852"/>
                <a:satOff val="-3178"/>
                <a:lumOff val="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673852"/>
                <a:satOff val="-3178"/>
                <a:lumOff val="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News MAP</a:t>
          </a:r>
        </a:p>
      </dsp:txBody>
      <dsp:txXfrm>
        <a:off x="3333385" y="587636"/>
        <a:ext cx="1283595" cy="622432"/>
      </dsp:txXfrm>
    </dsp:sp>
    <dsp:sp modelId="{D7D25EF3-BB2C-415D-A2D3-C56ED4BFC11F}">
      <dsp:nvSpPr>
        <dsp:cNvPr id="0" name=""/>
        <dsp:cNvSpPr/>
      </dsp:nvSpPr>
      <dsp:spPr>
        <a:xfrm>
          <a:off x="3446253" y="1229434"/>
          <a:ext cx="132232" cy="495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872"/>
              </a:lnTo>
              <a:lnTo>
                <a:pt x="132232" y="49587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A3518-4D28-41D0-ACB5-8B54EC823B0A}">
      <dsp:nvSpPr>
        <dsp:cNvPr id="0" name=""/>
        <dsp:cNvSpPr/>
      </dsp:nvSpPr>
      <dsp:spPr>
        <a:xfrm>
          <a:off x="3578485" y="1394725"/>
          <a:ext cx="1057860" cy="661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347705"/>
              <a:satOff val="-6355"/>
              <a:lumOff val="156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baseline="0"/>
            <a:t>News display in heat map, using google map to display areas with most news</a:t>
          </a:r>
          <a:endParaRPr lang="en-US" sz="800" kern="1200"/>
        </a:p>
      </dsp:txBody>
      <dsp:txXfrm>
        <a:off x="3597850" y="1414090"/>
        <a:ext cx="1019130" cy="622432"/>
      </dsp:txXfrm>
    </dsp:sp>
    <dsp:sp modelId="{E5D5CC3B-7467-436B-B335-17846DCDDC54}">
      <dsp:nvSpPr>
        <dsp:cNvPr id="0" name=""/>
        <dsp:cNvSpPr/>
      </dsp:nvSpPr>
      <dsp:spPr>
        <a:xfrm>
          <a:off x="4966928" y="568271"/>
          <a:ext cx="1322325" cy="661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10778"/>
                <a:satOff val="-4766"/>
                <a:lumOff val="117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010778"/>
                <a:satOff val="-4766"/>
                <a:lumOff val="117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010778"/>
                <a:satOff val="-4766"/>
                <a:lumOff val="117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News Slides</a:t>
          </a:r>
        </a:p>
      </dsp:txBody>
      <dsp:txXfrm>
        <a:off x="4986293" y="587636"/>
        <a:ext cx="1283595" cy="622432"/>
      </dsp:txXfrm>
    </dsp:sp>
    <dsp:sp modelId="{1DF1ECCD-80E7-4862-9D88-6F4391B6DDD1}">
      <dsp:nvSpPr>
        <dsp:cNvPr id="0" name=""/>
        <dsp:cNvSpPr/>
      </dsp:nvSpPr>
      <dsp:spPr>
        <a:xfrm>
          <a:off x="5099160" y="1229434"/>
          <a:ext cx="132232" cy="495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872"/>
              </a:lnTo>
              <a:lnTo>
                <a:pt x="132232" y="49587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37973-B44E-449B-B5E2-9D16A6EDD99E}">
      <dsp:nvSpPr>
        <dsp:cNvPr id="0" name=""/>
        <dsp:cNvSpPr/>
      </dsp:nvSpPr>
      <dsp:spPr>
        <a:xfrm>
          <a:off x="5231393" y="1394725"/>
          <a:ext cx="1057860" cy="661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baseline="0"/>
            <a:t>Similar to yahoo news in pics</a:t>
          </a:r>
          <a:endParaRPr lang="en-US" sz="800" kern="1200"/>
        </a:p>
      </dsp:txBody>
      <dsp:txXfrm>
        <a:off x="5250758" y="1414090"/>
        <a:ext cx="1019130" cy="622432"/>
      </dsp:txXfrm>
    </dsp:sp>
    <dsp:sp modelId="{F0B23234-AD1E-4DE3-9F2C-B9462C8C2D75}">
      <dsp:nvSpPr>
        <dsp:cNvPr id="0" name=""/>
        <dsp:cNvSpPr/>
      </dsp:nvSpPr>
      <dsp:spPr>
        <a:xfrm>
          <a:off x="6619835" y="568271"/>
          <a:ext cx="1322325" cy="661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347705"/>
                <a:satOff val="-6355"/>
                <a:lumOff val="15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347705"/>
                <a:satOff val="-6355"/>
                <a:lumOff val="15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347705"/>
                <a:satOff val="-6355"/>
                <a:lumOff val="15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NIP.COM, NIP.NET, NIP APP OS, ANDRIOD, WINDOWS</a:t>
          </a:r>
        </a:p>
      </dsp:txBody>
      <dsp:txXfrm>
        <a:off x="6639200" y="587636"/>
        <a:ext cx="1283595" cy="622432"/>
      </dsp:txXfrm>
    </dsp:sp>
    <dsp:sp modelId="{7331E427-10F0-4E57-8F8B-B169703C91A1}">
      <dsp:nvSpPr>
        <dsp:cNvPr id="0" name=""/>
        <dsp:cNvSpPr/>
      </dsp:nvSpPr>
      <dsp:spPr>
        <a:xfrm>
          <a:off x="8272743" y="568271"/>
          <a:ext cx="1322325" cy="661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Planning</a:t>
          </a:r>
        </a:p>
      </dsp:txBody>
      <dsp:txXfrm>
        <a:off x="8292108" y="587636"/>
        <a:ext cx="1283595" cy="6224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7C95D-F031-42C8-8111-E2A0B0BEEADE}">
      <dsp:nvSpPr>
        <dsp:cNvPr id="0" name=""/>
        <dsp:cNvSpPr/>
      </dsp:nvSpPr>
      <dsp:spPr>
        <a:xfrm>
          <a:off x="-4650753" y="-713145"/>
          <a:ext cx="5541091" cy="5541091"/>
        </a:xfrm>
        <a:prstGeom prst="blockArc">
          <a:avLst>
            <a:gd name="adj1" fmla="val 18900000"/>
            <a:gd name="adj2" fmla="val 2700000"/>
            <a:gd name="adj3" fmla="val 390"/>
          </a:avLst>
        </a:pr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89616-7AEC-4C2D-AB4C-9C53E88790E2}">
      <dsp:nvSpPr>
        <dsp:cNvPr id="0" name=""/>
        <dsp:cNvSpPr/>
      </dsp:nvSpPr>
      <dsp:spPr>
        <a:xfrm>
          <a:off x="288653" y="187058"/>
          <a:ext cx="7428814" cy="37395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6825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>
              <a:ln w="12700"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alibri" panose="020F0502020204030204"/>
              <a:ea typeface="+mn-ea"/>
              <a:cs typeface="+mn-cs"/>
            </a:rPr>
            <a:t>RELIGION</a:t>
          </a:r>
          <a:endParaRPr lang="en-US" sz="1900" b="1" kern="1200" cap="none" spc="0" dirty="0">
            <a:ln w="12700">
              <a:prstDash val="solid"/>
            </a:ln>
            <a:effectLst>
              <a:outerShdw dist="38100" dir="2640000" algn="bl" rotWithShape="0">
                <a:schemeClr val="tx2">
                  <a:lumMod val="75000"/>
                </a:scheme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88653" y="187058"/>
        <a:ext cx="7428814" cy="373953"/>
      </dsp:txXfrm>
    </dsp:sp>
    <dsp:sp modelId="{CB2FF4CC-9BAC-4CC9-9BCC-53F9D92FC71F}">
      <dsp:nvSpPr>
        <dsp:cNvPr id="0" name=""/>
        <dsp:cNvSpPr/>
      </dsp:nvSpPr>
      <dsp:spPr>
        <a:xfrm>
          <a:off x="54932" y="140314"/>
          <a:ext cx="467441" cy="467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6E1EAE-8E95-4368-A20A-0E24A909C09D}">
      <dsp:nvSpPr>
        <dsp:cNvPr id="0" name=""/>
        <dsp:cNvSpPr/>
      </dsp:nvSpPr>
      <dsp:spPr>
        <a:xfrm>
          <a:off x="627301" y="748317"/>
          <a:ext cx="7090166" cy="373953"/>
        </a:xfrm>
        <a:prstGeom prst="rect">
          <a:avLst/>
        </a:prstGeom>
        <a:gradFill rotWithShape="0">
          <a:gsLst>
            <a:gs pos="0">
              <a:schemeClr val="accent5">
                <a:hueOff val="-280772"/>
                <a:satOff val="-1324"/>
                <a:lumOff val="32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280772"/>
                <a:satOff val="-1324"/>
                <a:lumOff val="32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280772"/>
                <a:satOff val="-1324"/>
                <a:lumOff val="32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6825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>
              <a:ln w="12700">
                <a:prstDash val="solid"/>
              </a:ln>
              <a:effectLst/>
              <a:latin typeface="Calibri" panose="020F0502020204030204"/>
              <a:ea typeface="+mn-ea"/>
              <a:cs typeface="+mn-cs"/>
            </a:rPr>
            <a:t>SPORTS</a:t>
          </a:r>
          <a:endParaRPr lang="en-US" sz="1900" b="1" kern="1200" cap="none" spc="0" dirty="0">
            <a:ln w="12700">
              <a:prstDash val="solid"/>
            </a:ln>
            <a:effectLst/>
            <a:latin typeface="Calibri" panose="020F0502020204030204"/>
            <a:ea typeface="+mn-ea"/>
            <a:cs typeface="+mn-cs"/>
          </a:endParaRPr>
        </a:p>
      </dsp:txBody>
      <dsp:txXfrm>
        <a:off x="627301" y="748317"/>
        <a:ext cx="7090166" cy="373953"/>
      </dsp:txXfrm>
    </dsp:sp>
    <dsp:sp modelId="{59075074-8FF2-467D-8472-FADB67911A5E}">
      <dsp:nvSpPr>
        <dsp:cNvPr id="0" name=""/>
        <dsp:cNvSpPr/>
      </dsp:nvSpPr>
      <dsp:spPr>
        <a:xfrm>
          <a:off x="393580" y="701573"/>
          <a:ext cx="467441" cy="467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80772"/>
              <a:satOff val="-1324"/>
              <a:lumOff val="327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4CCBE9-20DA-414F-87F9-5990EB0C3A89}">
      <dsp:nvSpPr>
        <dsp:cNvPr id="0" name=""/>
        <dsp:cNvSpPr/>
      </dsp:nvSpPr>
      <dsp:spPr>
        <a:xfrm>
          <a:off x="812878" y="1309164"/>
          <a:ext cx="6904588" cy="373953"/>
        </a:xfrm>
        <a:prstGeom prst="rect">
          <a:avLst/>
        </a:prstGeom>
        <a:gradFill rotWithShape="0">
          <a:gsLst>
            <a:gs pos="0">
              <a:schemeClr val="accent5">
                <a:hueOff val="-561544"/>
                <a:satOff val="-2648"/>
                <a:lumOff val="65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61544"/>
                <a:satOff val="-2648"/>
                <a:lumOff val="65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61544"/>
                <a:satOff val="-2648"/>
                <a:lumOff val="65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6825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 panose="020F0502020204030204"/>
              <a:ea typeface="+mn-ea"/>
              <a:cs typeface="+mn-cs"/>
            </a:rPr>
            <a:t>HEALTH</a:t>
          </a:r>
          <a:endParaRPr lang="en-US" sz="1900" kern="1200" dirty="0">
            <a:latin typeface="Calibri" panose="020F0502020204030204"/>
            <a:ea typeface="+mn-ea"/>
            <a:cs typeface="+mn-cs"/>
          </a:endParaRPr>
        </a:p>
      </dsp:txBody>
      <dsp:txXfrm>
        <a:off x="812878" y="1309164"/>
        <a:ext cx="6904588" cy="373953"/>
      </dsp:txXfrm>
    </dsp:sp>
    <dsp:sp modelId="{A078944B-9AB7-4E6A-97AB-A53CFD729FEB}">
      <dsp:nvSpPr>
        <dsp:cNvPr id="0" name=""/>
        <dsp:cNvSpPr/>
      </dsp:nvSpPr>
      <dsp:spPr>
        <a:xfrm>
          <a:off x="579158" y="1262420"/>
          <a:ext cx="467441" cy="467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61544"/>
              <a:satOff val="-2648"/>
              <a:lumOff val="653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E5C7F1-EDDC-490B-AA2B-3990DF0A7EFC}">
      <dsp:nvSpPr>
        <dsp:cNvPr id="0" name=""/>
        <dsp:cNvSpPr/>
      </dsp:nvSpPr>
      <dsp:spPr>
        <a:xfrm>
          <a:off x="872131" y="1870423"/>
          <a:ext cx="6845335" cy="373953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6825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 panose="020F0502020204030204"/>
              <a:ea typeface="+mn-ea"/>
              <a:cs typeface="+mn-cs"/>
            </a:rPr>
            <a:t>ENTERTAINMENT</a:t>
          </a:r>
          <a:endParaRPr lang="en-US" sz="1900" kern="1200" dirty="0">
            <a:latin typeface="Calibri" panose="020F0502020204030204"/>
            <a:ea typeface="+mn-ea"/>
            <a:cs typeface="+mn-cs"/>
          </a:endParaRPr>
        </a:p>
      </dsp:txBody>
      <dsp:txXfrm>
        <a:off x="872131" y="1870423"/>
        <a:ext cx="6845335" cy="373953"/>
      </dsp:txXfrm>
    </dsp:sp>
    <dsp:sp modelId="{32325CDB-4738-42DF-A378-706E7A16EDFA}">
      <dsp:nvSpPr>
        <dsp:cNvPr id="0" name=""/>
        <dsp:cNvSpPr/>
      </dsp:nvSpPr>
      <dsp:spPr>
        <a:xfrm>
          <a:off x="638411" y="1823679"/>
          <a:ext cx="467441" cy="467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1759BB-74BA-427C-A2D7-C23F196AD5FD}">
      <dsp:nvSpPr>
        <dsp:cNvPr id="0" name=""/>
        <dsp:cNvSpPr/>
      </dsp:nvSpPr>
      <dsp:spPr>
        <a:xfrm>
          <a:off x="812878" y="2431682"/>
          <a:ext cx="6904588" cy="373953"/>
        </a:xfrm>
        <a:prstGeom prst="rect">
          <a:avLst/>
        </a:prstGeom>
        <a:gradFill rotWithShape="0">
          <a:gsLst>
            <a:gs pos="0">
              <a:schemeClr val="accent5">
                <a:hueOff val="-1123087"/>
                <a:satOff val="-5296"/>
                <a:lumOff val="130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23087"/>
                <a:satOff val="-5296"/>
                <a:lumOff val="130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23087"/>
                <a:satOff val="-5296"/>
                <a:lumOff val="130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6825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 panose="020F0502020204030204"/>
              <a:ea typeface="+mn-ea"/>
              <a:cs typeface="+mn-cs"/>
            </a:rPr>
            <a:t>TECHNOLOGY</a:t>
          </a:r>
          <a:endParaRPr lang="en-US" sz="1900" kern="1200" dirty="0">
            <a:latin typeface="Calibri" panose="020F0502020204030204"/>
            <a:ea typeface="+mn-ea"/>
            <a:cs typeface="+mn-cs"/>
          </a:endParaRPr>
        </a:p>
      </dsp:txBody>
      <dsp:txXfrm>
        <a:off x="812878" y="2431682"/>
        <a:ext cx="6904588" cy="373953"/>
      </dsp:txXfrm>
    </dsp:sp>
    <dsp:sp modelId="{AC8260EC-2287-4ACD-9FFB-741205B577E1}">
      <dsp:nvSpPr>
        <dsp:cNvPr id="0" name=""/>
        <dsp:cNvSpPr/>
      </dsp:nvSpPr>
      <dsp:spPr>
        <a:xfrm>
          <a:off x="579158" y="2384938"/>
          <a:ext cx="467441" cy="467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123087"/>
              <a:satOff val="-5296"/>
              <a:lumOff val="1307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C173D9-ED3A-467E-9689-861E805DABDF}">
      <dsp:nvSpPr>
        <dsp:cNvPr id="0" name=""/>
        <dsp:cNvSpPr/>
      </dsp:nvSpPr>
      <dsp:spPr>
        <a:xfrm>
          <a:off x="627301" y="2992529"/>
          <a:ext cx="7090166" cy="373953"/>
        </a:xfrm>
        <a:prstGeom prst="rect">
          <a:avLst/>
        </a:prstGeom>
        <a:gradFill rotWithShape="0">
          <a:gsLst>
            <a:gs pos="0">
              <a:schemeClr val="accent5">
                <a:hueOff val="-1403859"/>
                <a:satOff val="-6620"/>
                <a:lumOff val="163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403859"/>
                <a:satOff val="-6620"/>
                <a:lumOff val="163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403859"/>
                <a:satOff val="-6620"/>
                <a:lumOff val="163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6825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 panose="020F0502020204030204"/>
              <a:ea typeface="+mn-ea"/>
              <a:cs typeface="+mn-cs"/>
            </a:rPr>
            <a:t>EDUCATION</a:t>
          </a:r>
          <a:endParaRPr lang="en-US" sz="1900" kern="1200" dirty="0">
            <a:latin typeface="Calibri" panose="020F0502020204030204"/>
            <a:ea typeface="+mn-ea"/>
            <a:cs typeface="+mn-cs"/>
          </a:endParaRPr>
        </a:p>
      </dsp:txBody>
      <dsp:txXfrm>
        <a:off x="627301" y="2992529"/>
        <a:ext cx="7090166" cy="373953"/>
      </dsp:txXfrm>
    </dsp:sp>
    <dsp:sp modelId="{39CB1420-BC95-4C32-81C7-AD945FD16325}">
      <dsp:nvSpPr>
        <dsp:cNvPr id="0" name=""/>
        <dsp:cNvSpPr/>
      </dsp:nvSpPr>
      <dsp:spPr>
        <a:xfrm>
          <a:off x="393580" y="2945785"/>
          <a:ext cx="467441" cy="467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403859"/>
              <a:satOff val="-6620"/>
              <a:lumOff val="1633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87B16C-7449-489E-8779-FB8837099187}">
      <dsp:nvSpPr>
        <dsp:cNvPr id="0" name=""/>
        <dsp:cNvSpPr/>
      </dsp:nvSpPr>
      <dsp:spPr>
        <a:xfrm>
          <a:off x="288653" y="3553788"/>
          <a:ext cx="7428814" cy="373953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6825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 panose="020F0502020204030204"/>
              <a:ea typeface="+mn-ea"/>
              <a:cs typeface="+mn-cs"/>
            </a:rPr>
            <a:t>SCIENCE</a:t>
          </a:r>
          <a:endParaRPr lang="en-US" sz="1900" kern="1200" dirty="0">
            <a:latin typeface="Calibri" panose="020F0502020204030204"/>
            <a:ea typeface="+mn-ea"/>
            <a:cs typeface="+mn-cs"/>
          </a:endParaRPr>
        </a:p>
      </dsp:txBody>
      <dsp:txXfrm>
        <a:off x="288653" y="3553788"/>
        <a:ext cx="7428814" cy="373953"/>
      </dsp:txXfrm>
    </dsp:sp>
    <dsp:sp modelId="{BCC3D7CE-1959-4C46-A8F8-4890D07D26FB}">
      <dsp:nvSpPr>
        <dsp:cNvPr id="0" name=""/>
        <dsp:cNvSpPr/>
      </dsp:nvSpPr>
      <dsp:spPr>
        <a:xfrm>
          <a:off x="54932" y="3507044"/>
          <a:ext cx="467441" cy="467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C7680-A2EC-47C7-9B57-BC54B1D51B9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B6875-9C01-48C1-B4D5-D99EC0E8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Provebs</a:t>
            </a:r>
            <a:r>
              <a:rPr lang="en-US" dirty="0"/>
              <a:t>,</a:t>
            </a:r>
            <a:r>
              <a:rPr lang="en-US" baseline="0" dirty="0"/>
              <a:t> how can a man build a house unless </a:t>
            </a:r>
            <a:r>
              <a:rPr lang="en-US" baseline="0"/>
              <a:t>he considers the cost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B6875-9C01-48C1-B4D5-D99EC0E826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0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0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3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6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3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9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2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8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0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3EFA5E-FA76-400D-B3DC-F0BA90E6D107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98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9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Project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6485556"/>
              </p:ext>
            </p:extLst>
          </p:nvPr>
        </p:nvGraphicFramePr>
        <p:xfrm>
          <a:off x="2417780" y="3531204"/>
          <a:ext cx="8637072" cy="977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8103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PLANNERS CONNER- ARTICLES TITLES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734714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98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Lotto app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806657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303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127434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3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064172"/>
              </p:ext>
            </p:extLst>
          </p:nvPr>
        </p:nvGraphicFramePr>
        <p:xfrm>
          <a:off x="1871398" y="1853754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1" y="6288532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rgbClr val="00B0F0"/>
                </a:solidFill>
              </a:rPr>
              <a:t>Page </a:t>
            </a:r>
            <a:fld id="{C2A76010-C6A2-4561-8E7C-10F46BF2BE09}" type="slidenum">
              <a:rPr lang="en-US" sz="1600" smtClean="0">
                <a:solidFill>
                  <a:srgbClr val="00B0F0"/>
                </a:solidFill>
              </a:rPr>
              <a:pPr/>
              <a:t>2</a:t>
            </a:fld>
            <a:r>
              <a:rPr lang="en-US" sz="1600" dirty="0">
                <a:solidFill>
                  <a:srgbClr val="00B0F0"/>
                </a:solidFill>
              </a:rPr>
              <a:t>  |  Kwame Busumtwi</a:t>
            </a:r>
          </a:p>
        </p:txBody>
      </p:sp>
    </p:spTree>
    <p:extLst>
      <p:ext uri="{BB962C8B-B14F-4D97-AF65-F5344CB8AC3E}">
        <p14:creationId xmlns:p14="http://schemas.microsoft.com/office/powerpoint/2010/main" val="2245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pARETO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851150"/>
              </p:ext>
            </p:extLst>
          </p:nvPr>
        </p:nvGraphicFramePr>
        <p:xfrm>
          <a:off x="1871398" y="1853754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1" y="6288532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rgbClr val="00B0F0"/>
                </a:solidFill>
              </a:rPr>
              <a:t>Page </a:t>
            </a:r>
            <a:fld id="{C2A76010-C6A2-4561-8E7C-10F46BF2BE09}" type="slidenum">
              <a:rPr lang="en-US" sz="1600" smtClean="0">
                <a:solidFill>
                  <a:srgbClr val="00B0F0"/>
                </a:solidFill>
              </a:rPr>
              <a:pPr/>
              <a:t>3</a:t>
            </a:fld>
            <a:r>
              <a:rPr lang="en-US" sz="1600" dirty="0">
                <a:solidFill>
                  <a:srgbClr val="00B0F0"/>
                </a:solidFill>
              </a:rPr>
              <a:t>  |  Kwame Busumtwi</a:t>
            </a:r>
          </a:p>
        </p:txBody>
      </p:sp>
    </p:spTree>
    <p:extLst>
      <p:ext uri="{BB962C8B-B14F-4D97-AF65-F5344CB8AC3E}">
        <p14:creationId xmlns:p14="http://schemas.microsoft.com/office/powerpoint/2010/main" val="5215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SCM-web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963924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6860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APP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772422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077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project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106566"/>
              </p:ext>
            </p:extLst>
          </p:nvPr>
        </p:nvGraphicFramePr>
        <p:xfrm>
          <a:off x="1871398" y="1853754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1" y="6288532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rgbClr val="00B0F0"/>
                </a:solidFill>
              </a:rPr>
              <a:t>Page </a:t>
            </a:r>
            <a:fld id="{C2A76010-C6A2-4561-8E7C-10F46BF2BE09}" type="slidenum">
              <a:rPr lang="en-US" sz="1600" smtClean="0">
                <a:solidFill>
                  <a:srgbClr val="00B0F0"/>
                </a:solidFill>
              </a:rPr>
              <a:pPr/>
              <a:t>6</a:t>
            </a:fld>
            <a:r>
              <a:rPr lang="en-US" sz="1600" dirty="0">
                <a:solidFill>
                  <a:srgbClr val="00B0F0"/>
                </a:solidFill>
              </a:rPr>
              <a:t>  |  Kwame Busumtwi</a:t>
            </a:r>
          </a:p>
        </p:txBody>
      </p:sp>
    </p:spTree>
    <p:extLst>
      <p:ext uri="{BB962C8B-B14F-4D97-AF65-F5344CB8AC3E}">
        <p14:creationId xmlns:p14="http://schemas.microsoft.com/office/powerpoint/2010/main" val="85095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IN PICTURES-NIP.COM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696511"/>
              </p:ext>
            </p:extLst>
          </p:nvPr>
        </p:nvGraphicFramePr>
        <p:xfrm>
          <a:off x="1451579" y="2015732"/>
          <a:ext cx="9844777" cy="3773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0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NIP.COM FEATURES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727836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492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NIP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301756"/>
              </p:ext>
            </p:extLst>
          </p:nvPr>
        </p:nvGraphicFramePr>
        <p:xfrm>
          <a:off x="1871398" y="1853754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1" y="6288532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rgbClr val="00B0F0"/>
                </a:solidFill>
              </a:rPr>
              <a:t>Page </a:t>
            </a:r>
            <a:fld id="{C2A76010-C6A2-4561-8E7C-10F46BF2BE09}" type="slidenum">
              <a:rPr lang="en-US" sz="1600" smtClean="0">
                <a:solidFill>
                  <a:srgbClr val="00B0F0"/>
                </a:solidFill>
              </a:rPr>
              <a:pPr/>
              <a:t>9</a:t>
            </a:fld>
            <a:r>
              <a:rPr lang="en-US" sz="1600" dirty="0">
                <a:solidFill>
                  <a:srgbClr val="00B0F0"/>
                </a:solidFill>
              </a:rPr>
              <a:t>  |  Kwame Busumtwi</a:t>
            </a:r>
          </a:p>
        </p:txBody>
      </p:sp>
    </p:spTree>
    <p:extLst>
      <p:ext uri="{BB962C8B-B14F-4D97-AF65-F5344CB8AC3E}">
        <p14:creationId xmlns:p14="http://schemas.microsoft.com/office/powerpoint/2010/main" val="139471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912</TotalTime>
  <Words>417</Words>
  <Application>Microsoft Office PowerPoint</Application>
  <PresentationFormat>Widescreen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Master Project </vt:lpstr>
      <vt:lpstr>Overview</vt:lpstr>
      <vt:lpstr>pARETO</vt:lpstr>
      <vt:lpstr>SCM-web</vt:lpstr>
      <vt:lpstr>JOB APP</vt:lpstr>
      <vt:lpstr>Reward project</vt:lpstr>
      <vt:lpstr>NEWS IN PICTURES-NIP.COM</vt:lpstr>
      <vt:lpstr>NIP.COM FEATURES</vt:lpstr>
      <vt:lpstr>NIP</vt:lpstr>
      <vt:lpstr>PLANNERS CONNER- ARTICLES TITLES</vt:lpstr>
      <vt:lpstr>Lotto app</vt:lpstr>
      <vt:lpstr>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PLAN</dc:title>
  <dc:creator>kwame busumtwi</dc:creator>
  <cp:lastModifiedBy>kwame busumtwi</cp:lastModifiedBy>
  <cp:revision>74</cp:revision>
  <dcterms:created xsi:type="dcterms:W3CDTF">2016-12-04T15:54:58Z</dcterms:created>
  <dcterms:modified xsi:type="dcterms:W3CDTF">2017-01-18T02:16:10Z</dcterms:modified>
</cp:coreProperties>
</file>