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3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227D-984F-D34E-B5A0-6477F72A692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9EE0-8E28-334F-BEFA-D279F783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7B80F-1174-B743-BE9F-F04F00EEC610}"/>
              </a:ext>
            </a:extLst>
          </p:cNvPr>
          <p:cNvSpPr/>
          <p:nvPr/>
        </p:nvSpPr>
        <p:spPr>
          <a:xfrm>
            <a:off x="625033" y="381965"/>
            <a:ext cx="5752618" cy="76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33842-1C6B-2B4F-81CD-B92693403415}"/>
              </a:ext>
            </a:extLst>
          </p:cNvPr>
          <p:cNvSpPr/>
          <p:nvPr/>
        </p:nvSpPr>
        <p:spPr>
          <a:xfrm>
            <a:off x="625033" y="1599237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3DDB9-3BA1-1147-8477-8B84D6193A59}"/>
              </a:ext>
            </a:extLst>
          </p:cNvPr>
          <p:cNvSpPr/>
          <p:nvPr/>
        </p:nvSpPr>
        <p:spPr>
          <a:xfrm>
            <a:off x="2731625" y="1599237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CF0C1-0A86-D745-8366-B94EDB9F31FA}"/>
              </a:ext>
            </a:extLst>
          </p:cNvPr>
          <p:cNvSpPr/>
          <p:nvPr/>
        </p:nvSpPr>
        <p:spPr>
          <a:xfrm>
            <a:off x="4838218" y="1599237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7EC2F-2B9F-934A-9295-5505CF5AF771}"/>
              </a:ext>
            </a:extLst>
          </p:cNvPr>
          <p:cNvSpPr/>
          <p:nvPr/>
        </p:nvSpPr>
        <p:spPr>
          <a:xfrm>
            <a:off x="625033" y="4122518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1EDDC-D7E6-8549-97C6-D00D3B47B790}"/>
              </a:ext>
            </a:extLst>
          </p:cNvPr>
          <p:cNvSpPr/>
          <p:nvPr/>
        </p:nvSpPr>
        <p:spPr>
          <a:xfrm>
            <a:off x="2731625" y="4122517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7E487-837E-C942-A977-C05610BF6863}"/>
              </a:ext>
            </a:extLst>
          </p:cNvPr>
          <p:cNvSpPr/>
          <p:nvPr/>
        </p:nvSpPr>
        <p:spPr>
          <a:xfrm>
            <a:off x="4838217" y="4122516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B1BEE-9A4E-B346-8CC4-D39C671ABE79}"/>
              </a:ext>
            </a:extLst>
          </p:cNvPr>
          <p:cNvSpPr/>
          <p:nvPr/>
        </p:nvSpPr>
        <p:spPr>
          <a:xfrm>
            <a:off x="625033" y="4435030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6B16D-CDED-B141-9E18-1DBC77E9AE93}"/>
              </a:ext>
            </a:extLst>
          </p:cNvPr>
          <p:cNvSpPr/>
          <p:nvPr/>
        </p:nvSpPr>
        <p:spPr>
          <a:xfrm>
            <a:off x="2731625" y="4435030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A6B7E-19AD-E342-A339-248CF5553B3C}"/>
              </a:ext>
            </a:extLst>
          </p:cNvPr>
          <p:cNvSpPr/>
          <p:nvPr/>
        </p:nvSpPr>
        <p:spPr>
          <a:xfrm>
            <a:off x="4838218" y="4435030"/>
            <a:ext cx="1539433" cy="242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C4B49-77DD-2040-8B46-5EE8257B44E9}"/>
              </a:ext>
            </a:extLst>
          </p:cNvPr>
          <p:cNvSpPr/>
          <p:nvPr/>
        </p:nvSpPr>
        <p:spPr>
          <a:xfrm>
            <a:off x="625033" y="6958311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9300C-AEB2-0B48-B528-EBEDF4380E82}"/>
              </a:ext>
            </a:extLst>
          </p:cNvPr>
          <p:cNvSpPr/>
          <p:nvPr/>
        </p:nvSpPr>
        <p:spPr>
          <a:xfrm>
            <a:off x="2731625" y="6958310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8A4BC-9BB8-0944-92E5-79CC9E2E1701}"/>
              </a:ext>
            </a:extLst>
          </p:cNvPr>
          <p:cNvSpPr/>
          <p:nvPr/>
        </p:nvSpPr>
        <p:spPr>
          <a:xfrm>
            <a:off x="4838217" y="6958309"/>
            <a:ext cx="1539433" cy="21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B9B88-3498-7249-B8C6-944EE09F3FD6}"/>
              </a:ext>
            </a:extLst>
          </p:cNvPr>
          <p:cNvSpPr/>
          <p:nvPr/>
        </p:nvSpPr>
        <p:spPr>
          <a:xfrm>
            <a:off x="625032" y="7270824"/>
            <a:ext cx="5752618" cy="819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EC5FCC-A16C-D042-8933-3AACD3E23045}"/>
              </a:ext>
            </a:extLst>
          </p:cNvPr>
          <p:cNvSpPr/>
          <p:nvPr/>
        </p:nvSpPr>
        <p:spPr>
          <a:xfrm>
            <a:off x="625032" y="1217266"/>
            <a:ext cx="5752618" cy="287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7923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97DD2-523F-4448-8A7E-3444C923DA1B}"/>
              </a:ext>
            </a:extLst>
          </p:cNvPr>
          <p:cNvSpPr/>
          <p:nvPr/>
        </p:nvSpPr>
        <p:spPr>
          <a:xfrm>
            <a:off x="625033" y="381965"/>
            <a:ext cx="5752618" cy="763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13FD6-A6AE-EF44-8362-EA2B5C80630E}"/>
              </a:ext>
            </a:extLst>
          </p:cNvPr>
          <p:cNvSpPr/>
          <p:nvPr/>
        </p:nvSpPr>
        <p:spPr>
          <a:xfrm>
            <a:off x="625032" y="1217266"/>
            <a:ext cx="5752618" cy="287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2ABC9-9134-B64F-A388-D08A8CBA663E}"/>
              </a:ext>
            </a:extLst>
          </p:cNvPr>
          <p:cNvSpPr/>
          <p:nvPr/>
        </p:nvSpPr>
        <p:spPr>
          <a:xfrm>
            <a:off x="625032" y="1576081"/>
            <a:ext cx="5752618" cy="293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80750F-018C-4940-8871-3B0A2467C88D}"/>
              </a:ext>
            </a:extLst>
          </p:cNvPr>
          <p:cNvSpPr/>
          <p:nvPr/>
        </p:nvSpPr>
        <p:spPr>
          <a:xfrm>
            <a:off x="625032" y="4712827"/>
            <a:ext cx="1886674" cy="3609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FB029-1C58-CA49-B998-ACA8CD2B417B}"/>
              </a:ext>
            </a:extLst>
          </p:cNvPr>
          <p:cNvSpPr/>
          <p:nvPr/>
        </p:nvSpPr>
        <p:spPr>
          <a:xfrm>
            <a:off x="2627453" y="4712827"/>
            <a:ext cx="3750197" cy="3609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COOKING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810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343C1-3008-3140-8CDB-563BE1E9D898}"/>
              </a:ext>
            </a:extLst>
          </p:cNvPr>
          <p:cNvSpPr txBox="1"/>
          <p:nvPr/>
        </p:nvSpPr>
        <p:spPr>
          <a:xfrm>
            <a:off x="613459" y="578735"/>
            <a:ext cx="5497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If user clicks on any of the navigation buttons, go to page</a:t>
            </a:r>
          </a:p>
          <a:p>
            <a:pPr marL="342900" indent="-342900">
              <a:buAutoNum type="arabicPeriod"/>
            </a:pPr>
            <a:r>
              <a:rPr lang="en-US" sz="1600" dirty="0"/>
              <a:t>User clicks on the image, go to image page</a:t>
            </a:r>
          </a:p>
          <a:p>
            <a:pPr marL="342900" indent="-342900">
              <a:buAutoNum type="arabicPeriod"/>
            </a:pPr>
            <a:r>
              <a:rPr lang="en-US" sz="1600" dirty="0"/>
              <a:t>If user clicks on the ingredients section, the section can have links to conversion table, meanings of some terminologies, shopping links</a:t>
            </a:r>
          </a:p>
          <a:p>
            <a:pPr marL="342900" indent="-342900">
              <a:buAutoNum type="arabicPeriod"/>
            </a:pPr>
            <a:r>
              <a:rPr lang="en-US" sz="1600" dirty="0"/>
              <a:t>For conversion table, if user enters any unit of measure, other units of measure will be offered</a:t>
            </a:r>
          </a:p>
          <a:p>
            <a:pPr marL="342900" indent="-342900">
              <a:buAutoNum type="arabicPeriod"/>
            </a:pPr>
            <a:r>
              <a:rPr lang="en-US" sz="1600" dirty="0"/>
              <a:t>Cooking instructions can have links to other subsections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22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95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2018-05-30T05:19:52Z</cp:lastPrinted>
  <dcterms:created xsi:type="dcterms:W3CDTF">2018-05-30T03:57:42Z</dcterms:created>
  <dcterms:modified xsi:type="dcterms:W3CDTF">2018-05-30T05:55:25Z</dcterms:modified>
</cp:coreProperties>
</file>