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9DC1-4951-4FB5-988F-5E8CAF98E3AC}" type="datetimeFigureOut">
              <a:rPr lang="en-US" smtClean="0"/>
              <a:t>6/27/2012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47C4-1780-4EF9-8CAC-0BDB436E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Terminal Dosis" pitchFamily="2" charset="0"/>
              </a:rPr>
              <a:t>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9144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Terminal Dosis" pitchFamily="2" charset="0"/>
              </a:rPr>
              <a:t>COMPARINATOR</a:t>
            </a:r>
            <a:endParaRPr lang="en-US" sz="60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Raleway" pitchFamily="2" charset="0"/>
                <a:ea typeface="Raleway" pitchFamily="2" charset="0"/>
              </a:rPr>
              <a:t>SCHEDULE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Raleway" pitchFamily="2" charset="0"/>
                <a:ea typeface="Raleway" pitchFamily="2" charset="0"/>
              </a:rPr>
              <a:t>COMPARINATOR</a:t>
            </a:r>
            <a:endParaRPr lang="en-US" sz="4800" dirty="0">
              <a:solidFill>
                <a:schemeClr val="tx1"/>
              </a:solidFill>
              <a:latin typeface="Raleway" pitchFamily="2" charset="0"/>
              <a:ea typeface="Raleway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Museo 700" pitchFamily="50" charset="0"/>
              </a:rPr>
              <a:t>SCHEDULE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24384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600" dirty="0" smtClean="0">
                <a:solidFill>
                  <a:schemeClr val="tx1"/>
                </a:solidFill>
                <a:latin typeface="Museo 300" pitchFamily="50" charset="0"/>
              </a:rPr>
              <a:t>COMPARINATOR</a:t>
            </a:r>
            <a:endParaRPr lang="en-US" sz="4600" dirty="0">
              <a:solidFill>
                <a:schemeClr val="tx1"/>
              </a:solidFill>
              <a:latin typeface="Museo 3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526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Roboto Bk" pitchFamily="2" charset="0"/>
                <a:ea typeface="Roboto Bk" pitchFamily="2" charset="0"/>
              </a:rPr>
              <a:t>SCHEDULE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5146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Roboto Th" pitchFamily="2" charset="0"/>
                <a:ea typeface="Roboto Th" pitchFamily="2" charset="0"/>
              </a:rPr>
              <a:t>COMPARINATOR</a:t>
            </a:r>
            <a:endParaRPr lang="en-US" sz="4800" dirty="0">
              <a:solidFill>
                <a:schemeClr val="tx1"/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33528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Lobster 1.4" pitchFamily="50" charset="0"/>
              </a:rPr>
              <a:t>Schedule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42672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dirty="0" err="1" smtClean="0">
                <a:solidFill>
                  <a:schemeClr val="tx1"/>
                </a:solidFill>
                <a:latin typeface="Lobster 1.4" pitchFamily="50" charset="0"/>
              </a:rPr>
              <a:t>Comparinator</a:t>
            </a:r>
            <a:endParaRPr lang="en-US" sz="6000" dirty="0">
              <a:solidFill>
                <a:schemeClr val="tx1"/>
              </a:solidFill>
              <a:latin typeface="Lobster 1.4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3528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CabinSketch" pitchFamily="34" charset="0"/>
                <a:ea typeface="Roboto Th" pitchFamily="2" charset="0"/>
              </a:rPr>
              <a:t>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0386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abinSketch" pitchFamily="34" charset="0"/>
                <a:ea typeface="Roboto Th" pitchFamily="2" charset="0"/>
              </a:rPr>
              <a:t>COMPARINATOR</a:t>
            </a:r>
            <a:endParaRPr lang="en-US" sz="4800" dirty="0">
              <a:solidFill>
                <a:schemeClr val="tx1"/>
              </a:solidFill>
              <a:latin typeface="CabinSketch" pitchFamily="34" charset="0"/>
              <a:ea typeface="Roboto Th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51054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800" dirty="0" smtClean="0">
                <a:solidFill>
                  <a:schemeClr val="tx1"/>
                </a:solidFill>
                <a:latin typeface="Dancing Script" pitchFamily="66" charset="0"/>
              </a:rPr>
              <a:t>Schedule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60198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dirty="0" err="1" smtClean="0">
                <a:solidFill>
                  <a:schemeClr val="tx1"/>
                </a:solidFill>
                <a:latin typeface="Dancing Script" pitchFamily="66" charset="0"/>
              </a:rPr>
              <a:t>Comparinator</a:t>
            </a:r>
            <a:endParaRPr lang="en-US" sz="6000" dirty="0">
              <a:solidFill>
                <a:schemeClr val="tx1"/>
              </a:solidFill>
              <a:latin typeface="Dancing Script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1054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Motor Oil 1937 M54" pitchFamily="2" charset="0"/>
                <a:ea typeface="Roboto Th" pitchFamily="2" charset="0"/>
              </a:rPr>
              <a:t>SCHEDULE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5943600"/>
            <a:ext cx="45720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Motor Oil 1937 M54" pitchFamily="2" charset="0"/>
                <a:ea typeface="Roboto Th" pitchFamily="2" charset="0"/>
              </a:rPr>
              <a:t>COMPARINATOR</a:t>
            </a:r>
            <a:endParaRPr lang="en-US" sz="4800" dirty="0">
              <a:solidFill>
                <a:schemeClr val="tx1"/>
              </a:solidFill>
              <a:latin typeface="Motor Oil 1937 M54" pitchFamily="2" charset="0"/>
              <a:ea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304800"/>
            <a:ext cx="5486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600" dirty="0" smtClean="0">
                <a:solidFill>
                  <a:schemeClr val="tx1"/>
                </a:solidFill>
                <a:latin typeface="Terminal Dosis" pitchFamily="2" charset="0"/>
              </a:rPr>
              <a:t>SCHEDULE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5486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400" dirty="0" smtClean="0">
                <a:solidFill>
                  <a:schemeClr val="tx1"/>
                </a:solidFill>
                <a:latin typeface="Terminal Dosis" pitchFamily="2" charset="0"/>
              </a:rPr>
              <a:t>COMPARINATOR</a:t>
            </a:r>
            <a:endParaRPr lang="en-US" sz="7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1" y="2394857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order to use Schedule </a:t>
            </a:r>
            <a:r>
              <a:rPr lang="en-GB" dirty="0" err="1" smtClean="0"/>
              <a:t>Comparinator</a:t>
            </a:r>
            <a:r>
              <a:rPr lang="en-GB" dirty="0" smtClean="0"/>
              <a:t>, you must connect using one of the following: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320040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Facebook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579257" y="3200400"/>
            <a:ext cx="2895600" cy="381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Google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743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WHITE DAY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743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ORANGE DAY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3124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28800" y="3124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1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505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erminal Dosis" pitchFamily="2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3886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3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4267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4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3124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5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505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6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886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7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426720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erminal Dosis" pitchFamily="2" charset="0"/>
              </a:rPr>
              <a:t>8</a:t>
            </a:r>
            <a:endParaRPr lang="en-US" sz="2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828800" y="2743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350520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0" y="388620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28800" y="4267200"/>
            <a:ext cx="5486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28800" y="4648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28800" y="304800"/>
            <a:ext cx="5486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600" dirty="0" smtClean="0">
                <a:solidFill>
                  <a:schemeClr val="tx1"/>
                </a:solidFill>
                <a:latin typeface="Terminal Dosis" pitchFamily="2" charset="0"/>
              </a:rPr>
              <a:t>SCHEDULE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28800" y="1371600"/>
            <a:ext cx="5486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7400" dirty="0" smtClean="0">
                <a:solidFill>
                  <a:schemeClr val="tx1"/>
                </a:solidFill>
                <a:latin typeface="Terminal Dosis" pitchFamily="2" charset="0"/>
              </a:rPr>
              <a:t>COMPARINATOR</a:t>
            </a:r>
            <a:endParaRPr lang="en-US" sz="7400" dirty="0">
              <a:solidFill>
                <a:schemeClr val="tx1"/>
              </a:solidFill>
              <a:latin typeface="Terminal Dosi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8358" y="2362200"/>
            <a:ext cx="295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Enter in your schedule below.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7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1371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09850" y="1447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 Doe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743670"/>
            <a:ext cx="1169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Edit Schedule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My Profile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Log Out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52400"/>
            <a:ext cx="583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SCHEDULE COMPARINATOR: View Classmates</a:t>
            </a:r>
            <a:endParaRPr lang="en-GB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614065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2400" y="2482334"/>
            <a:ext cx="1371600" cy="260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21886" y="2514600"/>
            <a:ext cx="125913" cy="1300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endCxn id="12" idx="3"/>
          </p:cNvCxnSpPr>
          <p:nvPr/>
        </p:nvCxnSpPr>
        <p:spPr>
          <a:xfrm flipV="1">
            <a:off x="1268459" y="2625632"/>
            <a:ext cx="71867" cy="6831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8800" y="800100"/>
            <a:ext cx="2514600" cy="544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7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1234 AP Procrastination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Taught concurrently with 1345 IB Procrastination</a:t>
            </a:r>
          </a:p>
          <a:p>
            <a:pPr marL="628650"/>
            <a:endParaRPr lang="en-GB" sz="1400" dirty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Alice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Bob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Carl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Daniel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Fred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George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Heather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Ivy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6400" y="6629400"/>
            <a:ext cx="7467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676400" y="6629400"/>
            <a:ext cx="34290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981200" y="2612767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981200" y="30749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981200" y="34940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1981200" y="3933689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1981200" y="4325848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981200" y="47880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981200" y="52071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981200" y="5646770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495800" y="800100"/>
            <a:ext cx="2514600" cy="544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7200" dirty="0">
                <a:solidFill>
                  <a:schemeClr val="tx1"/>
                </a:solidFill>
              </a:rPr>
              <a:t>2</a:t>
            </a:r>
            <a:endParaRPr lang="en-GB" sz="7200" dirty="0" smtClean="0">
              <a:solidFill>
                <a:schemeClr val="tx1"/>
              </a:solidFill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5678 Random Band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 smtClean="0">
              <a:solidFill>
                <a:schemeClr val="tx1"/>
              </a:solidFill>
            </a:endParaRPr>
          </a:p>
          <a:p>
            <a:pPr marL="628650"/>
            <a:endParaRPr lang="en-GB" sz="1400" dirty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Arnold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Bill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Caroline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Dexter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Fox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Gennady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Hope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Irene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73600" y="2612767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673600" y="30749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4673600" y="34940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4673600" y="3933689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73600" y="4325848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73600" y="47880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73600" y="52071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73600" y="5646770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39000" y="800100"/>
            <a:ext cx="2514600" cy="544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7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9012 IB Psychology SL</a:t>
            </a:r>
          </a:p>
          <a:p>
            <a:pPr algn="ctr"/>
            <a:endParaRPr lang="en-GB" sz="1000" dirty="0">
              <a:solidFill>
                <a:schemeClr val="tx1"/>
              </a:solidFill>
            </a:endParaRPr>
          </a:p>
          <a:p>
            <a:pPr algn="ctr"/>
            <a:endParaRPr lang="en-GB" sz="1000" dirty="0" smtClean="0">
              <a:solidFill>
                <a:schemeClr val="tx1"/>
              </a:solidFill>
            </a:endParaRPr>
          </a:p>
          <a:p>
            <a:pPr marL="628650"/>
            <a:endParaRPr lang="en-GB" sz="1400" dirty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Ashley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Barney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Catherine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David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Fanny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Gwendolyn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Harold</a:t>
            </a:r>
          </a:p>
          <a:p>
            <a:pPr marL="628650"/>
            <a:endParaRPr lang="en-GB" sz="1400" dirty="0" smtClean="0">
              <a:solidFill>
                <a:schemeClr val="tx1"/>
              </a:solidFill>
            </a:endParaRPr>
          </a:p>
          <a:p>
            <a:pPr marL="628650"/>
            <a:r>
              <a:rPr lang="en-GB" sz="1400" dirty="0" smtClean="0">
                <a:solidFill>
                  <a:schemeClr val="tx1"/>
                </a:solidFill>
              </a:rPr>
              <a:t>Immanuel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416800" y="2612767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416800" y="30749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416800" y="3494041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7416800" y="3933689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7416800" y="4325848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416800" y="47880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416800" y="5207122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416800" y="5646770"/>
            <a:ext cx="381000" cy="39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962400" y="2612767"/>
            <a:ext cx="228600" cy="3426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975100" y="2628899"/>
            <a:ext cx="215900" cy="130478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629400" y="2612767"/>
            <a:ext cx="228600" cy="3426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6642100" y="2628899"/>
            <a:ext cx="215900" cy="106122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283700" y="2612767"/>
            <a:ext cx="228600" cy="3426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296400" y="2628899"/>
            <a:ext cx="215900" cy="16969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152400" y="5568629"/>
            <a:ext cx="13758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Terms of Service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Privacy Policy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Report User</a:t>
            </a:r>
          </a:p>
          <a:p>
            <a:endParaRPr lang="en-GB" sz="1400" dirty="0">
              <a:solidFill>
                <a:srgbClr val="002060"/>
              </a:solidFill>
            </a:endParaRPr>
          </a:p>
          <a:p>
            <a:r>
              <a:rPr lang="en-GB" sz="1400" dirty="0" smtClean="0">
                <a:solidFill>
                  <a:srgbClr val="002060"/>
                </a:solidFill>
              </a:rPr>
              <a:t>About</a:t>
            </a:r>
            <a:endParaRPr lang="en-GB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67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1371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850" y="1447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 Doe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43670"/>
            <a:ext cx="1169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Edit Schedule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My Profile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Log Out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482334"/>
            <a:ext cx="1371600" cy="260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err="1" smtClean="0">
                <a:solidFill>
                  <a:schemeClr val="tx1"/>
                </a:solidFill>
              </a:rPr>
              <a:t>Yash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21886" y="2514600"/>
            <a:ext cx="125913" cy="1300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 flipV="1">
            <a:off x="1268459" y="2625632"/>
            <a:ext cx="71867" cy="6831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52400"/>
            <a:ext cx="556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SCHEDULE COMPARINATOR: Search Results</a:t>
            </a:r>
            <a:endParaRPr lang="en-GB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614065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6768" y="729734"/>
            <a:ext cx="240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result found for </a:t>
            </a:r>
            <a:r>
              <a:rPr lang="en-GB" dirty="0" err="1"/>
              <a:t>Yash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816768" y="1160737"/>
            <a:ext cx="3517232" cy="348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816768" y="150947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None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836821" y="2000306"/>
            <a:ext cx="3517232" cy="348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People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470359" y="2463225"/>
            <a:ext cx="1658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Yash</a:t>
            </a:r>
            <a:r>
              <a:rPr lang="en-GB" dirty="0" smtClean="0"/>
              <a:t> </a:t>
            </a:r>
            <a:r>
              <a:rPr lang="en-GB" dirty="0" err="1" smtClean="0"/>
              <a:t>Aggarwal</a:t>
            </a:r>
            <a:endParaRPr lang="en-GB" dirty="0" smtClean="0"/>
          </a:p>
          <a:p>
            <a:r>
              <a:rPr lang="en-GB" sz="1400" dirty="0" smtClean="0"/>
              <a:t>Senior at Westwood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1928561" y="2510880"/>
            <a:ext cx="469232" cy="4894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52400" y="5568629"/>
            <a:ext cx="13758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Terms of Service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Privacy Policy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Report User</a:t>
            </a:r>
          </a:p>
          <a:p>
            <a:endParaRPr lang="en-GB" sz="1400" dirty="0">
              <a:solidFill>
                <a:srgbClr val="002060"/>
              </a:solidFill>
            </a:endParaRPr>
          </a:p>
          <a:p>
            <a:r>
              <a:rPr lang="en-GB" sz="1400" dirty="0" smtClean="0">
                <a:solidFill>
                  <a:srgbClr val="002060"/>
                </a:solidFill>
              </a:rPr>
              <a:t>About</a:t>
            </a:r>
            <a:endParaRPr lang="en-GB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67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1371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09850" y="1447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John Doe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743670"/>
            <a:ext cx="1169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Edit Schedule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My Profile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Log Out</a:t>
            </a:r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400" y="2482334"/>
            <a:ext cx="1371600" cy="2608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err="1" smtClean="0">
                <a:solidFill>
                  <a:schemeClr val="tx1"/>
                </a:solidFill>
              </a:rPr>
              <a:t>Yash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21886" y="2514600"/>
            <a:ext cx="125913" cy="1300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 flipV="1">
            <a:off x="1268459" y="2625632"/>
            <a:ext cx="71867" cy="6831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1200" y="304800"/>
            <a:ext cx="1600200" cy="168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73016" y="384601"/>
            <a:ext cx="5588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ln>
                  <a:solidFill>
                    <a:schemeClr val="bg1"/>
                  </a:solidFill>
                </a:ln>
                <a:latin typeface="Century Gothic" pitchFamily="34" charset="0"/>
              </a:rPr>
              <a:t>YASH AGGARWAL</a:t>
            </a:r>
            <a:endParaRPr lang="en-GB" sz="4800" dirty="0">
              <a:ln>
                <a:solidFill>
                  <a:schemeClr val="bg1"/>
                </a:solidFill>
              </a:ln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3905" y="1143000"/>
            <a:ext cx="207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Senior at Westwood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3905" y="1743670"/>
            <a:ext cx="4379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81200" y="2113002"/>
            <a:ext cx="24384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Schedule: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2667000"/>
            <a:ext cx="27780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1234 AP Procrastination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2345 AP Sleep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3456 IB TAG English HL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4567 Choir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5678 Off Block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6789 IB Math HL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7890 LOL II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8901 TAG Winning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2113002"/>
            <a:ext cx="24384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About Me: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2667000"/>
            <a:ext cx="367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person has not written anything.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568629"/>
            <a:ext cx="13758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2060"/>
                </a:solidFill>
              </a:rPr>
              <a:t>Terms of Service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Privacy Policy</a:t>
            </a:r>
          </a:p>
          <a:p>
            <a:r>
              <a:rPr lang="en-GB" sz="1400" dirty="0" smtClean="0">
                <a:solidFill>
                  <a:srgbClr val="002060"/>
                </a:solidFill>
              </a:rPr>
              <a:t>Report User</a:t>
            </a:r>
          </a:p>
          <a:p>
            <a:endParaRPr lang="en-GB" sz="1400" dirty="0">
              <a:solidFill>
                <a:srgbClr val="002060"/>
              </a:solidFill>
            </a:endParaRPr>
          </a:p>
          <a:p>
            <a:r>
              <a:rPr lang="en-GB" sz="1400" dirty="0" smtClean="0">
                <a:solidFill>
                  <a:srgbClr val="002060"/>
                </a:solidFill>
              </a:rPr>
              <a:t>About</a:t>
            </a:r>
            <a:endParaRPr lang="en-GB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217</Words>
  <Application>Microsoft Office PowerPoint</Application>
  <PresentationFormat>On-screen Show 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Ciotti</dc:creator>
  <cp:lastModifiedBy>This Guy</cp:lastModifiedBy>
  <cp:revision>16</cp:revision>
  <dcterms:created xsi:type="dcterms:W3CDTF">2012-06-13T21:10:11Z</dcterms:created>
  <dcterms:modified xsi:type="dcterms:W3CDTF">2012-06-27T18:55:36Z</dcterms:modified>
</cp:coreProperties>
</file>