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224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2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64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83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7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8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8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13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66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68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4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7EC5C1-FCF1-46AE-B7A4-CB0D3981915C}" type="datetimeFigureOut">
              <a:rPr lang="en-IE" smtClean="0"/>
              <a:t>24/09/2024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E3D018-085C-489E-A8DA-A08A790A33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7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A62-5E1D-4C69-84C5-125F6FBF3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Budgie: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6114-47FB-4FD6-AF86-742C2D80A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Software Tools Project: </a:t>
            </a:r>
            <a:r>
              <a:rPr lang="en-IE"/>
              <a:t>UI 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634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49D82-3F79-4507-853D-9C35D37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833075"/>
            <a:ext cx="929769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2CB57-C3AE-452D-9723-E00E4AFD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814022"/>
            <a:ext cx="935485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FB5E4-8656-4F0A-91E4-55793892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804496"/>
            <a:ext cx="938343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3A39CF-C9F4-4CFF-9F18-DF7A4195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804496"/>
            <a:ext cx="932627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8E16A-73CC-4E85-A7D7-DE42E423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804496"/>
            <a:ext cx="932627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86C16-3679-47D5-B245-D5AA2BC6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809259"/>
            <a:ext cx="931675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B5718-2D50-4486-B2E0-A253C3C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828312"/>
            <a:ext cx="933580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9E3A2-2B8D-4F10-870F-74E83CC0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828312"/>
            <a:ext cx="933580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6AB68-6007-40C0-A2D1-052A6230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794970"/>
            <a:ext cx="935485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BF1C1-FC9D-4B71-9B66-E2C50149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794970"/>
            <a:ext cx="942154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69DC1-5A39-432F-A610-8465E11D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794970"/>
            <a:ext cx="935485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7BC59-84A1-4C0B-BBD3-88CC7076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804496"/>
            <a:ext cx="932627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</TotalTime>
  <Words>8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</vt:lpstr>
      <vt:lpstr>Budgie: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Budgie:</dc:title>
  <dc:creator>STUDENT Laura Looney</dc:creator>
  <cp:lastModifiedBy>STUDENT Laura Looney</cp:lastModifiedBy>
  <cp:revision>4</cp:revision>
  <dcterms:created xsi:type="dcterms:W3CDTF">2024-09-24T10:37:07Z</dcterms:created>
  <dcterms:modified xsi:type="dcterms:W3CDTF">2024-09-24T11:48:43Z</dcterms:modified>
</cp:coreProperties>
</file>