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2266"/>
  </p:normalViewPr>
  <p:slideViewPr>
    <p:cSldViewPr snapToGrid="0" snapToObjects="1">
      <p:cViewPr>
        <p:scale>
          <a:sx n="114" d="100"/>
          <a:sy n="114" d="100"/>
        </p:scale>
        <p:origin x="2840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CFAB-98C3-B64F-A1CF-737AE8ABE457}" type="datetimeFigureOut">
              <a:rPr lang="es-ES" smtClean="0"/>
              <a:t>25/9/17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CD9F-4B44-3D40-8D7F-1CAD28F7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6" y="740229"/>
            <a:ext cx="631372" cy="51598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957458" y="740229"/>
            <a:ext cx="631372" cy="51598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4288971" y="1600199"/>
            <a:ext cx="631372" cy="79683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51858" y="751115"/>
            <a:ext cx="1894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63345" y="751115"/>
            <a:ext cx="1894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45971" y="751115"/>
            <a:ext cx="0" cy="2057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063345" y="751115"/>
            <a:ext cx="0" cy="2057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5971" y="2808514"/>
            <a:ext cx="2917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198914" y="658586"/>
            <a:ext cx="152400" cy="163286"/>
            <a:chOff x="4212771" y="1240971"/>
            <a:chExt cx="152400" cy="163286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803577" y="669472"/>
            <a:ext cx="152400" cy="163286"/>
            <a:chOff x="4212771" y="1240971"/>
            <a:chExt cx="152400" cy="163286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240486" y="664028"/>
            <a:ext cx="152400" cy="163286"/>
            <a:chOff x="4212771" y="1240971"/>
            <a:chExt cx="152400" cy="163286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97828" y="2726871"/>
            <a:ext cx="152400" cy="163286"/>
            <a:chOff x="4212771" y="1240971"/>
            <a:chExt cx="152400" cy="163286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38199" y="658585"/>
            <a:ext cx="152400" cy="163286"/>
            <a:chOff x="4212771" y="1240971"/>
            <a:chExt cx="152400" cy="163286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59972" y="5181599"/>
            <a:ext cx="152400" cy="163286"/>
            <a:chOff x="4212771" y="1240971"/>
            <a:chExt cx="152400" cy="163286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191502" y="5192485"/>
            <a:ext cx="152400" cy="163286"/>
            <a:chOff x="4212771" y="1240971"/>
            <a:chExt cx="152400" cy="163286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92587" y="1548493"/>
            <a:ext cx="174171" cy="141514"/>
            <a:chOff x="5148943" y="1099457"/>
            <a:chExt cx="174171" cy="141514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33399" y="2974521"/>
            <a:ext cx="174171" cy="141514"/>
            <a:chOff x="5148943" y="1099457"/>
            <a:chExt cx="174171" cy="14151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33399" y="5500006"/>
            <a:ext cx="174171" cy="141514"/>
            <a:chOff x="5148943" y="1099457"/>
            <a:chExt cx="174171" cy="141514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493578" y="2746603"/>
            <a:ext cx="190501" cy="189139"/>
            <a:chOff x="4974771" y="953861"/>
            <a:chExt cx="190501" cy="18913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031676" y="1638641"/>
            <a:ext cx="190501" cy="189139"/>
            <a:chOff x="4974771" y="953861"/>
            <a:chExt cx="190501" cy="189139"/>
          </a:xfrm>
        </p:grpSpPr>
        <p:cxnSp>
          <p:nvCxnSpPr>
            <p:cNvPr id="140" name="Straight Connector 139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845879" y="2761570"/>
            <a:ext cx="190501" cy="189139"/>
            <a:chOff x="4974771" y="953861"/>
            <a:chExt cx="190501" cy="189139"/>
          </a:xfrm>
        </p:grpSpPr>
        <p:cxnSp>
          <p:nvCxnSpPr>
            <p:cNvPr id="143" name="Straight Connector 142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178379" y="2998335"/>
            <a:ext cx="174171" cy="141514"/>
            <a:chOff x="5148943" y="1099457"/>
            <a:chExt cx="174171" cy="141514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27098" y="5159827"/>
            <a:ext cx="103415" cy="228600"/>
            <a:chOff x="5165272" y="3603171"/>
            <a:chExt cx="103415" cy="2286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4603297" y="5785757"/>
            <a:ext cx="103415" cy="228600"/>
            <a:chOff x="5165272" y="3603171"/>
            <a:chExt cx="103415" cy="22860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887184" y="5769428"/>
            <a:ext cx="103415" cy="228600"/>
            <a:chOff x="5165272" y="3603171"/>
            <a:chExt cx="103415" cy="228600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1156607" y="5449659"/>
            <a:ext cx="190501" cy="189139"/>
            <a:chOff x="4974771" y="953861"/>
            <a:chExt cx="190501" cy="18913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7878537" y="5473471"/>
            <a:ext cx="174171" cy="141514"/>
            <a:chOff x="5148943" y="1099457"/>
            <a:chExt cx="174171" cy="14151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8202385" y="5785757"/>
            <a:ext cx="103415" cy="228600"/>
            <a:chOff x="5165272" y="3603171"/>
            <a:chExt cx="103415" cy="2286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8504466" y="5471427"/>
            <a:ext cx="190501" cy="189139"/>
            <a:chOff x="4974771" y="953861"/>
            <a:chExt cx="190501" cy="189139"/>
          </a:xfrm>
        </p:grpSpPr>
        <p:cxnSp>
          <p:nvCxnSpPr>
            <p:cNvPr id="167" name="Straight Connector 166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570548" y="47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1309007" y="5602059"/>
            <a:ext cx="190501" cy="189139"/>
            <a:chOff x="4974771" y="953861"/>
            <a:chExt cx="190501" cy="189139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7862208" y="485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852899" y="5176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45345" y="28288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820169" y="28029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997953" y="47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99935" y="4394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49419" y="47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82339" y="5130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215501" y="4980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428034" y="5971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3858" y="59795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616042" y="49867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559659" y="50907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730601" y="59518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539806" y="58133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174193" y="8209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863443" y="827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58594" y="1686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04212" y="29170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701521" y="16557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05508" y="8560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321732" y="29256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42756" y="28745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8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74363" y="543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9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39792" y="49278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19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946103" y="54578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18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820932" y="55895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10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455405" y="48202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498906" y="60385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116401" y="59792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577386" y="54498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141709" y="49293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596994" y="54615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591808" y="30823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17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603591" y="30641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82792" y="8452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7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28365" y="24934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23730" y="5388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2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174193" y="54274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4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538255" y="54558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3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204851" y="27712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5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75487" y="3726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6</a:t>
            </a:r>
            <a:endParaRPr lang="en-US" sz="1200" b="1" dirty="0">
              <a:solidFill>
                <a:srgbClr val="00B050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1" y="270020"/>
            <a:ext cx="330200" cy="4064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92" y="276485"/>
            <a:ext cx="330200" cy="4064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5984506" y="182880"/>
            <a:ext cx="878937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65" y="24787"/>
            <a:ext cx="355600" cy="406400"/>
          </a:xfrm>
          <a:prstGeom prst="rect">
            <a:avLst/>
          </a:prstGeom>
        </p:spPr>
      </p:pic>
      <p:cxnSp>
        <p:nvCxnSpPr>
          <p:cNvPr id="219" name="Straight Connector 218"/>
          <p:cNvCxnSpPr/>
          <p:nvPr/>
        </p:nvCxnSpPr>
        <p:spPr>
          <a:xfrm>
            <a:off x="7676932" y="226383"/>
            <a:ext cx="878937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2756" y="761999"/>
            <a:ext cx="0" cy="207917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42756" y="4003199"/>
            <a:ext cx="0" cy="191878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6" y="3182325"/>
            <a:ext cx="254000" cy="33020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 flipV="1">
            <a:off x="5992587" y="16808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8514356" y="104024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8525" y="728662"/>
            <a:ext cx="143472" cy="1506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7389" y="5791198"/>
            <a:ext cx="143472" cy="1506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6942" y="6381496"/>
            <a:ext cx="3501448" cy="78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052004" y="6359828"/>
            <a:ext cx="3501448" cy="78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546249" y="6267233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8409026" y="6204058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002" y="6255359"/>
            <a:ext cx="228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9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48775" y="1068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23785" y="3553454"/>
            <a:ext cx="178420" cy="17959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24749" y="2303900"/>
            <a:ext cx="1354228" cy="1180621"/>
            <a:chOff x="1641811" y="1363618"/>
            <a:chExt cx="1354228" cy="1180621"/>
          </a:xfrm>
        </p:grpSpPr>
        <p:sp>
          <p:nvSpPr>
            <p:cNvPr id="4" name="Rectangle 3"/>
            <p:cNvSpPr/>
            <p:nvPr/>
          </p:nvSpPr>
          <p:spPr>
            <a:xfrm>
              <a:off x="1742173" y="1453415"/>
              <a:ext cx="1164656" cy="10010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52963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41811" y="2364646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17619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78620" y="418345"/>
            <a:ext cx="1365380" cy="1180621"/>
            <a:chOff x="1641811" y="1363618"/>
            <a:chExt cx="1365380" cy="1180621"/>
          </a:xfrm>
        </p:grpSpPr>
        <p:sp>
          <p:nvSpPr>
            <p:cNvPr id="14" name="Rectangle 13"/>
            <p:cNvSpPr/>
            <p:nvPr/>
          </p:nvSpPr>
          <p:spPr>
            <a:xfrm>
              <a:off x="1742173" y="1453415"/>
              <a:ext cx="1164656" cy="10010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52963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641811" y="2364646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17619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28771" y="2364645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05548" y="3850339"/>
            <a:ext cx="1365380" cy="1180621"/>
            <a:chOff x="1641811" y="1363618"/>
            <a:chExt cx="1365380" cy="1180621"/>
          </a:xfrm>
        </p:grpSpPr>
        <p:sp>
          <p:nvSpPr>
            <p:cNvPr id="20" name="Rectangle 19"/>
            <p:cNvSpPr/>
            <p:nvPr/>
          </p:nvSpPr>
          <p:spPr>
            <a:xfrm>
              <a:off x="1742173" y="1453415"/>
              <a:ext cx="1164656" cy="10010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641811" y="2364646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17619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828771" y="2364645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3597" y="3850340"/>
            <a:ext cx="1365380" cy="1180621"/>
            <a:chOff x="1641811" y="1363618"/>
            <a:chExt cx="1365380" cy="1180621"/>
          </a:xfrm>
        </p:grpSpPr>
        <p:sp>
          <p:nvSpPr>
            <p:cNvPr id="26" name="Rectangle 25"/>
            <p:cNvSpPr/>
            <p:nvPr/>
          </p:nvSpPr>
          <p:spPr>
            <a:xfrm>
              <a:off x="1742173" y="1453415"/>
              <a:ext cx="1164656" cy="10010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52963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41811" y="2364646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28771" y="2364645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05548" y="2303899"/>
            <a:ext cx="1354228" cy="1180620"/>
            <a:chOff x="1652963" y="1363618"/>
            <a:chExt cx="1354228" cy="1180620"/>
          </a:xfrm>
        </p:grpSpPr>
        <p:sp>
          <p:nvSpPr>
            <p:cNvPr id="32" name="Rectangle 31"/>
            <p:cNvSpPr/>
            <p:nvPr/>
          </p:nvSpPr>
          <p:spPr>
            <a:xfrm>
              <a:off x="1742173" y="1453415"/>
              <a:ext cx="1164656" cy="10010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52963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17619" y="1363618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28771" y="2364645"/>
              <a:ext cx="178420" cy="179593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707515" y="2856740"/>
            <a:ext cx="738485" cy="69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824868" y="2856740"/>
            <a:ext cx="752218" cy="69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696287" y="3850339"/>
            <a:ext cx="749713" cy="59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805129" y="3857767"/>
            <a:ext cx="677661" cy="58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6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57" y="240765"/>
            <a:ext cx="76581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57" y="935351"/>
            <a:ext cx="77216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9" y="2315737"/>
            <a:ext cx="9144000" cy="1685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87" y="4162165"/>
            <a:ext cx="850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6" y="740229"/>
            <a:ext cx="631372" cy="51598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957458" y="740229"/>
            <a:ext cx="631372" cy="51598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4288971" y="1600199"/>
            <a:ext cx="631372" cy="79683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51858" y="751115"/>
            <a:ext cx="1894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63345" y="751115"/>
            <a:ext cx="1894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45971" y="751115"/>
            <a:ext cx="0" cy="2057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063345" y="751115"/>
            <a:ext cx="0" cy="2057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5971" y="2808514"/>
            <a:ext cx="2917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198914" y="658586"/>
            <a:ext cx="152400" cy="163286"/>
            <a:chOff x="4212771" y="1240971"/>
            <a:chExt cx="152400" cy="163286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803577" y="669472"/>
            <a:ext cx="152400" cy="163286"/>
            <a:chOff x="4212771" y="1240971"/>
            <a:chExt cx="152400" cy="163286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240486" y="664028"/>
            <a:ext cx="152400" cy="163286"/>
            <a:chOff x="4212771" y="1240971"/>
            <a:chExt cx="152400" cy="163286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97828" y="2726871"/>
            <a:ext cx="152400" cy="163286"/>
            <a:chOff x="4212771" y="1240971"/>
            <a:chExt cx="152400" cy="163286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38199" y="658585"/>
            <a:ext cx="152400" cy="163286"/>
            <a:chOff x="4212771" y="1240971"/>
            <a:chExt cx="152400" cy="163286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59972" y="5181599"/>
            <a:ext cx="152400" cy="163286"/>
            <a:chOff x="4212771" y="1240971"/>
            <a:chExt cx="152400" cy="163286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191502" y="5192485"/>
            <a:ext cx="152400" cy="163286"/>
            <a:chOff x="4212771" y="1240971"/>
            <a:chExt cx="152400" cy="163286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4212771" y="1240971"/>
              <a:ext cx="15240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212771" y="1328057"/>
              <a:ext cx="152400" cy="76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92587" y="1548493"/>
            <a:ext cx="174171" cy="141514"/>
            <a:chOff x="5148943" y="1099457"/>
            <a:chExt cx="174171" cy="141514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33399" y="2974521"/>
            <a:ext cx="174171" cy="141514"/>
            <a:chOff x="5148943" y="1099457"/>
            <a:chExt cx="174171" cy="14151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33399" y="5500006"/>
            <a:ext cx="174171" cy="141514"/>
            <a:chOff x="5148943" y="1099457"/>
            <a:chExt cx="174171" cy="141514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493578" y="2746603"/>
            <a:ext cx="190501" cy="189139"/>
            <a:chOff x="4974771" y="953861"/>
            <a:chExt cx="190501" cy="18913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031676" y="1638641"/>
            <a:ext cx="190501" cy="189139"/>
            <a:chOff x="4974771" y="953861"/>
            <a:chExt cx="190501" cy="189139"/>
          </a:xfrm>
        </p:grpSpPr>
        <p:cxnSp>
          <p:nvCxnSpPr>
            <p:cNvPr id="140" name="Straight Connector 139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845879" y="2761570"/>
            <a:ext cx="190501" cy="189139"/>
            <a:chOff x="4974771" y="953861"/>
            <a:chExt cx="190501" cy="189139"/>
          </a:xfrm>
        </p:grpSpPr>
        <p:cxnSp>
          <p:nvCxnSpPr>
            <p:cNvPr id="143" name="Straight Connector 142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178379" y="2998335"/>
            <a:ext cx="174171" cy="141514"/>
            <a:chOff x="5148943" y="1099457"/>
            <a:chExt cx="174171" cy="141514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27098" y="5159827"/>
            <a:ext cx="103415" cy="228600"/>
            <a:chOff x="5165272" y="3603171"/>
            <a:chExt cx="103415" cy="2286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4603297" y="5785757"/>
            <a:ext cx="103415" cy="228600"/>
            <a:chOff x="5165272" y="3603171"/>
            <a:chExt cx="103415" cy="22860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887184" y="5769428"/>
            <a:ext cx="103415" cy="228600"/>
            <a:chOff x="5165272" y="3603171"/>
            <a:chExt cx="103415" cy="228600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1156607" y="5449659"/>
            <a:ext cx="190501" cy="189139"/>
            <a:chOff x="4974771" y="953861"/>
            <a:chExt cx="190501" cy="18913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7878537" y="5473471"/>
            <a:ext cx="174171" cy="141514"/>
            <a:chOff x="5148943" y="1099457"/>
            <a:chExt cx="174171" cy="14151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148943" y="1099457"/>
              <a:ext cx="87086" cy="14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236029" y="1110343"/>
              <a:ext cx="87085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8202385" y="5785757"/>
            <a:ext cx="103415" cy="228600"/>
            <a:chOff x="5165272" y="3603171"/>
            <a:chExt cx="103415" cy="2286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5165272" y="3603171"/>
              <a:ext cx="103415" cy="119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165272" y="3739242"/>
              <a:ext cx="103415" cy="9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8504466" y="5471427"/>
            <a:ext cx="190501" cy="189139"/>
            <a:chOff x="4974771" y="953861"/>
            <a:chExt cx="190501" cy="189139"/>
          </a:xfrm>
        </p:grpSpPr>
        <p:cxnSp>
          <p:nvCxnSpPr>
            <p:cNvPr id="167" name="Straight Connector 166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570548" y="47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1309007" y="5602059"/>
            <a:ext cx="190501" cy="189139"/>
            <a:chOff x="4974771" y="953861"/>
            <a:chExt cx="190501" cy="189139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4974771" y="1001486"/>
              <a:ext cx="97972" cy="13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067303" y="953861"/>
              <a:ext cx="97969" cy="189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7862208" y="485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852899" y="5176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45345" y="28288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820169" y="28029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997953" y="47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99935" y="4394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49419" y="47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82339" y="5130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215501" y="4980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428034" y="5971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3858" y="59795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616042" y="49867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559659" y="50907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730601" y="59518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539806" y="58133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174193" y="8209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863443" y="827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58594" y="1686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04212" y="29170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701521" y="16557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05508" y="8560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321732" y="29256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42756" y="28745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8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74363" y="543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9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39792" y="49278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19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946103" y="54578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18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820932" y="55895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10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455405" y="48202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498906" y="60385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116401" y="59792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577386" y="544981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141709" y="49293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596994" y="54615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591808" y="30823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17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603591" y="30641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82792" y="8452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7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28365" y="24934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23730" y="5388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2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174193" y="54274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4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538255" y="54558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3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204851" y="27712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5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75487" y="3726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6</a:t>
            </a:r>
            <a:endParaRPr lang="en-US" sz="1200" b="1" dirty="0">
              <a:solidFill>
                <a:srgbClr val="00B050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1" y="270020"/>
            <a:ext cx="330200" cy="4064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92" y="276485"/>
            <a:ext cx="330200" cy="4064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5984506" y="182880"/>
            <a:ext cx="878937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65" y="24787"/>
            <a:ext cx="355600" cy="406400"/>
          </a:xfrm>
          <a:prstGeom prst="rect">
            <a:avLst/>
          </a:prstGeom>
        </p:spPr>
      </p:pic>
      <p:cxnSp>
        <p:nvCxnSpPr>
          <p:cNvPr id="219" name="Straight Connector 218"/>
          <p:cNvCxnSpPr/>
          <p:nvPr/>
        </p:nvCxnSpPr>
        <p:spPr>
          <a:xfrm>
            <a:off x="7676932" y="226383"/>
            <a:ext cx="878937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2756" y="761999"/>
            <a:ext cx="0" cy="207917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42756" y="4003199"/>
            <a:ext cx="0" cy="191878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6" y="3182325"/>
            <a:ext cx="254000" cy="33020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 flipV="1">
            <a:off x="5992587" y="16808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8514356" y="104024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8525" y="728662"/>
            <a:ext cx="143472" cy="1506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7389" y="5791198"/>
            <a:ext cx="143472" cy="1506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6942" y="6381496"/>
            <a:ext cx="3501448" cy="78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052004" y="6359828"/>
            <a:ext cx="3501448" cy="78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546249" y="6267233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8409026" y="6204058"/>
            <a:ext cx="105330" cy="25169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002" y="6255359"/>
            <a:ext cx="228600" cy="3048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76" idx="2"/>
          </p:cNvCxnSpPr>
          <p:nvPr/>
        </p:nvCxnSpPr>
        <p:spPr>
          <a:xfrm>
            <a:off x="3129560" y="751114"/>
            <a:ext cx="6284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434944" y="751114"/>
            <a:ext cx="6284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57961" y="751114"/>
            <a:ext cx="769137" cy="8875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27098" y="751114"/>
            <a:ext cx="907846" cy="8875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203488" y="5347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400949" y="17408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665234" y="4612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0954" y="11948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858848" y="11629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563379" y="4612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322450" y="46918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25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56790" y="2138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7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7" y="1282854"/>
            <a:ext cx="80137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7" y="3138294"/>
            <a:ext cx="7962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72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94</Words>
  <Application>Microsoft Macintosh PowerPoint</Application>
  <PresentationFormat>On-screen Show (4:3)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Juan David Gomez Catano</cp:lastModifiedBy>
  <cp:revision>25</cp:revision>
  <cp:lastPrinted>2017-03-21T15:06:06Z</cp:lastPrinted>
  <dcterms:created xsi:type="dcterms:W3CDTF">2013-08-13T16:08:22Z</dcterms:created>
  <dcterms:modified xsi:type="dcterms:W3CDTF">2017-09-25T21:41:25Z</dcterms:modified>
</cp:coreProperties>
</file>