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4E8F-BFDF-5F46-A059-ABE328BC2A52}" type="datetimeFigureOut">
              <a:rPr lang="es-ES" smtClean="0"/>
              <a:t>27/09/13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C7FF-BD11-9D40-9D5A-93B3C7E64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4E8F-BFDF-5F46-A059-ABE328BC2A52}" type="datetimeFigureOut">
              <a:rPr lang="es-ES" smtClean="0"/>
              <a:t>27/09/13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C7FF-BD11-9D40-9D5A-93B3C7E64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9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4E8F-BFDF-5F46-A059-ABE328BC2A52}" type="datetimeFigureOut">
              <a:rPr lang="es-ES" smtClean="0"/>
              <a:t>27/09/13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C7FF-BD11-9D40-9D5A-93B3C7E64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4E8F-BFDF-5F46-A059-ABE328BC2A52}" type="datetimeFigureOut">
              <a:rPr lang="es-ES" smtClean="0"/>
              <a:t>27/09/13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C7FF-BD11-9D40-9D5A-93B3C7E64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3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4E8F-BFDF-5F46-A059-ABE328BC2A52}" type="datetimeFigureOut">
              <a:rPr lang="es-ES" smtClean="0"/>
              <a:t>27/09/13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C7FF-BD11-9D40-9D5A-93B3C7E64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9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4E8F-BFDF-5F46-A059-ABE328BC2A52}" type="datetimeFigureOut">
              <a:rPr lang="es-ES" smtClean="0"/>
              <a:t>27/09/13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C7FF-BD11-9D40-9D5A-93B3C7E64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8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4E8F-BFDF-5F46-A059-ABE328BC2A52}" type="datetimeFigureOut">
              <a:rPr lang="es-ES" smtClean="0"/>
              <a:t>27/09/13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C7FF-BD11-9D40-9D5A-93B3C7E64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0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4E8F-BFDF-5F46-A059-ABE328BC2A52}" type="datetimeFigureOut">
              <a:rPr lang="es-ES" smtClean="0"/>
              <a:t>27/09/13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C7FF-BD11-9D40-9D5A-93B3C7E64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4E8F-BFDF-5F46-A059-ABE328BC2A52}" type="datetimeFigureOut">
              <a:rPr lang="es-ES" smtClean="0"/>
              <a:t>27/09/13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C7FF-BD11-9D40-9D5A-93B3C7E64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3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4E8F-BFDF-5F46-A059-ABE328BC2A52}" type="datetimeFigureOut">
              <a:rPr lang="es-ES" smtClean="0"/>
              <a:t>27/09/13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C7FF-BD11-9D40-9D5A-93B3C7E64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6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4E8F-BFDF-5F46-A059-ABE328BC2A52}" type="datetimeFigureOut">
              <a:rPr lang="es-ES" smtClean="0"/>
              <a:t>27/09/13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C7FF-BD11-9D40-9D5A-93B3C7E64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0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14E8F-BFDF-5F46-A059-ABE328BC2A52}" type="datetimeFigureOut">
              <a:rPr lang="es-ES" smtClean="0"/>
              <a:t>27/09/13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3C7FF-BD11-9D40-9D5A-93B3C7E64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2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/>
          <p:cNvGrpSpPr/>
          <p:nvPr/>
        </p:nvGrpSpPr>
        <p:grpSpPr>
          <a:xfrm>
            <a:off x="800989" y="683710"/>
            <a:ext cx="2158869" cy="1744080"/>
            <a:chOff x="2155655" y="1260501"/>
            <a:chExt cx="2158869" cy="1744080"/>
          </a:xfrm>
        </p:grpSpPr>
        <p:cxnSp>
          <p:nvCxnSpPr>
            <p:cNvPr id="5" name="Conector recto 4"/>
            <p:cNvCxnSpPr/>
            <p:nvPr/>
          </p:nvCxnSpPr>
          <p:spPr>
            <a:xfrm>
              <a:off x="2592917" y="1492250"/>
              <a:ext cx="1471083" cy="1121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uadroTexto 5"/>
            <p:cNvSpPr txBox="1"/>
            <p:nvPr/>
          </p:nvSpPr>
          <p:spPr>
            <a:xfrm>
              <a:off x="2155655" y="1260501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7" name="Elipse 6"/>
            <p:cNvSpPr/>
            <p:nvPr/>
          </p:nvSpPr>
          <p:spPr>
            <a:xfrm>
              <a:off x="2524125" y="1428750"/>
              <a:ext cx="137583" cy="127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ipse 7"/>
            <p:cNvSpPr/>
            <p:nvPr/>
          </p:nvSpPr>
          <p:spPr>
            <a:xfrm>
              <a:off x="2450042" y="1354666"/>
              <a:ext cx="285750" cy="2751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ipse 8"/>
            <p:cNvSpPr/>
            <p:nvPr/>
          </p:nvSpPr>
          <p:spPr>
            <a:xfrm>
              <a:off x="3926417" y="2508249"/>
              <a:ext cx="137583" cy="127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4032250" y="2635249"/>
              <a:ext cx="282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2746039" y="222251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5" name="Elipse 14"/>
          <p:cNvSpPr/>
          <p:nvPr/>
        </p:nvSpPr>
        <p:spPr>
          <a:xfrm>
            <a:off x="3114509" y="390500"/>
            <a:ext cx="137583" cy="127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ipse 15"/>
          <p:cNvSpPr/>
          <p:nvPr/>
        </p:nvSpPr>
        <p:spPr>
          <a:xfrm>
            <a:off x="3040426" y="316416"/>
            <a:ext cx="285750" cy="2751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Agrupar 27"/>
          <p:cNvGrpSpPr/>
          <p:nvPr/>
        </p:nvGrpSpPr>
        <p:grpSpPr>
          <a:xfrm>
            <a:off x="648149" y="3059670"/>
            <a:ext cx="2805640" cy="2390747"/>
            <a:chOff x="648149" y="3059670"/>
            <a:chExt cx="2805640" cy="2390747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648149" y="3059670"/>
              <a:ext cx="1471083" cy="1121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2061996" y="4118003"/>
              <a:ext cx="137583" cy="127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2002731" y="4181503"/>
              <a:ext cx="3365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</a:t>
              </a:r>
              <a:endParaRPr lang="en-US" sz="2800" dirty="0"/>
            </a:p>
          </p:txBody>
        </p:sp>
        <p:cxnSp>
          <p:nvCxnSpPr>
            <p:cNvPr id="19" name="Conector recto 18"/>
            <p:cNvCxnSpPr/>
            <p:nvPr/>
          </p:nvCxnSpPr>
          <p:spPr>
            <a:xfrm flipV="1">
              <a:off x="2119232" y="3156003"/>
              <a:ext cx="1334557" cy="1025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>
              <a:off x="822161" y="4919081"/>
              <a:ext cx="236114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V="1">
              <a:off x="2002731" y="4741334"/>
              <a:ext cx="0" cy="7090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Agrupar 48"/>
          <p:cNvGrpSpPr/>
          <p:nvPr/>
        </p:nvGrpSpPr>
        <p:grpSpPr>
          <a:xfrm>
            <a:off x="6307666" y="316416"/>
            <a:ext cx="2523679" cy="2141741"/>
            <a:chOff x="4540250" y="2932670"/>
            <a:chExt cx="2523679" cy="2141741"/>
          </a:xfrm>
        </p:grpSpPr>
        <p:cxnSp>
          <p:nvCxnSpPr>
            <p:cNvPr id="31" name="Conector recto 30"/>
            <p:cNvCxnSpPr/>
            <p:nvPr/>
          </p:nvCxnSpPr>
          <p:spPr>
            <a:xfrm>
              <a:off x="5331442" y="3519390"/>
              <a:ext cx="15489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ipse 31"/>
            <p:cNvSpPr/>
            <p:nvPr/>
          </p:nvSpPr>
          <p:spPr>
            <a:xfrm>
              <a:off x="5262650" y="3455890"/>
              <a:ext cx="137583" cy="127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5139101" y="2932670"/>
              <a:ext cx="373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</a:t>
              </a:r>
              <a:endParaRPr lang="en-US" sz="2800" dirty="0"/>
            </a:p>
          </p:txBody>
        </p:sp>
        <p:cxnSp>
          <p:nvCxnSpPr>
            <p:cNvPr id="34" name="Conector recto 33"/>
            <p:cNvCxnSpPr/>
            <p:nvPr/>
          </p:nvCxnSpPr>
          <p:spPr>
            <a:xfrm flipH="1">
              <a:off x="4540250" y="3519390"/>
              <a:ext cx="791192" cy="9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>
              <a:off x="4702789" y="4543075"/>
              <a:ext cx="236114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de flecha 35"/>
            <p:cNvCxnSpPr/>
            <p:nvPr/>
          </p:nvCxnSpPr>
          <p:spPr>
            <a:xfrm flipV="1">
              <a:off x="5883359" y="4365328"/>
              <a:ext cx="0" cy="7090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Agrupar 40"/>
          <p:cNvGrpSpPr/>
          <p:nvPr/>
        </p:nvGrpSpPr>
        <p:grpSpPr>
          <a:xfrm>
            <a:off x="4207323" y="242334"/>
            <a:ext cx="2719023" cy="2018620"/>
            <a:chOff x="5218477" y="2696283"/>
            <a:chExt cx="2719023" cy="2018620"/>
          </a:xfrm>
        </p:grpSpPr>
        <p:cxnSp>
          <p:nvCxnSpPr>
            <p:cNvPr id="42" name="Conector recto 41"/>
            <p:cNvCxnSpPr/>
            <p:nvPr/>
          </p:nvCxnSpPr>
          <p:spPr>
            <a:xfrm>
              <a:off x="5256132" y="3156003"/>
              <a:ext cx="15489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ipse 42"/>
            <p:cNvSpPr/>
            <p:nvPr/>
          </p:nvSpPr>
          <p:spPr>
            <a:xfrm>
              <a:off x="6736291" y="3092503"/>
              <a:ext cx="137583" cy="127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6362972" y="2696283"/>
              <a:ext cx="373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b</a:t>
              </a:r>
              <a:endParaRPr lang="en-US" sz="2800" dirty="0"/>
            </a:p>
          </p:txBody>
        </p:sp>
        <p:cxnSp>
          <p:nvCxnSpPr>
            <p:cNvPr id="45" name="Conector recto 44"/>
            <p:cNvCxnSpPr/>
            <p:nvPr/>
          </p:nvCxnSpPr>
          <p:spPr>
            <a:xfrm>
              <a:off x="6805083" y="3156003"/>
              <a:ext cx="1132417" cy="9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/>
            <p:cNvCxnSpPr/>
            <p:nvPr/>
          </p:nvCxnSpPr>
          <p:spPr>
            <a:xfrm>
              <a:off x="5218477" y="4183567"/>
              <a:ext cx="236114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 flipV="1">
              <a:off x="6399047" y="4005820"/>
              <a:ext cx="0" cy="7090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Conector recto 50"/>
          <p:cNvCxnSpPr/>
          <p:nvPr/>
        </p:nvCxnSpPr>
        <p:spPr>
          <a:xfrm flipV="1">
            <a:off x="6756358" y="3509420"/>
            <a:ext cx="894417" cy="1204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6884504" y="4582837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3" name="Elipse 52"/>
          <p:cNvSpPr/>
          <p:nvPr/>
        </p:nvSpPr>
        <p:spPr>
          <a:xfrm rot="10997592">
            <a:off x="6687568" y="4640667"/>
            <a:ext cx="137583" cy="127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Elipse 53"/>
          <p:cNvSpPr/>
          <p:nvPr/>
        </p:nvSpPr>
        <p:spPr>
          <a:xfrm rot="10997592">
            <a:off x="6613484" y="4566584"/>
            <a:ext cx="285750" cy="2751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lipse 54"/>
          <p:cNvSpPr/>
          <p:nvPr/>
        </p:nvSpPr>
        <p:spPr>
          <a:xfrm rot="10997592">
            <a:off x="7581984" y="3445920"/>
            <a:ext cx="137583" cy="127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uadroTexto 55"/>
          <p:cNvSpPr txBox="1"/>
          <p:nvPr/>
        </p:nvSpPr>
        <p:spPr>
          <a:xfrm>
            <a:off x="7801796" y="3115839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286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8</Words>
  <Application>Microsoft Macintosh PowerPoint</Application>
  <PresentationFormat>Presentación en pantalla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eafit</dc:creator>
  <cp:lastModifiedBy>eafit</cp:lastModifiedBy>
  <cp:revision>5</cp:revision>
  <dcterms:created xsi:type="dcterms:W3CDTF">2013-09-27T20:26:51Z</dcterms:created>
  <dcterms:modified xsi:type="dcterms:W3CDTF">2013-09-27T22:12:55Z</dcterms:modified>
</cp:coreProperties>
</file>