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35"/>
    <p:restoredTop sz="92276"/>
  </p:normalViewPr>
  <p:slideViewPr>
    <p:cSldViewPr snapToGrid="0" snapToObjects="1">
      <p:cViewPr varScale="1">
        <p:scale>
          <a:sx n="101" d="100"/>
          <a:sy n="101" d="100"/>
        </p:scale>
        <p:origin x="200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09D52-C1F6-2B4D-8851-F43C370E9EBF}" type="datetimeFigureOut">
              <a:rPr lang="en-US" smtClean="0"/>
              <a:t>9/28/17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A051F-8515-2B44-9F0A-19D6A7A8C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764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09D52-C1F6-2B4D-8851-F43C370E9EBF}" type="datetimeFigureOut">
              <a:rPr lang="en-US" smtClean="0"/>
              <a:t>9/28/17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A051F-8515-2B44-9F0A-19D6A7A8C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485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09D52-C1F6-2B4D-8851-F43C370E9EBF}" type="datetimeFigureOut">
              <a:rPr lang="en-US" smtClean="0"/>
              <a:t>9/28/17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A051F-8515-2B44-9F0A-19D6A7A8C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268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09D52-C1F6-2B4D-8851-F43C370E9EBF}" type="datetimeFigureOut">
              <a:rPr lang="en-US" smtClean="0"/>
              <a:t>9/28/17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A051F-8515-2B44-9F0A-19D6A7A8C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35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09D52-C1F6-2B4D-8851-F43C370E9EBF}" type="datetimeFigureOut">
              <a:rPr lang="en-US" smtClean="0"/>
              <a:t>9/28/17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A051F-8515-2B44-9F0A-19D6A7A8C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52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09D52-C1F6-2B4D-8851-F43C370E9EBF}" type="datetimeFigureOut">
              <a:rPr lang="en-US" smtClean="0"/>
              <a:t>9/28/17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A051F-8515-2B44-9F0A-19D6A7A8C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018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09D52-C1F6-2B4D-8851-F43C370E9EBF}" type="datetimeFigureOut">
              <a:rPr lang="en-US" smtClean="0"/>
              <a:t>9/28/17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A051F-8515-2B44-9F0A-19D6A7A8C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57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09D52-C1F6-2B4D-8851-F43C370E9EBF}" type="datetimeFigureOut">
              <a:rPr lang="en-US" smtClean="0"/>
              <a:t>9/28/17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A051F-8515-2B44-9F0A-19D6A7A8C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661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09D52-C1F6-2B4D-8851-F43C370E9EBF}" type="datetimeFigureOut">
              <a:rPr lang="en-US" smtClean="0"/>
              <a:t>9/28/17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A051F-8515-2B44-9F0A-19D6A7A8C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182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09D52-C1F6-2B4D-8851-F43C370E9EBF}" type="datetimeFigureOut">
              <a:rPr lang="en-US" smtClean="0"/>
              <a:t>9/28/17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A051F-8515-2B44-9F0A-19D6A7A8C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232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09D52-C1F6-2B4D-8851-F43C370E9EBF}" type="datetimeFigureOut">
              <a:rPr lang="en-US" smtClean="0"/>
              <a:t>9/28/17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A051F-8515-2B44-9F0A-19D6A7A8C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312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09D52-C1F6-2B4D-8851-F43C370E9EBF}" type="datetimeFigureOut">
              <a:rPr lang="en-US" smtClean="0"/>
              <a:t>9/28/17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A051F-8515-2B44-9F0A-19D6A7A8C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30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7" Type="http://schemas.openxmlformats.org/officeDocument/2006/relationships/image" Target="../media/image6.emf"/><Relationship Id="rId8" Type="http://schemas.openxmlformats.org/officeDocument/2006/relationships/image" Target="../media/image7.emf"/><Relationship Id="rId9" Type="http://schemas.openxmlformats.org/officeDocument/2006/relationships/image" Target="../media/image8.emf"/><Relationship Id="rId10" Type="http://schemas.openxmlformats.org/officeDocument/2006/relationships/image" Target="../media/image9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0250" y="537091"/>
            <a:ext cx="1473200" cy="863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500" y="571500"/>
            <a:ext cx="2032000" cy="8636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62000" y="2748518"/>
            <a:ext cx="77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Let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9700" y="3226574"/>
            <a:ext cx="1778000" cy="406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5300" y="3134499"/>
            <a:ext cx="2184400" cy="406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03600" y="3176548"/>
            <a:ext cx="1955800" cy="4064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51100" y="3875048"/>
            <a:ext cx="2463800" cy="7874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51100" y="4726464"/>
            <a:ext cx="2921000" cy="78740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508000" y="5805964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Parametro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la </a:t>
            </a:r>
            <a:r>
              <a:rPr lang="en-US" dirty="0" err="1" smtClean="0"/>
              <a:t>malla</a:t>
            </a:r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99000" y="5805964"/>
            <a:ext cx="2387600" cy="330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32250" y="1595567"/>
            <a:ext cx="1016000" cy="40640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587500" y="1632635"/>
            <a:ext cx="2266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Parametro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la </a:t>
            </a:r>
            <a:r>
              <a:rPr lang="en-US" dirty="0" err="1" smtClean="0"/>
              <a:t>malla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458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9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 David Gomez Catano</dc:creator>
  <cp:lastModifiedBy>Juan David Gomez Catano</cp:lastModifiedBy>
  <cp:revision>7</cp:revision>
  <dcterms:created xsi:type="dcterms:W3CDTF">2017-09-28T20:11:18Z</dcterms:created>
  <dcterms:modified xsi:type="dcterms:W3CDTF">2017-09-28T23:02:11Z</dcterms:modified>
</cp:coreProperties>
</file>