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2"/>
    <p:restoredTop sz="92266"/>
  </p:normalViewPr>
  <p:slideViewPr>
    <p:cSldViewPr snapToGrid="0" snapToObjects="1">
      <p:cViewPr>
        <p:scale>
          <a:sx n="100" d="100"/>
          <a:sy n="100" d="100"/>
        </p:scale>
        <p:origin x="316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383B-61A9-2D45-8D32-4F18EA1166F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270E-3AED-E248-B9B3-9A483F7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8270E-3AED-E248-B9B3-9A483F7199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8270E-3AED-E248-B9B3-9A483F7199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0800000">
            <a:off x="1025494" y="743483"/>
            <a:ext cx="10296262" cy="5281303"/>
            <a:chOff x="1025494" y="743483"/>
            <a:chExt cx="10296262" cy="5281303"/>
          </a:xfrm>
        </p:grpSpPr>
        <p:sp>
          <p:nvSpPr>
            <p:cNvPr id="4" name="Rectangle 3"/>
            <p:cNvSpPr/>
            <p:nvPr/>
          </p:nvSpPr>
          <p:spPr>
            <a:xfrm>
              <a:off x="1025495" y="743484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3012" y="743483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5964253" y="667283"/>
              <a:ext cx="418744" cy="1029626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44239" y="743484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43617" y="743483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03634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43617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3634" y="2093720"/>
              <a:ext cx="3339983" cy="7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23807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4237" y="5655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2534" y="57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0194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361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20829" y="57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92807" y="5655452"/>
            <a:ext cx="1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93691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07723" y="107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6670" y="3896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92807" y="408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2475" y="428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289" y="428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740" y="978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0595" y="1124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83357" y="1183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9620" y="5763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78768" y="57152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5358" y="50649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8202" y="4359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2515" y="51598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24972" y="5728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999734" y="57597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293691" y="312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579733" y="8010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931220" y="5012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46208" y="11203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276475" y="7943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36063" y="11864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6065" y="4393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56457" y="31224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65141" y="2936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62072" y="29388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44439" y="4904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12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7093" y="7589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6832" y="1131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09005" y="7859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657359" y="2641466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(11000)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4624" y="43186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534639" y="255722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11146444" y="270815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0419167" y="263896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[5000]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1288783" y="254016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62051" y="11789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548187" y="788574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0741550" y="3013420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858059" y="2657782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9919157">
            <a:off x="977202" y="828085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9919157">
            <a:off x="10850124" y="833018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024726" y="4781489"/>
            <a:ext cx="1257788" cy="1276060"/>
            <a:chOff x="3375589" y="2381540"/>
            <a:chExt cx="1257788" cy="1276060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3384135" y="2381540"/>
              <a:ext cx="0" cy="12760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375589" y="3623417"/>
              <a:ext cx="1257788" cy="1709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7" y="6097414"/>
            <a:ext cx="330200" cy="406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526" y="6067516"/>
            <a:ext cx="355600" cy="4064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840434" y="6320610"/>
            <a:ext cx="1380805" cy="11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9805506" y="6300614"/>
            <a:ext cx="1502217" cy="9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21" y="50546"/>
            <a:ext cx="228600" cy="30480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018105" y="261834"/>
            <a:ext cx="4743946" cy="59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55788" y="287926"/>
            <a:ext cx="5065967" cy="22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06555" y="17369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1095335" y="136934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2366" y="3021834"/>
            <a:ext cx="254000" cy="330200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11853017" y="739645"/>
            <a:ext cx="0" cy="1901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892304" y="3517698"/>
            <a:ext cx="27062" cy="2505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1671314" y="557485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1738082" y="5840118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632172" y="6187911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1047927" y="617794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60536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77444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29400" y="1612298"/>
            <a:ext cx="122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[] Physical line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729022" y="1870867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() Physical surface</a:t>
            </a:r>
            <a:endParaRPr lang="en-US" sz="14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11" y="6119882"/>
            <a:ext cx="254000" cy="254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83" y="4735624"/>
            <a:ext cx="254000" cy="330200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156052" y="599231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1188608" y="114590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>
            <a:off x="2937645" y="593504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>
            <a:off x="11255856" y="3174068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Up Arrow 114"/>
          <p:cNvSpPr/>
          <p:nvPr/>
        </p:nvSpPr>
        <p:spPr>
          <a:xfrm>
            <a:off x="4442770" y="5104076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5920596" y="4581799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9152497" y="5935202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>
            <a:off x="7759249" y="5221431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11026566" y="5996544"/>
            <a:ext cx="13336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 Arrow 119"/>
          <p:cNvSpPr/>
          <p:nvPr/>
        </p:nvSpPr>
        <p:spPr>
          <a:xfrm>
            <a:off x="11262908" y="902904"/>
            <a:ext cx="110108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>
            <a:off x="1428767" y="950976"/>
            <a:ext cx="45719" cy="115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Left Arrow 123"/>
          <p:cNvSpPr/>
          <p:nvPr/>
        </p:nvSpPr>
        <p:spPr>
          <a:xfrm>
            <a:off x="10998220" y="692076"/>
            <a:ext cx="220816" cy="109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Arrow 124"/>
          <p:cNvSpPr/>
          <p:nvPr/>
        </p:nvSpPr>
        <p:spPr>
          <a:xfrm>
            <a:off x="5555008" y="1088890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Arrow 125"/>
          <p:cNvSpPr/>
          <p:nvPr/>
        </p:nvSpPr>
        <p:spPr>
          <a:xfrm>
            <a:off x="5447658" y="662821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Arrow 126"/>
          <p:cNvSpPr/>
          <p:nvPr/>
        </p:nvSpPr>
        <p:spPr>
          <a:xfrm>
            <a:off x="1140958" y="701352"/>
            <a:ext cx="99753" cy="4571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998336" y="714640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943925" y="2838996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/>
          <p:cNvSpPr/>
          <p:nvPr/>
        </p:nvSpPr>
        <p:spPr>
          <a:xfrm flipH="1">
            <a:off x="10830601" y="3084206"/>
            <a:ext cx="12519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1351526" y="2823214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/>
          <p:cNvSpPr/>
          <p:nvPr/>
        </p:nvSpPr>
        <p:spPr>
          <a:xfrm>
            <a:off x="10873580" y="816155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11036032" y="1144279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0800000">
            <a:off x="1025494" y="743483"/>
            <a:ext cx="10296262" cy="5281303"/>
            <a:chOff x="1025494" y="743483"/>
            <a:chExt cx="10296262" cy="5281303"/>
          </a:xfrm>
        </p:grpSpPr>
        <p:sp>
          <p:nvSpPr>
            <p:cNvPr id="4" name="Rectangle 3"/>
            <p:cNvSpPr/>
            <p:nvPr/>
          </p:nvSpPr>
          <p:spPr>
            <a:xfrm>
              <a:off x="1025495" y="743484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3012" y="743483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5964253" y="667283"/>
              <a:ext cx="418744" cy="1029626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44239" y="743484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43617" y="743483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03634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43617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3634" y="2093720"/>
              <a:ext cx="3339983" cy="7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23807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4237" y="5655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8383" y="565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0194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361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70577" y="5558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92807" y="5655452"/>
            <a:ext cx="1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93691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07723" y="107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6670" y="3896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92807" y="408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2475" y="428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289" y="428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740" y="978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0595" y="1124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83357" y="1183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9620" y="5763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78768" y="57152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5358" y="50649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8202" y="4359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2515" y="51598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24972" y="5728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999734" y="57597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293691" y="312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579733" y="8010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931220" y="5012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46208" y="11203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276475" y="7943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36063" y="11864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6065" y="4393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56457" y="31224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65141" y="2936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62072" y="29388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44439" y="4904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12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7093" y="7589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6832" y="1131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09005" y="7859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657359" y="2641466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(11000)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4624" y="43186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534639" y="255722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11146444" y="270815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0419167" y="263896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[5000]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1288783" y="254016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62051" y="11789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548187" y="788574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0741550" y="3013420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858059" y="2657782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9919157">
            <a:off x="977202" y="828085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9919157">
            <a:off x="10850124" y="833018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024726" y="4781489"/>
            <a:ext cx="1257788" cy="1276060"/>
            <a:chOff x="3375589" y="2381540"/>
            <a:chExt cx="1257788" cy="1276060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3384135" y="2381540"/>
              <a:ext cx="0" cy="12760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375589" y="3623417"/>
              <a:ext cx="1257788" cy="1709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7" y="6097414"/>
            <a:ext cx="330200" cy="406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526" y="6067516"/>
            <a:ext cx="355600" cy="4064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840434" y="6320610"/>
            <a:ext cx="1380805" cy="11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9805506" y="6300614"/>
            <a:ext cx="1502217" cy="9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21" y="50546"/>
            <a:ext cx="228600" cy="30480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018105" y="261834"/>
            <a:ext cx="4743946" cy="59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55788" y="287926"/>
            <a:ext cx="5065967" cy="22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06555" y="17369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1095335" y="136934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2366" y="3021834"/>
            <a:ext cx="254000" cy="330200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11853017" y="739645"/>
            <a:ext cx="0" cy="1901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892304" y="3517698"/>
            <a:ext cx="27062" cy="2505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1671314" y="557485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1738082" y="5840118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632172" y="6187911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1047927" y="617794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60536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77444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29400" y="1612298"/>
            <a:ext cx="122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[] Physical line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729022" y="1870867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() Physical surface</a:t>
            </a:r>
            <a:endParaRPr lang="en-US" sz="14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11" y="6119882"/>
            <a:ext cx="254000" cy="254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83" y="4735624"/>
            <a:ext cx="254000" cy="330200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156052" y="599231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1188608" y="114590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>
            <a:off x="2937645" y="593504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>
            <a:off x="11255856" y="3174068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Up Arrow 114"/>
          <p:cNvSpPr/>
          <p:nvPr/>
        </p:nvSpPr>
        <p:spPr>
          <a:xfrm>
            <a:off x="4442770" y="5104076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5920596" y="4581799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9152497" y="5935202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>
            <a:off x="7759249" y="5221431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11026566" y="5996544"/>
            <a:ext cx="13336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 Arrow 119"/>
          <p:cNvSpPr/>
          <p:nvPr/>
        </p:nvSpPr>
        <p:spPr>
          <a:xfrm>
            <a:off x="11262908" y="902904"/>
            <a:ext cx="110108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>
            <a:off x="1428767" y="950976"/>
            <a:ext cx="45719" cy="115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Left Arrow 123"/>
          <p:cNvSpPr/>
          <p:nvPr/>
        </p:nvSpPr>
        <p:spPr>
          <a:xfrm>
            <a:off x="10998220" y="692076"/>
            <a:ext cx="220816" cy="109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Arrow 124"/>
          <p:cNvSpPr/>
          <p:nvPr/>
        </p:nvSpPr>
        <p:spPr>
          <a:xfrm>
            <a:off x="5555008" y="1088890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Arrow 125"/>
          <p:cNvSpPr/>
          <p:nvPr/>
        </p:nvSpPr>
        <p:spPr>
          <a:xfrm>
            <a:off x="5447658" y="662821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Arrow 126"/>
          <p:cNvSpPr/>
          <p:nvPr/>
        </p:nvSpPr>
        <p:spPr>
          <a:xfrm>
            <a:off x="1140958" y="701352"/>
            <a:ext cx="99753" cy="4571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998336" y="714640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943925" y="2838996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/>
          <p:cNvSpPr/>
          <p:nvPr/>
        </p:nvSpPr>
        <p:spPr>
          <a:xfrm flipH="1">
            <a:off x="10830601" y="3084206"/>
            <a:ext cx="12519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1351526" y="2823214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/>
          <p:cNvSpPr/>
          <p:nvPr/>
        </p:nvSpPr>
        <p:spPr>
          <a:xfrm>
            <a:off x="10873580" y="816155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11036032" y="1144279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0356" y="6010848"/>
            <a:ext cx="1097487" cy="21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725028" y="6000316"/>
            <a:ext cx="1097487" cy="21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582558" y="5467649"/>
            <a:ext cx="571921" cy="5540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140051" y="5467649"/>
            <a:ext cx="605412" cy="527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359565" y="564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912357" y="51290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47842" y="5633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37" name="Right Arrow 136"/>
          <p:cNvSpPr/>
          <p:nvPr/>
        </p:nvSpPr>
        <p:spPr>
          <a:xfrm>
            <a:off x="4966791" y="593393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>
            <a:off x="7073797" y="5933933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/>
          <p:cNvSpPr/>
          <p:nvPr/>
        </p:nvSpPr>
        <p:spPr>
          <a:xfrm rot="18755154">
            <a:off x="5743271" y="561779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/>
          <p:cNvSpPr/>
          <p:nvPr/>
        </p:nvSpPr>
        <p:spPr>
          <a:xfrm rot="2805733">
            <a:off x="6173028" y="5579433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4962052" y="57424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597825" y="54730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23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313398" y="54118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018445" y="57289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707349" y="4916815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(12000)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6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536700"/>
            <a:ext cx="67564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7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170</Words>
  <Application>Microsoft Macintosh PowerPoint</Application>
  <PresentationFormat>Widescreen</PresentationFormat>
  <Paragraphs>112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Catano</dc:creator>
  <cp:lastModifiedBy>Juan David Gomez Catano</cp:lastModifiedBy>
  <cp:revision>29</cp:revision>
  <cp:lastPrinted>2017-07-27T15:29:08Z</cp:lastPrinted>
  <dcterms:created xsi:type="dcterms:W3CDTF">2017-07-27T12:29:15Z</dcterms:created>
  <dcterms:modified xsi:type="dcterms:W3CDTF">2017-09-25T21:55:08Z</dcterms:modified>
</cp:coreProperties>
</file>