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3"/>
    <p:restoredTop sz="92266"/>
  </p:normalViewPr>
  <p:slideViewPr>
    <p:cSldViewPr snapToGrid="0" snapToObjects="1">
      <p:cViewPr varScale="1">
        <p:scale>
          <a:sx n="149" d="100"/>
          <a:sy n="149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2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4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0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9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9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4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4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8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F60DD-BA8F-734D-B7DF-56302F55B612}" type="datetimeFigureOut">
              <a:rPr lang="en-US" smtClean="0"/>
              <a:t>7/27/17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1B9B9-409C-EE4F-93A4-3B91BE87A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5495" y="743484"/>
            <a:ext cx="418744" cy="52813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03012" y="743483"/>
            <a:ext cx="418744" cy="52813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5964253" y="667283"/>
            <a:ext cx="418744" cy="1029626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44239" y="743484"/>
            <a:ext cx="305939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43617" y="743483"/>
            <a:ext cx="305939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03634" y="743483"/>
            <a:ext cx="0" cy="13502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43617" y="743483"/>
            <a:ext cx="0" cy="135023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503634" y="2093720"/>
            <a:ext cx="3339983" cy="712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93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David Gomez Catano</dc:creator>
  <cp:lastModifiedBy>Juan David Gomez Catano</cp:lastModifiedBy>
  <cp:revision>3</cp:revision>
  <cp:lastPrinted>2017-07-27T15:29:08Z</cp:lastPrinted>
  <dcterms:created xsi:type="dcterms:W3CDTF">2017-07-27T12:29:15Z</dcterms:created>
  <dcterms:modified xsi:type="dcterms:W3CDTF">2017-07-27T15:29:28Z</dcterms:modified>
</cp:coreProperties>
</file>