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4"/>
    <p:restoredTop sz="92266"/>
  </p:normalViewPr>
  <p:slideViewPr>
    <p:cSldViewPr snapToGrid="0" snapToObjects="1">
      <p:cViewPr>
        <p:scale>
          <a:sx n="112" d="100"/>
          <a:sy n="112" d="100"/>
        </p:scale>
        <p:origin x="2664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383B-61A9-2D45-8D32-4F18EA1166F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270E-3AED-E248-B9B3-9A483F71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8270E-3AED-E248-B9B3-9A483F7199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60DD-BA8F-734D-B7DF-56302F55B612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2534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20829" y="576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0800000">
            <a:off x="1025494" y="743483"/>
            <a:ext cx="10296262" cy="5281303"/>
            <a:chOff x="1025494" y="743483"/>
            <a:chExt cx="10296262" cy="5281303"/>
          </a:xfrm>
        </p:grpSpPr>
        <p:sp>
          <p:nvSpPr>
            <p:cNvPr id="4" name="Rectangle 3"/>
            <p:cNvSpPr/>
            <p:nvPr/>
          </p:nvSpPr>
          <p:spPr>
            <a:xfrm>
              <a:off x="1025495" y="743484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3012" y="743483"/>
              <a:ext cx="418744" cy="528130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964253" y="667283"/>
              <a:ext cx="418744" cy="1029626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44239" y="743484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43617" y="743483"/>
              <a:ext cx="305939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03634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843617" y="743483"/>
              <a:ext cx="0" cy="1350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503634" y="2093720"/>
              <a:ext cx="3339983" cy="712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23807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4237" y="5655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08383" y="565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194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3615" y="448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70577" y="5558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592807" y="5655452"/>
            <a:ext cx="18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3691" y="5698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307723" y="107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6670" y="3896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92807" y="408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22475" y="428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1289" y="428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740" y="978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500595" y="1124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3357" y="118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89620" y="57632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78768" y="57152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495358" y="50649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48202" y="4359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2515" y="5159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24972" y="5728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99734" y="57597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293691" y="312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79733" y="8010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18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931220" y="5012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46208" y="11203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276475" y="7943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36063" y="11864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6065" y="43937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56457" y="31224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65141" y="2936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62072" y="29388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44439" y="490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12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093" y="75893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76832" y="1131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09005" y="7859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657359" y="2641466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(11000)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4624" y="4318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34639" y="2557229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11146444" y="270815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[7000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10419167" y="263896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[5000]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1288783" y="2540166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762051" y="11789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[5000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548187" y="788574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0741550" y="3013420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8059" y="2657782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9919157">
            <a:off x="977202" y="828085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9919157">
            <a:off x="10850124" y="833018"/>
            <a:ext cx="517052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(10000)</a:t>
            </a:r>
            <a:endParaRPr lang="en-US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024726" y="4781489"/>
            <a:ext cx="1257788" cy="1276060"/>
            <a:chOff x="3375589" y="2381540"/>
            <a:chExt cx="1257788" cy="127606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384135" y="2381540"/>
              <a:ext cx="0" cy="12760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375589" y="3623417"/>
              <a:ext cx="1257788" cy="1709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7" y="6097414"/>
            <a:ext cx="330200" cy="406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526" y="6067516"/>
            <a:ext cx="355600" cy="406400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>
            <a:off x="7840434" y="6320610"/>
            <a:ext cx="1380805" cy="11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9805506" y="6300614"/>
            <a:ext cx="1502217" cy="90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21" y="50546"/>
            <a:ext cx="228600" cy="30480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1018105" y="261834"/>
            <a:ext cx="4743946" cy="59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55788" y="287926"/>
            <a:ext cx="5065967" cy="22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06555" y="17369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1095335" y="136934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366" y="3021834"/>
            <a:ext cx="254000" cy="330200"/>
          </a:xfrm>
          <a:prstGeom prst="rect">
            <a:avLst/>
          </a:prstGeom>
        </p:spPr>
      </p:pic>
      <p:cxnSp>
        <p:nvCxnSpPr>
          <p:cNvPr id="93" name="Straight Connector 92"/>
          <p:cNvCxnSpPr/>
          <p:nvPr/>
        </p:nvCxnSpPr>
        <p:spPr>
          <a:xfrm>
            <a:off x="11853017" y="739645"/>
            <a:ext cx="0" cy="1901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892304" y="3517698"/>
            <a:ext cx="27062" cy="2505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1671314" y="557485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11738082" y="5840118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632172" y="6187911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1047927" y="6177947"/>
            <a:ext cx="380686" cy="26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60536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7444" y="6270716"/>
            <a:ext cx="1537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29400" y="1612298"/>
            <a:ext cx="1220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[] Physical line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29022" y="1870867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() Physical surface</a:t>
            </a:r>
            <a:endParaRPr lang="en-US" sz="1400" dirty="0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11" y="6119882"/>
            <a:ext cx="254000" cy="2540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83" y="4735624"/>
            <a:ext cx="254000" cy="330200"/>
          </a:xfrm>
          <a:prstGeom prst="rect">
            <a:avLst/>
          </a:prstGeom>
        </p:spPr>
      </p:pic>
      <p:sp>
        <p:nvSpPr>
          <p:cNvPr id="109" name="Right Arrow 108"/>
          <p:cNvSpPr/>
          <p:nvPr/>
        </p:nvSpPr>
        <p:spPr>
          <a:xfrm>
            <a:off x="1156052" y="599231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188608" y="1145902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2937645" y="593504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>
            <a:off x="11255856" y="3174068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Up Arrow 114"/>
          <p:cNvSpPr/>
          <p:nvPr/>
        </p:nvSpPr>
        <p:spPr>
          <a:xfrm>
            <a:off x="4442770" y="5104076"/>
            <a:ext cx="10373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5920596" y="4581799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>
            <a:off x="9152497" y="5935202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>
            <a:off x="7759249" y="5221431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/>
          <p:cNvSpPr/>
          <p:nvPr/>
        </p:nvSpPr>
        <p:spPr>
          <a:xfrm>
            <a:off x="11026566" y="5996544"/>
            <a:ext cx="133360" cy="457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 Arrow 119"/>
          <p:cNvSpPr/>
          <p:nvPr/>
        </p:nvSpPr>
        <p:spPr>
          <a:xfrm>
            <a:off x="11262908" y="902904"/>
            <a:ext cx="110108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428767" y="950976"/>
            <a:ext cx="45719" cy="11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Arrow 123"/>
          <p:cNvSpPr/>
          <p:nvPr/>
        </p:nvSpPr>
        <p:spPr>
          <a:xfrm>
            <a:off x="10998220" y="692076"/>
            <a:ext cx="220816" cy="109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>
            <a:off x="5555008" y="1088890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>
            <a:off x="5447658" y="662821"/>
            <a:ext cx="439705" cy="1538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>
            <a:off x="1140958" y="701352"/>
            <a:ext cx="99753" cy="4571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own Arrow 127"/>
          <p:cNvSpPr/>
          <p:nvPr/>
        </p:nvSpPr>
        <p:spPr>
          <a:xfrm>
            <a:off x="998336" y="714640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own Arrow 128"/>
          <p:cNvSpPr/>
          <p:nvPr/>
        </p:nvSpPr>
        <p:spPr>
          <a:xfrm>
            <a:off x="943925" y="2838996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 Arrow 129"/>
          <p:cNvSpPr/>
          <p:nvPr/>
        </p:nvSpPr>
        <p:spPr>
          <a:xfrm flipH="1">
            <a:off x="10830601" y="3084206"/>
            <a:ext cx="125193" cy="2296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1351526" y="2823214"/>
            <a:ext cx="162370" cy="327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own Arrow 132"/>
          <p:cNvSpPr/>
          <p:nvPr/>
        </p:nvSpPr>
        <p:spPr>
          <a:xfrm>
            <a:off x="10873580" y="816155"/>
            <a:ext cx="45719" cy="1434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11036032" y="1144279"/>
            <a:ext cx="13336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0356" y="6010848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725028" y="6000316"/>
            <a:ext cx="1097487" cy="21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582558" y="5467649"/>
            <a:ext cx="571921" cy="5540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140051" y="5467649"/>
            <a:ext cx="605412" cy="527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359565" y="564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912357" y="51290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647842" y="56331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37" name="Right Arrow 136"/>
          <p:cNvSpPr/>
          <p:nvPr/>
        </p:nvSpPr>
        <p:spPr>
          <a:xfrm>
            <a:off x="4966791" y="593393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/>
          <p:cNvSpPr/>
          <p:nvPr/>
        </p:nvSpPr>
        <p:spPr>
          <a:xfrm>
            <a:off x="7073797" y="59339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/>
          <p:cNvSpPr/>
          <p:nvPr/>
        </p:nvSpPr>
        <p:spPr>
          <a:xfrm rot="18755154">
            <a:off x="5743271" y="5617794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Arrow 139"/>
          <p:cNvSpPr/>
          <p:nvPr/>
        </p:nvSpPr>
        <p:spPr>
          <a:xfrm rot="2805733">
            <a:off x="6173028" y="5579433"/>
            <a:ext cx="331250" cy="15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962052" y="57424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22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7825" y="547300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313398" y="54118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18445" y="57289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707349" y="4916815"/>
            <a:ext cx="75052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(12000)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6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444500"/>
            <a:ext cx="11264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170</Words>
  <Application>Microsoft Macintosh PowerPoint</Application>
  <PresentationFormat>Widescreen</PresentationFormat>
  <Paragraphs>112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27</cp:revision>
  <cp:lastPrinted>2017-07-27T15:29:08Z</cp:lastPrinted>
  <dcterms:created xsi:type="dcterms:W3CDTF">2017-07-27T12:29:15Z</dcterms:created>
  <dcterms:modified xsi:type="dcterms:W3CDTF">2017-09-25T13:41:44Z</dcterms:modified>
</cp:coreProperties>
</file>