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7"/>
    <p:restoredTop sz="92266"/>
  </p:normalViewPr>
  <p:slideViewPr>
    <p:cSldViewPr snapToGrid="0" snapToObjects="1">
      <p:cViewPr>
        <p:scale>
          <a:sx n="148" d="100"/>
          <a:sy n="148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383B-61A9-2D45-8D32-4F18EA1166F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270E-3AED-E248-B9B3-9A483F7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8270E-3AED-E248-B9B3-9A483F7199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60DD-BA8F-734D-B7DF-56302F55B61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/>
          <p:nvPr/>
        </p:nvCxnSpPr>
        <p:spPr>
          <a:xfrm flipV="1">
            <a:off x="11095335" y="136934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18249" y="2700068"/>
            <a:ext cx="8488393" cy="19668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518248" y="2216989"/>
            <a:ext cx="8488393" cy="4830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97" y="4717451"/>
            <a:ext cx="13970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0" y="2243108"/>
            <a:ext cx="1193800" cy="40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750" y="2776747"/>
            <a:ext cx="1371600" cy="406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056" y="2243108"/>
            <a:ext cx="1727200" cy="406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056" y="2750628"/>
            <a:ext cx="1701800" cy="4064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 rot="16200000">
            <a:off x="713260" y="3342279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Fronteras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9598026" y="3498812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Fronteras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628106" y="4717451"/>
            <a:ext cx="114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Fronteras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270740" y="1639019"/>
            <a:ext cx="1" cy="577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520" y="1547004"/>
            <a:ext cx="1117600" cy="381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 rot="16200000">
            <a:off x="872268" y="2117628"/>
            <a:ext cx="94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Libre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9638041" y="2117628"/>
            <a:ext cx="94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Libre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321" y="5205563"/>
            <a:ext cx="1320800" cy="4064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321" y="5744235"/>
            <a:ext cx="1295400" cy="406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5234" y="5166864"/>
            <a:ext cx="1397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3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6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Catano</dc:creator>
  <cp:lastModifiedBy>Juan David Gomez Catano</cp:lastModifiedBy>
  <cp:revision>26</cp:revision>
  <cp:lastPrinted>2017-07-27T15:29:08Z</cp:lastPrinted>
  <dcterms:created xsi:type="dcterms:W3CDTF">2017-07-27T12:29:15Z</dcterms:created>
  <dcterms:modified xsi:type="dcterms:W3CDTF">2017-09-13T19:02:14Z</dcterms:modified>
</cp:coreProperties>
</file>