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8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7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8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5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3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3BE5-81D6-48E4-99D2-BA3B6E5F6D92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63E3-CF54-4107-ACA4-5E3C4E96A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Balance Sheet Inputs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/>
              <a:t>Overview &amp; Details</a:t>
            </a:r>
          </a:p>
          <a:p>
            <a:r>
              <a:rPr lang="en-IN" sz="1600" dirty="0"/>
              <a:t>29</a:t>
            </a:r>
            <a:r>
              <a:rPr lang="en-IN" sz="1600" baseline="30000" dirty="0"/>
              <a:t>th</a:t>
            </a:r>
            <a:r>
              <a:rPr lang="en-IN" sz="1600" dirty="0"/>
              <a:t> November, 2016</a:t>
            </a:r>
          </a:p>
        </p:txBody>
      </p:sp>
    </p:spTree>
    <p:extLst>
      <p:ext uri="{BB962C8B-B14F-4D97-AF65-F5344CB8AC3E}">
        <p14:creationId xmlns:p14="http://schemas.microsoft.com/office/powerpoint/2010/main" val="23334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The Balance Sheet Inputs Master gives the user flexibility to add/delete/edit parameters on the Balance Sheet Inputs form.</a:t>
            </a:r>
          </a:p>
          <a:p>
            <a:endParaRPr lang="en-IN" sz="2000" dirty="0"/>
          </a:p>
          <a:p>
            <a:r>
              <a:rPr lang="en-IN" sz="2000" dirty="0"/>
              <a:t>The user can create sections, sub-sections or parameters to capture relevant data through the Balance Sheet Inputs form.</a:t>
            </a:r>
          </a:p>
          <a:p>
            <a:endParaRPr lang="en-IN" sz="2000" dirty="0"/>
          </a:p>
          <a:p>
            <a:r>
              <a:rPr lang="en-IN" sz="2000" dirty="0"/>
              <a:t>User also has the flexibility to move the Sections / Sub-Sections/ Parameters up or down as required and create the layout for the Balance Sheet Inputs form.</a:t>
            </a:r>
          </a:p>
          <a:p>
            <a:endParaRPr lang="en-IN" sz="2000" dirty="0"/>
          </a:p>
          <a:p>
            <a:r>
              <a:rPr lang="en-IN" sz="2000" dirty="0"/>
              <a:t>The layout created has two sections - Profit &amp; Loss and Balance Sheet (two Sub-Sections – Liabilities &amp; Assets).</a:t>
            </a:r>
          </a:p>
          <a:p>
            <a:endParaRPr lang="en-IN" sz="2000" dirty="0"/>
          </a:p>
          <a:p>
            <a:r>
              <a:rPr lang="en-IN" sz="2000" u="sng" dirty="0"/>
              <a:t>Data Output </a:t>
            </a:r>
            <a:r>
              <a:rPr lang="en-IN" sz="2000" dirty="0"/>
              <a:t>– Saving the changes made using Edit button or adding new parameters are directly reflected in the Balance Sheet Inputs Form. If the position of parameters is changed using the Up/Down arrows, Save Changes must be clicked so that the changes reflect in the Balance Sheet Inputs Form.</a:t>
            </a:r>
          </a:p>
        </p:txBody>
      </p:sp>
    </p:spTree>
    <p:extLst>
      <p:ext uri="{BB962C8B-B14F-4D97-AF65-F5344CB8AC3E}">
        <p14:creationId xmlns:p14="http://schemas.microsoft.com/office/powerpoint/2010/main" val="236740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27" y="1166786"/>
            <a:ext cx="8278448" cy="4670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llout: Double Bent Line 10"/>
          <p:cNvSpPr/>
          <p:nvPr/>
        </p:nvSpPr>
        <p:spPr>
          <a:xfrm>
            <a:off x="498758" y="249812"/>
            <a:ext cx="1244338" cy="5467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71584"/>
              <a:gd name="adj8" fmla="val 81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bg1"/>
                </a:solidFill>
              </a:rPr>
              <a:t>Add new section/sub-section/parameter</a:t>
            </a:r>
          </a:p>
        </p:txBody>
      </p:sp>
      <p:sp>
        <p:nvSpPr>
          <p:cNvPr id="13" name="Callout: Double Bent Line 12"/>
          <p:cNvSpPr/>
          <p:nvPr/>
        </p:nvSpPr>
        <p:spPr>
          <a:xfrm>
            <a:off x="4956141" y="174396"/>
            <a:ext cx="1808376" cy="5467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90550"/>
              <a:gd name="adj8" fmla="val -105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bg1"/>
                </a:solidFill>
              </a:rPr>
              <a:t>Opens the Balance Sheet Inputs form where User can view the changes made</a:t>
            </a:r>
          </a:p>
        </p:txBody>
      </p:sp>
      <p:sp>
        <p:nvSpPr>
          <p:cNvPr id="14" name="Callout: Bent Line 13"/>
          <p:cNvSpPr/>
          <p:nvPr/>
        </p:nvSpPr>
        <p:spPr>
          <a:xfrm>
            <a:off x="9977562" y="179110"/>
            <a:ext cx="1734532" cy="6881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499"/>
              <a:gd name="adj6" fmla="val -126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Controls visibility of a Section / Sub-section / Parameter on the Balance Sheet Inputs Form </a:t>
            </a:r>
          </a:p>
        </p:txBody>
      </p:sp>
      <p:sp>
        <p:nvSpPr>
          <p:cNvPr id="15" name="Callout: Bent Line 14"/>
          <p:cNvSpPr/>
          <p:nvPr/>
        </p:nvSpPr>
        <p:spPr>
          <a:xfrm>
            <a:off x="9977562" y="1166786"/>
            <a:ext cx="1734532" cy="9558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6640"/>
              <a:gd name="adj6" fmla="val -104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Up / Down buttons to change the positioning of the parameters in the layout. Edit button (blue) to update the parameter.</a:t>
            </a:r>
          </a:p>
        </p:txBody>
      </p:sp>
      <p:sp>
        <p:nvSpPr>
          <p:cNvPr id="16" name="Callout: Bent Line 15"/>
          <p:cNvSpPr/>
          <p:nvPr/>
        </p:nvSpPr>
        <p:spPr>
          <a:xfrm>
            <a:off x="9977562" y="2469038"/>
            <a:ext cx="1734532" cy="6881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77"/>
              <a:gd name="adj6" fmla="val -85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rgbClr val="002060"/>
                </a:solidFill>
              </a:rPr>
              <a:t>History button : Functionality needs confirmation from client.</a:t>
            </a:r>
          </a:p>
        </p:txBody>
      </p:sp>
      <p:sp>
        <p:nvSpPr>
          <p:cNvPr id="17" name="Callout: Bent Line 16"/>
          <p:cNvSpPr/>
          <p:nvPr/>
        </p:nvSpPr>
        <p:spPr>
          <a:xfrm>
            <a:off x="9977562" y="3582187"/>
            <a:ext cx="2032186" cy="2799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991"/>
              <a:gd name="adj6" fmla="val -55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delete a parameter using the delete button – </a:t>
            </a:r>
          </a:p>
          <a:p>
            <a:endParaRPr lang="en-IN" sz="1050" dirty="0"/>
          </a:p>
          <a:p>
            <a:pPr marL="228600" indent="-228600">
              <a:buAutoNum type="arabicPeriod"/>
            </a:pPr>
            <a:r>
              <a:rPr lang="en-IN" sz="1050" dirty="0"/>
              <a:t>A parameter can be deleted only when it is not Saved on the Balance Sheet Inputs form.</a:t>
            </a:r>
          </a:p>
          <a:p>
            <a:pPr marL="228600" indent="-228600">
              <a:buAutoNum type="arabicPeriod"/>
            </a:pPr>
            <a:r>
              <a:rPr lang="en-IN" sz="1050" dirty="0"/>
              <a:t>User cannot delete a Section / Sub-Section directly. Only when all parameters for a Sub-Section and all Sub-Sections and parameters have been deleted for a Section, the Sub-Section and Sections will be deleted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70287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9" y="870740"/>
            <a:ext cx="8231330" cy="4532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llout: Bent Line 2"/>
          <p:cNvSpPr/>
          <p:nvPr/>
        </p:nvSpPr>
        <p:spPr>
          <a:xfrm>
            <a:off x="10005843" y="331509"/>
            <a:ext cx="1734532" cy="1325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405"/>
              <a:gd name="adj6" fmla="val -228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– </a:t>
            </a:r>
          </a:p>
          <a:p>
            <a:pPr marL="228600" indent="-228600">
              <a:buAutoNum type="arabicPeriod"/>
            </a:pPr>
            <a:r>
              <a:rPr lang="en-IN" sz="1050" dirty="0"/>
              <a:t>Select from a list of Section Names.</a:t>
            </a:r>
          </a:p>
          <a:p>
            <a:pPr marL="228600" indent="-228600">
              <a:buAutoNum type="arabicPeriod"/>
            </a:pPr>
            <a:r>
              <a:rPr lang="en-IN" sz="1050" dirty="0"/>
              <a:t>Type a Section name, in case he wants to create a new Section.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8773" y="33151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Add New Functionality</a:t>
            </a:r>
          </a:p>
        </p:txBody>
      </p:sp>
      <p:sp>
        <p:nvSpPr>
          <p:cNvPr id="5" name="Callout: Bent Line 4"/>
          <p:cNvSpPr/>
          <p:nvPr/>
        </p:nvSpPr>
        <p:spPr>
          <a:xfrm>
            <a:off x="10005843" y="1888503"/>
            <a:ext cx="1734532" cy="22781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86"/>
              <a:gd name="adj6" fmla="val -221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/>
              <a:t>User can – </a:t>
            </a:r>
          </a:p>
          <a:p>
            <a:pPr marL="228600" indent="-228600">
              <a:buAutoNum type="arabicPeriod"/>
            </a:pPr>
            <a:r>
              <a:rPr lang="en-IN" sz="1050" dirty="0"/>
              <a:t>Select from a list of Sub-Sections for the selected Section.</a:t>
            </a:r>
          </a:p>
          <a:p>
            <a:pPr marL="228600" indent="-228600">
              <a:buAutoNum type="arabicPeriod"/>
            </a:pPr>
            <a:r>
              <a:rPr lang="en-IN" sz="1050" dirty="0"/>
              <a:t>Type a Sub-Section name, in case he wants to create a new Section.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not a mandatory field. If no Sub-Section is selected the new Parameter will be created under the selected Section.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10005843" y="4398078"/>
            <a:ext cx="1734532" cy="8715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4515"/>
              <a:gd name="adj6" fmla="val -222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can enter name of the parameter here.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  <p:sp>
        <p:nvSpPr>
          <p:cNvPr id="7" name="Callout: Bent Line 6"/>
          <p:cNvSpPr/>
          <p:nvPr/>
        </p:nvSpPr>
        <p:spPr>
          <a:xfrm>
            <a:off x="10005843" y="5501015"/>
            <a:ext cx="1734532" cy="8715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4294"/>
              <a:gd name="adj6" fmla="val -228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IN" sz="1050" dirty="0"/>
              <a:t>User must enter an alias for the new parameter.</a:t>
            </a:r>
          </a:p>
          <a:p>
            <a:pPr marL="228600" indent="-228600">
              <a:buAutoNum type="arabicPeriod"/>
            </a:pPr>
            <a:r>
              <a:rPr lang="en-IN" sz="1050" dirty="0"/>
              <a:t>This is a mandatory field.</a:t>
            </a:r>
          </a:p>
        </p:txBody>
      </p:sp>
    </p:spTree>
    <p:extLst>
      <p:ext uri="{BB962C8B-B14F-4D97-AF65-F5344CB8AC3E}">
        <p14:creationId xmlns:p14="http://schemas.microsoft.com/office/powerpoint/2010/main" val="215467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714" y="3051313"/>
            <a:ext cx="10515600" cy="2511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00" dirty="0"/>
              <a:t>&lt;End of Balance Sheet Inputs Master Specs&gt;</a:t>
            </a:r>
          </a:p>
        </p:txBody>
      </p:sp>
    </p:spTree>
    <p:extLst>
      <p:ext uri="{BB962C8B-B14F-4D97-AF65-F5344CB8AC3E}">
        <p14:creationId xmlns:p14="http://schemas.microsoft.com/office/powerpoint/2010/main" val="33276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89E4FE2023540A9B9AA41E31CBCC1" ma:contentTypeVersion="5" ma:contentTypeDescription="Create a new document." ma:contentTypeScope="" ma:versionID="b149c36b487e14eddc72a155fb3a04d1">
  <xsd:schema xmlns:xsd="http://www.w3.org/2001/XMLSchema" xmlns:xs="http://www.w3.org/2001/XMLSchema" xmlns:p="http://schemas.microsoft.com/office/2006/metadata/properties" xmlns:ns2="94dd3af4-8d1d-4b1e-8115-d2d32789645a" targetNamespace="http://schemas.microsoft.com/office/2006/metadata/properties" ma:root="true" ma:fieldsID="6daaf736fa80c994f2c4a6bf11705870" ns2:_="">
    <xsd:import namespace="94dd3af4-8d1d-4b1e-8115-d2d3278964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d3af4-8d1d-4b1e-8115-d2d3278964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00ABA9-4A9A-437D-9F6C-8BC232F8391E}"/>
</file>

<file path=customXml/itemProps2.xml><?xml version="1.0" encoding="utf-8"?>
<ds:datastoreItem xmlns:ds="http://schemas.openxmlformats.org/officeDocument/2006/customXml" ds:itemID="{617F7C43-23B5-45A1-9210-F9F4A3511A59}"/>
</file>

<file path=customXml/itemProps3.xml><?xml version="1.0" encoding="utf-8"?>
<ds:datastoreItem xmlns:ds="http://schemas.openxmlformats.org/officeDocument/2006/customXml" ds:itemID="{D467DE38-824C-4756-A3FB-93E33B6F4981}"/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421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Balance Sheet Inputs Master</vt:lpstr>
      <vt:lpstr>Overview</vt:lpstr>
      <vt:lpstr>PowerPoint Presentation</vt:lpstr>
      <vt:lpstr>PowerPoint Presentation</vt:lpstr>
      <vt:lpstr>&lt;End of Balance Sheet Inputs Master Specs&gt;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Sheet Inputs Master</dc:title>
  <dc:creator>Rohita Jain</dc:creator>
  <cp:lastModifiedBy>Rohita Jain</cp:lastModifiedBy>
  <cp:revision>18</cp:revision>
  <dcterms:created xsi:type="dcterms:W3CDTF">2016-11-29T03:54:57Z</dcterms:created>
  <dcterms:modified xsi:type="dcterms:W3CDTF">2016-12-02T06:15:28Z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0x010100F9E89E4FE2023540A9B9AA41E31CBCC1</vt:lpwstr>
  </property>
</Properties>
</file>