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7" r:id="rId4"/>
    <p:sldId id="271" r:id="rId5"/>
    <p:sldId id="27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75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994C10-74FA-4EE7-8237-9506FF11C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82893F93-FDD1-4562-84E5-790CC72F4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71C3586-5FDF-4A4A-920C-65C346C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677887C-B468-4EB5-AB53-36F2BD95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6AF6981-5D02-4387-9E73-76026182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15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C639B21-FA3E-4FEE-840E-E72371FB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8907DD9E-42FA-4231-9B2F-A60297791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8A45DF7-A1EF-4015-9426-05AC9743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D52A815-1929-4649-A306-F529B69B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4A17AC0-D06F-48EC-95A1-EE66ADB0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97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CB04E56E-4461-4E6F-A90A-C7825C6DF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C527300-674B-45E6-B95F-8E5A6CF9F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2078D3C-3A98-4196-9EB9-32865E5D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393FDFA-7982-4032-B6F3-595D0EA1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03238D8-DC2C-485E-909B-E145E1C6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76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0A9C84C-8680-4FB2-80B6-771462B3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77BC1E0-8A1C-4B82-B1DC-A97C11C3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1E18D64-8B4D-4B10-9B7F-5A2EE76C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737F60F-7668-4954-B744-B0AD89D1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4BBF154-6BA4-42AB-A6F2-A12B500B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5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422807C-07B4-440F-B00C-099AE319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3EA6BEB8-85AD-4B56-9F04-A1AC30771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D24B79F-772E-4750-82B8-8989CB58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28FD7BD-4480-4F9B-A662-25B3AA4F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09C7272-60AC-4356-9D0B-0B22BD4C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6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E6C3322-6B4C-4D87-ACD3-5FECC578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57261B9-4C80-42A1-9314-A4E5FA7B3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28B108B-2ED0-4EE2-A128-8E84C5909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C19C720-B16E-449E-8166-BBC6E2F1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C846DAF-6E24-4289-BC35-7E2DD723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F8D916D-AC78-4042-A3E7-B6EA2B66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4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8DE3FA-2072-42D9-A572-43794E11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BEE96F0-9C96-43FA-874F-8AE44BF9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586BBB7F-BE27-487F-BE19-E1D2324C9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6ABB9E21-AE76-453B-9447-9CFDB3D69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EAC8F328-623D-4768-BDAE-6CE911E48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A85A381-31A7-4B88-A602-20364D78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43483916-B3A7-4F76-9A1F-F75B5024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AB086A07-25C0-475C-9C9D-0ED1C28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23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48A86B8-0307-4F39-8265-F5C1E761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470EAAEC-FCA4-4592-9C47-CBB1A598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2D91440A-4ED8-4524-91C1-B0B7010E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068F9714-7294-4393-97EE-EB7A5ADF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9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FEBB61AF-9684-41EA-ABCF-DC833257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4C08EC08-D05E-466E-B1A8-3DC69952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7B0C362-C126-4FBC-9399-B23C6814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2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0AB212E-CE49-4F78-88A7-14D00EB4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98ED624-3025-4375-B7AF-D197E315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D898BEC-2D32-4160-BDF7-2FBB46AC0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879F73A-9ED0-4826-8190-AE10C686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87F3D90-C2EE-4261-81A4-4DF81078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94261E3-3F12-4EB7-B877-8D5799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70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373FF84-59B7-4BE7-AD99-CCB0152D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D4E6ABC0-0E0B-4D42-94B9-8E798846E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3CA20C5E-B6BC-4642-BEF1-33DB2C978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7AB7372-3984-42BA-8D61-9DEC203E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DA07ABF-BCCB-4E85-AA34-4852B3C9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2E81A40-498C-4844-A983-976D65CD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3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0BA133-D4D8-4B42-93DA-9422F37D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4DB699B-1FA6-4E3F-8FA6-858F0E0D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28D95F0-0DC9-4A36-AE88-72E5E25E5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F5B9-8906-4CE5-96E2-FF11C13804CE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9EAC803-14EF-49DB-9F0D-18B58FE4C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DEEBF78-B29E-48AF-A1BD-21CD93B7B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75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25" y="0"/>
            <a:ext cx="8349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125BAD7-89B6-43CB-8299-8F35392A0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800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LabLock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14EAAB74-5004-494B-A564-66181F9E1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Ученика 10а класса Шевченко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Будимира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846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здание, поезд, легкий, улица&#10;&#10;Автоматически созданное описание">
            <a:extLst>
              <a:ext uri="{FF2B5EF4-FFF2-40B4-BE49-F238E27FC236}">
                <a16:creationId xmlns="" xmlns:a16="http://schemas.microsoft.com/office/drawing/2014/main" id="{46A7B0E6-A71E-47D9-8333-9B2922A87E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68" y="1371600"/>
            <a:ext cx="11344059" cy="5098957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A458EBE2-46F0-4C9D-926D-CBE4655D020B}"/>
              </a:ext>
            </a:extLst>
          </p:cNvPr>
          <p:cNvSpPr txBox="1">
            <a:spLocks/>
          </p:cNvSpPr>
          <p:nvPr/>
        </p:nvSpPr>
        <p:spPr>
          <a:xfrm>
            <a:off x="4009209" y="266319"/>
            <a:ext cx="4173582" cy="812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</a:t>
            </a:r>
            <a:r>
              <a:rPr lang="en-US" sz="4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  <a:endParaRPr lang="en-US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25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6EAE7E74-533D-4878-96B4-5AC37E4D290C}"/>
              </a:ext>
            </a:extLst>
          </p:cNvPr>
          <p:cNvSpPr txBox="1">
            <a:spLocks/>
          </p:cNvSpPr>
          <p:nvPr/>
        </p:nvSpPr>
        <p:spPr>
          <a:xfrm>
            <a:off x="971550" y="256413"/>
            <a:ext cx="10753725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Механика игры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1381125"/>
            <a:ext cx="8172450" cy="467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4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25" y="0"/>
            <a:ext cx="8349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C5A37775-CF21-4269-ADDC-40CD578E2A0E}"/>
              </a:ext>
            </a:extLst>
          </p:cNvPr>
          <p:cNvSpPr txBox="1">
            <a:spLocks/>
          </p:cNvSpPr>
          <p:nvPr/>
        </p:nvSpPr>
        <p:spPr>
          <a:xfrm>
            <a:off x="418717" y="904875"/>
            <a:ext cx="7486651" cy="57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предок всех окон</a:t>
            </a:r>
          </a:p>
          <a:p>
            <a:pPr marL="0" indent="0">
              <a:buNone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Pole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отвечает за работу с игровым полем</a:t>
            </a:r>
          </a:p>
          <a:p>
            <a:pPr marL="0" indent="0">
              <a:buNone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Hero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отвечает за героя на игровом поле</a:t>
            </a:r>
          </a:p>
          <a:p>
            <a:pPr marL="0" indent="0">
              <a:buNone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отвечает за главное меню</a:t>
            </a:r>
          </a:p>
          <a:p>
            <a:pPr marL="0" indent="0">
              <a:buNone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отвечает за работу кнопок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Background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отвечает за фон в главном меню</a:t>
            </a:r>
          </a:p>
          <a:p>
            <a:pPr marL="0" indent="0">
              <a:buNone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InputBox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отвечает за ввод информации в </a:t>
            </a:r>
          </a:p>
          <a:p>
            <a:pPr marL="0" indent="0">
              <a:buNone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предыгровом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меню</a:t>
            </a:r>
          </a:p>
          <a:p>
            <a:pPr marL="0" indent="0">
              <a:buNone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отвечает за паузу в игре</a:t>
            </a:r>
          </a:p>
          <a:p>
            <a:pPr marL="0" indent="0">
              <a:buNone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отвечает за окно настроек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отвечает за окно настроек </a:t>
            </a:r>
          </a:p>
          <a:p>
            <a:pPr marL="0" indent="0"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отвечает за окно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помощи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отвечает за окно настроек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Pre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отвечает за настройки перед игрой</a:t>
            </a:r>
          </a:p>
          <a:p>
            <a:pPr marL="0" indent="0">
              <a:buNone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Dilog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отвечает за ввод имени прошедшего испытание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5675FA27-3B96-4FAC-AA2F-3F184851AEBF}"/>
              </a:ext>
            </a:extLst>
          </p:cNvPr>
          <p:cNvSpPr txBox="1">
            <a:spLocks/>
          </p:cNvSpPr>
          <p:nvPr/>
        </p:nvSpPr>
        <p:spPr>
          <a:xfrm>
            <a:off x="5028055" y="200025"/>
            <a:ext cx="2135887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5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25" y="0"/>
            <a:ext cx="8349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5675FA27-3B96-4FAC-AA2F-3F184851AEBF}"/>
              </a:ext>
            </a:extLst>
          </p:cNvPr>
          <p:cNvSpPr txBox="1">
            <a:spLocks/>
          </p:cNvSpPr>
          <p:nvPr/>
        </p:nvSpPr>
        <p:spPr>
          <a:xfrm>
            <a:off x="3135144" y="3095625"/>
            <a:ext cx="5921711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82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137</Words>
  <Application>Microsoft Office PowerPoint</Application>
  <PresentationFormat>Произвольный</PresentationFormat>
  <Paragraphs>21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Проект “LabLock”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“Labyrinth”</dc:title>
  <dc:creator>Admin</dc:creator>
  <cp:lastModifiedBy>budimirs33@gmail.com</cp:lastModifiedBy>
  <cp:revision>8</cp:revision>
  <dcterms:created xsi:type="dcterms:W3CDTF">2021-01-11T18:23:46Z</dcterms:created>
  <dcterms:modified xsi:type="dcterms:W3CDTF">2021-03-10T23:52:41Z</dcterms:modified>
</cp:coreProperties>
</file>