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49BB-49E4-42DE-8DEC-94E9DCE6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7C73-9928-4655-A8EA-4F8E20D3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8A06-D9D3-406D-8B74-05AD180F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B8FB-DB95-47CD-AC37-501B680A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2512-07BE-470B-B27B-3369464E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4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1EE7-A995-4775-BC33-4C31E66F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EC90A-85FF-4A53-A512-2637E73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DF74-79B8-4F66-91F2-526682DD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FC5-CC7D-49A5-B382-916A1399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211F-73E5-4D86-8A86-B82F0C0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4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18FC0-78B8-4E02-8568-C94FDBF3C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A9EE-CAB4-4AEB-A31E-CF12C85D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3C41-B661-42DF-A41C-302EA29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CA75-E5B8-42E4-B219-55E0ED82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955C-48EB-42BA-98C0-08F4F02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8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8569-0461-4338-8727-973F690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5FE-CBB2-43E1-ADB4-9BDA8D56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4A9A-35ED-4BE5-B393-FF71591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A08D-43DD-4E98-90A9-41BCC325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226C-B3B1-40DB-B22F-0AAB5BD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1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9694-90B0-460E-80DF-39A9F21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F250-CECF-4AA6-ACDC-8FED973B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3EF8-ECAD-41B0-8374-AF4CFCA5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FC69-517F-4844-9D89-4F79CC78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D142-8147-4C24-8A46-9BB6ED3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7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FE77-19E8-4298-BC5A-9061B5E4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6540-2356-4DB2-B7A7-7639BEF3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2AD0-3293-4C7B-AED6-24D80113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AD7-EA3E-4F81-916D-E9277E16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832D-D375-4E8A-B21B-98B85E3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EFED-1AB8-42EE-8947-D7CECDE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84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EB5B-CEE1-4772-B3D6-B7DB6737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7795-4E0B-4939-AC85-ABAF385C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3F90B-4DE1-4959-A55F-0521BE8B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5648-FDE7-4324-9553-103E382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6859C-EDF0-48D5-AD94-09EBFB613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0B8E0-5692-48ED-A1D1-C9D512F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AF5E-8A4D-4895-8B16-214B9F4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11B1-F29C-4BF2-87D2-A49197A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14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0623-1793-47AF-B342-4151CDD3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90553-FE56-4E0D-847B-361FACA0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4D31-2776-4D5C-9723-53A24B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1F7C7-0B00-458F-B4D8-164F14D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4C081-5D36-4A79-A8CE-3697007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C7E7-97E9-4CCC-A568-A1F6A355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FDF8-A81A-41CF-A3DD-AF6E6E16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8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AB3B-F362-4415-847B-F22E001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7FAB-F655-448B-BAC2-B3B087FA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1241-4E10-42B4-BE56-44A57BD7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0700-A6A6-44B6-8966-96902584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E9F8-57CB-41E5-80C4-33BD7F25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A85A-ED51-45D1-9104-1234524B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6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DAF3-E620-40CB-A246-6E0B4812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F322-77EE-4BBB-A9CF-7273DC949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9B7C-5F35-48CC-83F3-759E4B18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02BA-644F-4866-A400-336AF25E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9552-F340-456B-A557-41A0D33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B054-AF16-46E3-9D70-12CC34F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445F-D94D-4E31-BF04-62BB815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343C-198F-4E9C-B43B-5E3C0F6D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500B-A072-4178-8125-A36F36D2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2D4C-EA18-480A-8BD5-D71E7F2C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4B88-70D1-4E8B-B868-D703D6CF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9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16D1-25D8-42D6-982C-4FCEEEC2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336"/>
            <a:ext cx="9144000" cy="3032711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FINAL PROJECT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Sales Prediction of Summer Clothes in E-Commers Wish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4671-5191-45F6-9DDE-84D48781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4" y="4692902"/>
            <a:ext cx="9144000" cy="1655762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Budi Prigunanda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Purwadhika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JCDS JKT1104</a:t>
            </a:r>
            <a:endParaRPr lang="en-ID" b="1" i="0" dirty="0">
              <a:solidFill>
                <a:schemeClr val="bg1"/>
              </a:solidFill>
              <a:effectLst/>
              <a:latin typeface="Lato"/>
            </a:endParaRPr>
          </a:p>
          <a:p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8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817-EE83-499E-A498-8309E402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6A377-C98F-44EA-B9ED-2418D46C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1" y="1941096"/>
            <a:ext cx="11448638" cy="3628864"/>
          </a:xfrm>
        </p:spPr>
      </p:pic>
    </p:spTree>
    <p:extLst>
      <p:ext uri="{BB962C8B-B14F-4D97-AF65-F5344CB8AC3E}">
        <p14:creationId xmlns:p14="http://schemas.microsoft.com/office/powerpoint/2010/main" val="138386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B23-A79B-4068-8BB5-F98FD9EA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3DF09-C936-4583-974A-0C1EDE9C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48" y="351608"/>
            <a:ext cx="7589590" cy="6141267"/>
          </a:xfrm>
        </p:spPr>
      </p:pic>
    </p:spTree>
    <p:extLst>
      <p:ext uri="{BB962C8B-B14F-4D97-AF65-F5344CB8AC3E}">
        <p14:creationId xmlns:p14="http://schemas.microsoft.com/office/powerpoint/2010/main" val="315128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0B2-991A-4551-8D03-49EF572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2548D-0F16-4CF3-9F65-DC44420D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5" y="0"/>
            <a:ext cx="6228805" cy="4179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DD176-51F4-4A2B-9BE1-55F29E36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3" y="4179001"/>
            <a:ext cx="5289822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0820E-103A-49E1-A323-4D13F35B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1" y="641023"/>
            <a:ext cx="4897283" cy="5299588"/>
          </a:xfrm>
        </p:spPr>
      </p:pic>
    </p:spTree>
    <p:extLst>
      <p:ext uri="{BB962C8B-B14F-4D97-AF65-F5344CB8AC3E}">
        <p14:creationId xmlns:p14="http://schemas.microsoft.com/office/powerpoint/2010/main" val="2869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63F-4C94-4F33-9184-D1494C5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5" y="1323474"/>
            <a:ext cx="10515600" cy="615617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</a:rPr>
              <a:t>Project</a:t>
            </a:r>
            <a:r>
              <a:rPr lang="en-ID" sz="4000" b="1" dirty="0"/>
              <a:t> </a:t>
            </a:r>
            <a:r>
              <a:rPr lang="en-ID" sz="4000" b="1" dirty="0">
                <a:solidFill>
                  <a:schemeClr val="bg1"/>
                </a:solidFill>
              </a:rPr>
              <a:t>Description</a:t>
            </a:r>
            <a:br>
              <a:rPr lang="en-ID" sz="4000" b="1" dirty="0"/>
            </a:b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875F-AD6B-4603-A312-7216A925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5" y="2506662"/>
            <a:ext cx="11165304" cy="3027864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>
                <a:solidFill>
                  <a:schemeClr val="bg1"/>
                </a:solidFill>
              </a:rPr>
              <a:t>Wish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platform e-commerce online Amerika yang </a:t>
            </a:r>
            <a:r>
              <a:rPr lang="en-ID" dirty="0" err="1">
                <a:solidFill>
                  <a:schemeClr val="bg1"/>
                </a:solidFill>
              </a:rPr>
              <a:t>memfasilitasi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transaksi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pembeli</a:t>
            </a:r>
            <a:r>
              <a:rPr lang="en-ID" dirty="0">
                <a:solidFill>
                  <a:schemeClr val="bg1"/>
                </a:solidFill>
              </a:rPr>
              <a:t>. Platform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penelusuran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mengutamakan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belanja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visual, </a:t>
            </a:r>
            <a:r>
              <a:rPr lang="en-ID" dirty="0" err="1">
                <a:solidFill>
                  <a:schemeClr val="bg1"/>
                </a:solidFill>
              </a:rPr>
              <a:t>daripada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mengandalkan</a:t>
            </a:r>
            <a:r>
              <a:rPr lang="en-ID" dirty="0">
                <a:solidFill>
                  <a:schemeClr val="bg1"/>
                </a:solidFill>
              </a:rPr>
              <a:t> format </a:t>
            </a:r>
            <a:r>
              <a:rPr lang="en-ID" dirty="0" err="1">
                <a:solidFill>
                  <a:schemeClr val="bg1"/>
                </a:solidFill>
              </a:rPr>
              <a:t>kolom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pencarian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setiap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pelanggan</a:t>
            </a:r>
            <a:r>
              <a:rPr lang="en-ID" dirty="0">
                <a:solidFill>
                  <a:schemeClr val="bg1"/>
                </a:solidFill>
              </a:rPr>
              <a:t>. Wish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4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94C-B114-4DDE-B61C-99E38E81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558298"/>
            <a:ext cx="10635916" cy="5874586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Pada dataset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korelasi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berkaitan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keberhasilan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diantaranya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 err="1">
                <a:solidFill>
                  <a:schemeClr val="bg1"/>
                </a:solidFill>
              </a:rPr>
              <a:t>Mempertahankan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potensi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toko dan </a:t>
            </a:r>
            <a:r>
              <a:rPr lang="en-ID" dirty="0" err="1">
                <a:solidFill>
                  <a:schemeClr val="bg1"/>
                </a:solidFill>
              </a:rPr>
              <a:t>bisnis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seluruh</a:t>
            </a:r>
            <a:r>
              <a:rPr lang="en-ID" dirty="0">
                <a:solidFill>
                  <a:schemeClr val="bg1"/>
                </a:solidFill>
              </a:rPr>
              <a:t> dunia.</a:t>
            </a:r>
          </a:p>
          <a:p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kepekaan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manusia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terhadap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penurunan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harga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kategori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sehingga</a:t>
            </a:r>
            <a:r>
              <a:rPr lang="en-ID" dirty="0">
                <a:solidFill>
                  <a:schemeClr val="bg1"/>
                </a:solidFill>
              </a:rPr>
              <a:t> Anda </a:t>
            </a:r>
            <a:r>
              <a:rPr lang="en-ID" dirty="0" err="1">
                <a:solidFill>
                  <a:schemeClr val="bg1"/>
                </a:solidFill>
              </a:rPr>
              <a:t>tahu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yang paling </a:t>
            </a:r>
            <a:r>
              <a:rPr lang="en-ID" dirty="0" err="1">
                <a:solidFill>
                  <a:schemeClr val="bg1"/>
                </a:solidFill>
              </a:rPr>
              <a:t>laris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ketenaran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3600" b="1" dirty="0">
                <a:solidFill>
                  <a:schemeClr val="bg1"/>
                </a:solidFill>
              </a:rPr>
              <a:t>Goal</a:t>
            </a:r>
            <a:endParaRPr lang="en-ID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kumpulan</a:t>
            </a:r>
            <a:r>
              <a:rPr lang="en-ID" dirty="0">
                <a:solidFill>
                  <a:schemeClr val="bg1"/>
                </a:solidFill>
              </a:rPr>
              <a:t> data dan </a:t>
            </a:r>
            <a:r>
              <a:rPr lang="en-ID" dirty="0" err="1">
                <a:solidFill>
                  <a:schemeClr val="bg1"/>
                </a:solidFill>
              </a:rPr>
              <a:t>tugas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 model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terjual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63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FFA9-D7D1-4405-990A-F553381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 Information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DC80-7A41-4C14-8C04-7637AE4F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Dataset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summer-products-with-rating-and-performance_2020-08.csv</a:t>
            </a:r>
          </a:p>
          <a:p>
            <a:r>
              <a:rPr lang="en-ID" dirty="0">
                <a:solidFill>
                  <a:schemeClr val="bg1"/>
                </a:solidFill>
              </a:rPr>
              <a:t>df_clean.csv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Source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https://www.kaggle.com/jmmvutu/summer-products-and-sales-in-ecommerce-wish</a:t>
            </a: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DC5337-1490-4241-BF2F-A8C971A2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097" y="1640264"/>
            <a:ext cx="9144000" cy="391919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title = </a:t>
            </a:r>
            <a:r>
              <a:rPr lang="en-US" dirty="0" err="1">
                <a:solidFill>
                  <a:schemeClr val="bg1"/>
                </a:solidFill>
              </a:rPr>
              <a:t>transalated</a:t>
            </a:r>
            <a:r>
              <a:rPr lang="en-US" dirty="0">
                <a:solidFill>
                  <a:schemeClr val="bg1"/>
                </a:solidFill>
              </a:rPr>
              <a:t> title to French (data was scraped with </a:t>
            </a:r>
            <a:r>
              <a:rPr lang="en-US" dirty="0" err="1">
                <a:solidFill>
                  <a:schemeClr val="bg1"/>
                </a:solidFill>
              </a:rPr>
              <a:t>french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localisation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title_orig</a:t>
            </a:r>
            <a:r>
              <a:rPr lang="en-US" dirty="0">
                <a:solidFill>
                  <a:schemeClr val="bg1"/>
                </a:solidFill>
              </a:rPr>
              <a:t> = original title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price = the "discounted price" that the user purchased the product for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retail_price</a:t>
            </a:r>
            <a:r>
              <a:rPr lang="en-US" dirty="0">
                <a:solidFill>
                  <a:schemeClr val="bg1"/>
                </a:solidFill>
              </a:rPr>
              <a:t> = the original price that is displayed as the RRP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uses_ad_boosts</a:t>
            </a:r>
            <a:r>
              <a:rPr lang="en-US" dirty="0">
                <a:solidFill>
                  <a:schemeClr val="bg1"/>
                </a:solidFill>
              </a:rPr>
              <a:t> = whether the ad was boosted for specific users to see for extra price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 = rating of the product (5 is the max)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rating_count</a:t>
            </a:r>
            <a:r>
              <a:rPr lang="en-US" dirty="0">
                <a:solidFill>
                  <a:schemeClr val="bg1"/>
                </a:solidFill>
              </a:rPr>
              <a:t> = number of ratings left (broken down into count by per star, 1-5)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badges_count</a:t>
            </a:r>
            <a:r>
              <a:rPr lang="en-US" dirty="0">
                <a:solidFill>
                  <a:schemeClr val="bg1"/>
                </a:solidFill>
              </a:rPr>
              <a:t> = all the badges columns are what Wish as a platform gives to the product, whether it is a local product, has fast shipping, or guarantees product quality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tags = the tags that the merchant put on the product separated by commas (does not guarantee that the product is actually in that category)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has_urgency_banner</a:t>
            </a:r>
            <a:r>
              <a:rPr lang="en-US" dirty="0">
                <a:solidFill>
                  <a:schemeClr val="bg1"/>
                </a:solidFill>
              </a:rPr>
              <a:t> = whether it specifies the listing as urgent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urgency_text</a:t>
            </a:r>
            <a:r>
              <a:rPr lang="en-US" dirty="0">
                <a:solidFill>
                  <a:schemeClr val="bg1"/>
                </a:solidFill>
              </a:rPr>
              <a:t> = the text specified on the urgency banner, e.g. "Limited Quality" or "Almost gone",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on the listing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307E-C3EF-476D-A177-B2673EC9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-1405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Insights</a:t>
            </a:r>
            <a:endParaRPr lang="en-ID" sz="4000" b="1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A63644-128F-403B-92F8-C98CED25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5" y="948082"/>
            <a:ext cx="6957971" cy="26004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36AE97-DDCF-4740-AA4D-A62C08E0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9" y="3610003"/>
            <a:ext cx="7361290" cy="27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1F29-AB21-42AA-8C03-F52F5EA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B980B-1C3F-4405-8EE9-00CF9481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73" y="721895"/>
            <a:ext cx="7556253" cy="5154590"/>
          </a:xfrm>
        </p:spPr>
      </p:pic>
    </p:spTree>
    <p:extLst>
      <p:ext uri="{BB962C8B-B14F-4D97-AF65-F5344CB8AC3E}">
        <p14:creationId xmlns:p14="http://schemas.microsoft.com/office/powerpoint/2010/main" val="2965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9AFC-C746-4E24-802B-276EF717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CF6C7-34A7-44F9-B66A-91BE91C6D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39" y="185863"/>
            <a:ext cx="6370247" cy="3009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43B4-4656-45FA-B26A-C81E76EA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15" y="3195512"/>
            <a:ext cx="4755422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71C2-9FF8-4C61-930D-761E0B5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082D5-4B2B-4313-8CA0-5AC50CBA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72" y="1417972"/>
            <a:ext cx="8482238" cy="4402174"/>
          </a:xfrm>
        </p:spPr>
      </p:pic>
    </p:spTree>
    <p:extLst>
      <p:ext uri="{BB962C8B-B14F-4D97-AF65-F5344CB8AC3E}">
        <p14:creationId xmlns:p14="http://schemas.microsoft.com/office/powerpoint/2010/main" val="1689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FINAL PROJECT   Sales Prediction of Summer Clothes in E-Commers Wish</vt:lpstr>
      <vt:lpstr>Project Description </vt:lpstr>
      <vt:lpstr>PowerPoint Presentation</vt:lpstr>
      <vt:lpstr>Dataset Information</vt:lpstr>
      <vt:lpstr>PowerPoint Presentation</vt:lpstr>
      <vt:lpstr>Data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 Sales Prediction of Summer Clothes in E-Commers Wish</dc:title>
  <dc:creator>Budi Prigunanda</dc:creator>
  <cp:lastModifiedBy>Budi Prigunanda</cp:lastModifiedBy>
  <cp:revision>7</cp:revision>
  <dcterms:created xsi:type="dcterms:W3CDTF">2021-02-26T13:50:30Z</dcterms:created>
  <dcterms:modified xsi:type="dcterms:W3CDTF">2021-03-01T10:07:01Z</dcterms:modified>
</cp:coreProperties>
</file>