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49BB-49E4-42DE-8DEC-94E9DCE68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57C73-9928-4655-A8EA-4F8E20D37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18A06-D9D3-406D-8B74-05AD180F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9B8FB-DB95-47CD-AC37-501B680A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C2512-07BE-470B-B27B-3369464E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142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1EE7-A995-4775-BC33-4C31E66F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EC90A-85FF-4A53-A512-2637E7314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8DF74-79B8-4F66-91F2-526682DD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99FC5-CC7D-49A5-B382-916A1399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E211F-73E5-4D86-8A86-B82F0C05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843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18FC0-78B8-4E02-8568-C94FDBF3C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1A9EE-CAB4-4AEB-A31E-CF12C85D1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D3C41-B661-42DF-A41C-302EA291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CCA75-E5B8-42E4-B219-55E0ED82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2955C-48EB-42BA-98C0-08F4F026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986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8569-0461-4338-8727-973F690C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F95FE-CBB2-43E1-ADB4-9BDA8D563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C4A9A-35ED-4BE5-B393-FF715913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1A08D-43DD-4E98-90A9-41BCC325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B226C-B3B1-40DB-B22F-0AAB5BDF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012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9694-90B0-460E-80DF-39A9F211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2F250-CECF-4AA6-ACDC-8FED973BA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F3EF8-ECAD-41B0-8374-AF4CFCA5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2FC69-517F-4844-9D89-4F79CC78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AD142-8147-4C24-8A46-9BB6ED32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172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FE77-19E8-4298-BC5A-9061B5E4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96540-2356-4DB2-B7A7-7639BEF3C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42AD0-3293-4C7B-AED6-24D801134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08AD7-EA3E-4F81-916D-E9277E16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0832D-D375-4E8A-B21B-98B85E3F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5EFED-1AB8-42EE-8947-D7CECDE6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584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EB5B-CEE1-4772-B3D6-B7DB6737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C7795-4E0B-4939-AC85-ABAF385C0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3F90B-4DE1-4959-A55F-0521BE8B2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A5648-FDE7-4324-9553-103E38223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6859C-EDF0-48D5-AD94-09EBFB613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0B8E0-5692-48ED-A1D1-C9D512F5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4AF5E-8A4D-4895-8B16-214B9F48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511B1-F29C-4BF2-87D2-A49197A3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814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0623-1793-47AF-B342-4151CDD3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90553-FE56-4E0D-847B-361FACA0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64D31-2776-4D5C-9723-53A24BF7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1F7C7-0B00-458F-B4D8-164F14DC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749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4C081-5D36-4A79-A8CE-3697007F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9C7E7-97E9-4CCC-A568-A1F6A355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EFDF8-A81A-41CF-A3DD-AF6E6E16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82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AB3B-F362-4415-847B-F22E0017C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A7FAB-F655-448B-BAC2-B3B087FA1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D1241-4E10-42B4-BE56-44A57BD72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A0700-A6A6-44B6-8966-96902584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6E9F8-57CB-41E5-80C4-33BD7F25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8A85A-ED51-45D1-9104-1234524B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068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DAF3-E620-40CB-A246-6E0B4812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FF322-77EE-4BBB-A9CF-7273DC949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59B7C-5F35-48CC-83F3-759E4B18D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B02BA-644F-4866-A400-336AF25E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E9552-F340-456B-A557-41A0D33C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DB054-AF16-46E3-9D70-12CC34F1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275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6445F-D94D-4E31-BF04-62BB815E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2343C-198F-4E9C-B43B-5E3C0F6D6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1500B-A072-4178-8125-A36F36D25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8B772-3F70-41F5-B9C9-BF15058D160D}" type="datetimeFigureOut">
              <a:rPr lang="en-ID" smtClean="0"/>
              <a:t>01/03/2021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B2D4C-EA18-480A-8BD5-D71E7F2C5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54B88-70D1-4E8B-B868-D703D6CF9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998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16D1-25D8-42D6-982C-4FCEEEC27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336"/>
            <a:ext cx="9144000" cy="3032711"/>
          </a:xfrm>
          <a:ln>
            <a:solidFill>
              <a:schemeClr val="bg1">
                <a:lumMod val="95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FINAL PROJECT</a:t>
            </a:r>
            <a:br>
              <a:rPr lang="en-US" sz="4000" b="1" dirty="0">
                <a:solidFill>
                  <a:schemeClr val="bg1"/>
                </a:solidFill>
              </a:rPr>
            </a:br>
            <a:br>
              <a:rPr lang="en-US" sz="4000" b="1" dirty="0">
                <a:solidFill>
                  <a:schemeClr val="bg1"/>
                </a:solidFill>
              </a:rPr>
            </a:b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Sales Prediction of Summer Clothes in E-Commers Wish</a:t>
            </a:r>
            <a:endParaRPr lang="en-ID" sz="40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24671-5191-45F6-9DDE-84D487813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664" y="4692902"/>
            <a:ext cx="9144000" cy="1655762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Budi Prigunanda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Purwadhika</a:t>
            </a:r>
            <a:r>
              <a:rPr lang="en-US" b="1" dirty="0">
                <a:solidFill>
                  <a:schemeClr val="bg1"/>
                </a:solidFill>
              </a:rPr>
              <a:t> JCDS JKT0506</a:t>
            </a:r>
            <a:endParaRPr lang="en-ID" b="1" i="0" dirty="0">
              <a:solidFill>
                <a:schemeClr val="bg1"/>
              </a:solidFill>
              <a:effectLst/>
              <a:latin typeface="Lato"/>
            </a:endParaRPr>
          </a:p>
          <a:p>
            <a:endParaRPr lang="en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84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4817-EE83-499E-A498-8309E402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36A377-C98F-44EA-B9ED-2418D46CA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1" y="1941096"/>
            <a:ext cx="11448638" cy="3628864"/>
          </a:xfrm>
        </p:spPr>
      </p:pic>
    </p:spTree>
    <p:extLst>
      <p:ext uri="{BB962C8B-B14F-4D97-AF65-F5344CB8AC3E}">
        <p14:creationId xmlns:p14="http://schemas.microsoft.com/office/powerpoint/2010/main" val="138386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6B23-A79B-4068-8BB5-F98FD9EA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E3DF09-C936-4583-974A-0C1EDE9C8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48" y="351608"/>
            <a:ext cx="7589590" cy="6141267"/>
          </a:xfrm>
        </p:spPr>
      </p:pic>
    </p:spTree>
    <p:extLst>
      <p:ext uri="{BB962C8B-B14F-4D97-AF65-F5344CB8AC3E}">
        <p14:creationId xmlns:p14="http://schemas.microsoft.com/office/powerpoint/2010/main" val="315128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00B2-991A-4551-8D03-49EF5723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C2548D-0F16-4CF3-9F65-DC44420DE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45" y="0"/>
            <a:ext cx="6228805" cy="41790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2DD176-51F4-4A2B-9BE1-55F29E369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153" y="4179001"/>
            <a:ext cx="5289822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75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70820E-103A-49E1-A323-4D13F35B5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8" y="509048"/>
            <a:ext cx="4897283" cy="52995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CFFDF6-D583-45D6-896A-C347F6284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92" y="820132"/>
            <a:ext cx="5259350" cy="484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763F-4C94-4F33-9184-D1494C5B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5" y="1323474"/>
            <a:ext cx="10515600" cy="615617"/>
          </a:xfrm>
        </p:spPr>
        <p:txBody>
          <a:bodyPr>
            <a:noAutofit/>
          </a:bodyPr>
          <a:lstStyle/>
          <a:p>
            <a:r>
              <a:rPr lang="en-ID" sz="4000" b="1" dirty="0">
                <a:solidFill>
                  <a:schemeClr val="bg1"/>
                </a:solidFill>
              </a:rPr>
              <a:t>Project</a:t>
            </a:r>
            <a:r>
              <a:rPr lang="en-ID" sz="4000" b="1" dirty="0"/>
              <a:t> </a:t>
            </a:r>
            <a:r>
              <a:rPr lang="en-ID" sz="4000" b="1" dirty="0">
                <a:solidFill>
                  <a:schemeClr val="bg1"/>
                </a:solidFill>
              </a:rPr>
              <a:t>Description</a:t>
            </a:r>
            <a:br>
              <a:rPr lang="en-ID" sz="4000" b="1" dirty="0"/>
            </a:br>
            <a:endParaRPr lang="en-ID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875F-AD6B-4603-A312-7216A925D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5" y="2506662"/>
            <a:ext cx="11165304" cy="3027864"/>
          </a:xfrm>
        </p:spPr>
        <p:txBody>
          <a:bodyPr/>
          <a:lstStyle/>
          <a:p>
            <a:pPr marL="0" indent="0" algn="just">
              <a:buNone/>
            </a:pPr>
            <a:r>
              <a:rPr lang="en-ID" dirty="0">
                <a:solidFill>
                  <a:schemeClr val="bg1"/>
                </a:solidFill>
              </a:rPr>
              <a:t>Wish </a:t>
            </a:r>
            <a:r>
              <a:rPr lang="en-ID" dirty="0" err="1">
                <a:solidFill>
                  <a:schemeClr val="bg1"/>
                </a:solidFill>
              </a:rPr>
              <a:t>adalah</a:t>
            </a:r>
            <a:r>
              <a:rPr lang="en-ID" dirty="0">
                <a:solidFill>
                  <a:schemeClr val="bg1"/>
                </a:solidFill>
              </a:rPr>
              <a:t> platform e-commerce online Amerika yang </a:t>
            </a:r>
            <a:r>
              <a:rPr lang="en-ID" dirty="0" err="1">
                <a:solidFill>
                  <a:schemeClr val="bg1"/>
                </a:solidFill>
              </a:rPr>
              <a:t>memfasilitasi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transaksi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antara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penjual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pembeli</a:t>
            </a:r>
            <a:r>
              <a:rPr lang="en-ID" dirty="0">
                <a:solidFill>
                  <a:schemeClr val="bg1"/>
                </a:solidFill>
              </a:rPr>
              <a:t>. Platform </a:t>
            </a:r>
            <a:r>
              <a:rPr lang="en-ID" dirty="0" err="1">
                <a:solidFill>
                  <a:schemeClr val="bg1"/>
                </a:solidFill>
              </a:rPr>
              <a:t>ini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menggunakan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teknologi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penelusuran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mengutamakan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belanja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secara</a:t>
            </a:r>
            <a:r>
              <a:rPr lang="en-ID" dirty="0">
                <a:solidFill>
                  <a:schemeClr val="bg1"/>
                </a:solidFill>
              </a:rPr>
              <a:t> visual, </a:t>
            </a:r>
            <a:r>
              <a:rPr lang="en-ID" dirty="0" err="1">
                <a:solidFill>
                  <a:schemeClr val="bg1"/>
                </a:solidFill>
              </a:rPr>
              <a:t>daripada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mengandalkan</a:t>
            </a:r>
            <a:r>
              <a:rPr lang="en-ID" dirty="0">
                <a:solidFill>
                  <a:schemeClr val="bg1"/>
                </a:solidFill>
              </a:rPr>
              <a:t> format </a:t>
            </a:r>
            <a:r>
              <a:rPr lang="en-ID" dirty="0" err="1">
                <a:solidFill>
                  <a:schemeClr val="bg1"/>
                </a:solidFill>
              </a:rPr>
              <a:t>kolom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pencarian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setiap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pelanggan</a:t>
            </a:r>
            <a:r>
              <a:rPr lang="en-ID" dirty="0">
                <a:solidFill>
                  <a:schemeClr val="bg1"/>
                </a:solidFill>
              </a:rPr>
              <a:t>. Wish </a:t>
            </a:r>
            <a:r>
              <a:rPr lang="en-ID" dirty="0" err="1">
                <a:solidFill>
                  <a:schemeClr val="bg1"/>
                </a:solidFill>
              </a:rPr>
              <a:t>membutuhkan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prediksi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terbaik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melihat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apa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saja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menjadi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faktor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meningkatnya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penjualan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suatu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produk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640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D494C-B114-4DDE-B61C-99E38E81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38" y="558298"/>
            <a:ext cx="10635916" cy="5874586"/>
          </a:xfrm>
        </p:spPr>
        <p:txBody>
          <a:bodyPr/>
          <a:lstStyle/>
          <a:p>
            <a:pPr marL="0" indent="0">
              <a:buNone/>
            </a:pPr>
            <a:r>
              <a:rPr lang="en-ID" dirty="0">
                <a:solidFill>
                  <a:schemeClr val="bg1"/>
                </a:solidFill>
              </a:rPr>
              <a:t>Pada dataset </a:t>
            </a:r>
            <a:r>
              <a:rPr lang="en-ID" dirty="0" err="1">
                <a:solidFill>
                  <a:schemeClr val="bg1"/>
                </a:solidFill>
              </a:rPr>
              <a:t>ini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saya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mencari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korelasi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berkaitan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keberhasilan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suatu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produk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berbagai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komponen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diantaranya</a:t>
            </a:r>
            <a:r>
              <a:rPr lang="en-ID" dirty="0">
                <a:solidFill>
                  <a:schemeClr val="bg1"/>
                </a:solidFill>
              </a:rPr>
              <a:t>:</a:t>
            </a:r>
          </a:p>
          <a:p>
            <a:r>
              <a:rPr lang="en-ID" dirty="0" err="1">
                <a:solidFill>
                  <a:schemeClr val="bg1"/>
                </a:solidFill>
              </a:rPr>
              <a:t>Mempertahankan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produk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potensi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terbaik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toko dan </a:t>
            </a:r>
            <a:r>
              <a:rPr lang="en-ID" dirty="0" err="1">
                <a:solidFill>
                  <a:schemeClr val="bg1"/>
                </a:solidFill>
              </a:rPr>
              <a:t>bisnis</a:t>
            </a:r>
            <a:r>
              <a:rPr lang="en-ID" dirty="0">
                <a:solidFill>
                  <a:schemeClr val="bg1"/>
                </a:solidFill>
              </a:rPr>
              <a:t> di </a:t>
            </a:r>
            <a:r>
              <a:rPr lang="en-ID" dirty="0" err="1">
                <a:solidFill>
                  <a:schemeClr val="bg1"/>
                </a:solidFill>
              </a:rPr>
              <a:t>seluruh</a:t>
            </a:r>
            <a:r>
              <a:rPr lang="en-ID" dirty="0">
                <a:solidFill>
                  <a:schemeClr val="bg1"/>
                </a:solidFill>
              </a:rPr>
              <a:t> dunia.</a:t>
            </a:r>
          </a:p>
          <a:p>
            <a:r>
              <a:rPr lang="en-ID" dirty="0" err="1">
                <a:solidFill>
                  <a:schemeClr val="bg1"/>
                </a:solidFill>
              </a:rPr>
              <a:t>Melihat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kepekaan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manusia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terhadap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penurunan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harga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  <a:p>
            <a:r>
              <a:rPr lang="en-ID" dirty="0" err="1">
                <a:solidFill>
                  <a:schemeClr val="bg1"/>
                </a:solidFill>
              </a:rPr>
              <a:t>Mencari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kategori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produk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teratas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sehingga</a:t>
            </a:r>
            <a:r>
              <a:rPr lang="en-ID" dirty="0">
                <a:solidFill>
                  <a:schemeClr val="bg1"/>
                </a:solidFill>
              </a:rPr>
              <a:t> Anda </a:t>
            </a:r>
            <a:r>
              <a:rPr lang="en-ID" dirty="0" err="1">
                <a:solidFill>
                  <a:schemeClr val="bg1"/>
                </a:solidFill>
              </a:rPr>
              <a:t>tahu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apa</a:t>
            </a:r>
            <a:r>
              <a:rPr lang="en-ID" dirty="0">
                <a:solidFill>
                  <a:schemeClr val="bg1"/>
                </a:solidFill>
              </a:rPr>
              <a:t> yang paling </a:t>
            </a:r>
            <a:r>
              <a:rPr lang="en-ID" dirty="0" err="1">
                <a:solidFill>
                  <a:schemeClr val="bg1"/>
                </a:solidFill>
              </a:rPr>
              <a:t>laris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ID" dirty="0" err="1">
                <a:solidFill>
                  <a:schemeClr val="bg1"/>
                </a:solidFill>
              </a:rPr>
              <a:t>Apakah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faktor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ketenaran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penjual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menjadi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produk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teratas</a:t>
            </a:r>
            <a:r>
              <a:rPr lang="en-ID" dirty="0">
                <a:solidFill>
                  <a:schemeClr val="bg1"/>
                </a:solidFill>
              </a:rPr>
              <a:t>?</a:t>
            </a:r>
          </a:p>
          <a:p>
            <a:endParaRPr lang="en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 sz="3600" b="1" dirty="0">
                <a:solidFill>
                  <a:schemeClr val="bg1"/>
                </a:solidFill>
              </a:rPr>
              <a:t>Goal</a:t>
            </a:r>
            <a:endParaRPr lang="en-ID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 dirty="0" err="1">
                <a:solidFill>
                  <a:schemeClr val="bg1"/>
                </a:solidFill>
              </a:rPr>
              <a:t>Melalui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kumpulan</a:t>
            </a:r>
            <a:r>
              <a:rPr lang="en-ID" dirty="0">
                <a:solidFill>
                  <a:schemeClr val="bg1"/>
                </a:solidFill>
              </a:rPr>
              <a:t> data dan </a:t>
            </a:r>
            <a:r>
              <a:rPr lang="en-ID" dirty="0" err="1">
                <a:solidFill>
                  <a:schemeClr val="bg1"/>
                </a:solidFill>
              </a:rPr>
              <a:t>tugas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ini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saya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membangun</a:t>
            </a:r>
            <a:r>
              <a:rPr lang="en-ID" dirty="0">
                <a:solidFill>
                  <a:schemeClr val="bg1"/>
                </a:solidFill>
              </a:rPr>
              <a:t> model yang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membantu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memprediksi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seberapa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baik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suatu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produk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terjual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263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FFA9-D7D1-4405-990A-F553381D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Dataset Information</a:t>
            </a:r>
            <a:endParaRPr lang="en-ID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3DC80-7A41-4C14-8C04-7637AE4FA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dirty="0">
                <a:solidFill>
                  <a:schemeClr val="bg1"/>
                </a:solidFill>
              </a:rPr>
              <a:t>Dataset</a:t>
            </a:r>
            <a:r>
              <a:rPr lang="en-ID" dirty="0">
                <a:solidFill>
                  <a:schemeClr val="bg1"/>
                </a:solidFill>
              </a:rPr>
              <a:t>:</a:t>
            </a:r>
          </a:p>
          <a:p>
            <a:r>
              <a:rPr lang="en-ID" dirty="0">
                <a:solidFill>
                  <a:schemeClr val="bg1"/>
                </a:solidFill>
              </a:rPr>
              <a:t>summer-products-with-rating-and-performance_2020-08.csv</a:t>
            </a:r>
          </a:p>
          <a:p>
            <a:r>
              <a:rPr lang="en-ID" dirty="0">
                <a:solidFill>
                  <a:schemeClr val="bg1"/>
                </a:solidFill>
              </a:rPr>
              <a:t>df_clean.csv</a:t>
            </a:r>
          </a:p>
          <a:p>
            <a:endParaRPr lang="en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 b="1" dirty="0">
                <a:solidFill>
                  <a:schemeClr val="bg1"/>
                </a:solidFill>
              </a:rPr>
              <a:t>Source</a:t>
            </a:r>
            <a:r>
              <a:rPr lang="en-ID" dirty="0">
                <a:solidFill>
                  <a:schemeClr val="bg1"/>
                </a:solidFill>
              </a:rPr>
              <a:t>:</a:t>
            </a:r>
          </a:p>
          <a:p>
            <a:r>
              <a:rPr lang="en-ID" dirty="0">
                <a:solidFill>
                  <a:schemeClr val="bg1"/>
                </a:solidFill>
              </a:rPr>
              <a:t>https://www.kaggle.com/jmmvutu/summer-products-and-sales-in-ecommerce-wish</a:t>
            </a:r>
          </a:p>
          <a:p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16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DDC5337-1490-4241-BF2F-A8C971A2E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097" y="1640264"/>
            <a:ext cx="9144000" cy="391919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title = </a:t>
            </a:r>
            <a:r>
              <a:rPr lang="en-US" dirty="0" err="1">
                <a:solidFill>
                  <a:schemeClr val="bg1"/>
                </a:solidFill>
              </a:rPr>
              <a:t>transalated</a:t>
            </a:r>
            <a:r>
              <a:rPr lang="en-US" dirty="0">
                <a:solidFill>
                  <a:schemeClr val="bg1"/>
                </a:solidFill>
              </a:rPr>
              <a:t> title to French (data was scraped with </a:t>
            </a:r>
            <a:r>
              <a:rPr lang="en-US" dirty="0" err="1">
                <a:solidFill>
                  <a:schemeClr val="bg1"/>
                </a:solidFill>
              </a:rPr>
              <a:t>french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localisation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title_orig</a:t>
            </a:r>
            <a:r>
              <a:rPr lang="en-US" dirty="0">
                <a:solidFill>
                  <a:schemeClr val="bg1"/>
                </a:solidFill>
              </a:rPr>
              <a:t> = original title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price = the "discounted price" that the user purchased the product for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retail_price</a:t>
            </a:r>
            <a:r>
              <a:rPr lang="en-US" dirty="0">
                <a:solidFill>
                  <a:schemeClr val="bg1"/>
                </a:solidFill>
              </a:rPr>
              <a:t> = the original price that is displayed as the RRP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uses_ad_boosts</a:t>
            </a:r>
            <a:r>
              <a:rPr lang="en-US" dirty="0">
                <a:solidFill>
                  <a:schemeClr val="bg1"/>
                </a:solidFill>
              </a:rPr>
              <a:t> = whether the ad was boosted for specific users to see for extra price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rating = rating of the product (5 is the max)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rating_count</a:t>
            </a:r>
            <a:r>
              <a:rPr lang="en-US" dirty="0">
                <a:solidFill>
                  <a:schemeClr val="bg1"/>
                </a:solidFill>
              </a:rPr>
              <a:t> = number of ratings left (broken down into count by per star, 1-5)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badges_count</a:t>
            </a:r>
            <a:r>
              <a:rPr lang="en-US" dirty="0">
                <a:solidFill>
                  <a:schemeClr val="bg1"/>
                </a:solidFill>
              </a:rPr>
              <a:t> = all the badges columns are what Wish as a platform gives to the product, whether it is a local product, has fast shipping, or guarantees product quality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tags = the tags that the merchant put on the product separated by commas (does not guarantee that the product is actually in that category)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 err="1">
                <a:solidFill>
                  <a:schemeClr val="bg1"/>
                </a:solidFill>
              </a:rPr>
              <a:t>has_urgency_banner</a:t>
            </a:r>
            <a:r>
              <a:rPr lang="en-US" dirty="0">
                <a:solidFill>
                  <a:schemeClr val="bg1"/>
                </a:solidFill>
              </a:rPr>
              <a:t> = whether it specifies the listing as urgent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urgency_text</a:t>
            </a:r>
            <a:r>
              <a:rPr lang="en-US" dirty="0">
                <a:solidFill>
                  <a:schemeClr val="bg1"/>
                </a:solidFill>
              </a:rPr>
              <a:t> = the text specified on the urgency banner, e.g. "Limited Quality" or "Almost gone",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 on the listing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75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307E-C3EF-476D-A177-B2673EC9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5" y="-14055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Data Insights</a:t>
            </a:r>
            <a:endParaRPr lang="en-ID" sz="4000" b="1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EA63644-128F-403B-92F8-C98CED253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75" y="948082"/>
            <a:ext cx="6957971" cy="260045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36AE97-DDCF-4740-AA4D-A62C08E09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399" y="3610003"/>
            <a:ext cx="7361290" cy="272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0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1F29-AB21-42AA-8C03-F52F5EA1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CB980B-1C3F-4405-8EE9-00CF9481C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73" y="721895"/>
            <a:ext cx="7556253" cy="5154590"/>
          </a:xfrm>
        </p:spPr>
      </p:pic>
    </p:spTree>
    <p:extLst>
      <p:ext uri="{BB962C8B-B14F-4D97-AF65-F5344CB8AC3E}">
        <p14:creationId xmlns:p14="http://schemas.microsoft.com/office/powerpoint/2010/main" val="296577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9AFC-C746-4E24-802B-276EF717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CCF6C7-34A7-44F9-B66A-91BE91C6D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539" y="185863"/>
            <a:ext cx="6370247" cy="30096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8743B4-4656-45FA-B26A-C81E76EAA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715" y="3195512"/>
            <a:ext cx="4755422" cy="349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5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71C2-9FF8-4C61-930D-761E0B5D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082D5-4B2B-4313-8CA0-5AC50CBA9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772" y="1417972"/>
            <a:ext cx="8482238" cy="4402174"/>
          </a:xfrm>
        </p:spPr>
      </p:pic>
    </p:spTree>
    <p:extLst>
      <p:ext uri="{BB962C8B-B14F-4D97-AF65-F5344CB8AC3E}">
        <p14:creationId xmlns:p14="http://schemas.microsoft.com/office/powerpoint/2010/main" val="168969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380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Office Theme</vt:lpstr>
      <vt:lpstr>FINAL PROJECT   Sales Prediction of Summer Clothes in E-Commers Wish</vt:lpstr>
      <vt:lpstr>Project Description </vt:lpstr>
      <vt:lpstr>PowerPoint Presentation</vt:lpstr>
      <vt:lpstr>Dataset Information</vt:lpstr>
      <vt:lpstr>PowerPoint Presentation</vt:lpstr>
      <vt:lpstr>Data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  Sales Prediction of Summer Clothes in E-Commers Wish</dc:title>
  <dc:creator>Budi Prigunanda</dc:creator>
  <cp:lastModifiedBy>Budi Prigunanda</cp:lastModifiedBy>
  <cp:revision>5</cp:revision>
  <dcterms:created xsi:type="dcterms:W3CDTF">2021-02-26T13:50:30Z</dcterms:created>
  <dcterms:modified xsi:type="dcterms:W3CDTF">2021-03-01T01:43:57Z</dcterms:modified>
</cp:coreProperties>
</file>