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0D6BE7-2AD5-4203-A384-215DF26A00B2}">
          <p14:sldIdLst>
            <p14:sldId id="256"/>
            <p14:sldId id="258"/>
            <p14:sldId id="259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30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43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80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8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3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9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3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7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0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5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네온 색의 모양이 무한적인 라이트">
            <a:extLst>
              <a:ext uri="{FF2B5EF4-FFF2-40B4-BE49-F238E27FC236}">
                <a16:creationId xmlns:a16="http://schemas.microsoft.com/office/drawing/2014/main" id="{8E1BE877-2461-4A9E-A55F-1603989B1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6652" r="1" b="24850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0B8D42-B703-4F98-9D75-7DABE0BBC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오디세이세미나</a:t>
            </a:r>
            <a:r>
              <a:rPr lang="en-US" altLang="ko-KR" dirty="0">
                <a:solidFill>
                  <a:srgbClr val="FFFFFF"/>
                </a:solidFill>
              </a:rPr>
              <a:t>3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437CE-AC47-4D44-B2F8-931539191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US" altLang="ko-KR"/>
              <a:t>2025/03/07</a:t>
            </a:r>
            <a:endParaRPr lang="en-US" altLang="ko-KR" dirty="0"/>
          </a:p>
          <a:p>
            <a:r>
              <a:rPr lang="ko-KR" altLang="en-US"/>
              <a:t>소프트웨어학부 김유섭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18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C98F4-4F9E-4002-BA53-F806198D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726"/>
          </a:xfrm>
        </p:spPr>
        <p:txBody>
          <a:bodyPr/>
          <a:lstStyle/>
          <a:p>
            <a:r>
              <a:rPr lang="ko-KR" altLang="en-US" dirty="0"/>
              <a:t>오디세이세미나</a:t>
            </a:r>
            <a:r>
              <a:rPr lang="en-US" altLang="ko-KR" dirty="0"/>
              <a:t>3 -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FAADD-2833-4EE5-970C-62957161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소프트웨어학부 </a:t>
            </a:r>
            <a:r>
              <a:rPr lang="en-US" altLang="ko-KR" sz="2400" dirty="0"/>
              <a:t>3</a:t>
            </a:r>
            <a:r>
              <a:rPr lang="ko-KR" altLang="en-US" sz="2400" dirty="0"/>
              <a:t>학년 대상</a:t>
            </a:r>
            <a:endParaRPr lang="en-US" altLang="ko-KR" sz="2400" dirty="0"/>
          </a:p>
          <a:p>
            <a:r>
              <a:rPr lang="ko-KR" altLang="en-US" sz="2400" dirty="0"/>
              <a:t>담당교수 </a:t>
            </a:r>
            <a:r>
              <a:rPr lang="en-US" altLang="ko-KR" sz="2400"/>
              <a:t>: </a:t>
            </a:r>
            <a:r>
              <a:rPr lang="ko-KR" altLang="en-US" sz="2400"/>
              <a:t>김유섭</a:t>
            </a:r>
            <a:endParaRPr lang="en-US" altLang="ko-KR" sz="2400" dirty="0"/>
          </a:p>
          <a:p>
            <a:r>
              <a:rPr lang="ko-KR" altLang="en-US" sz="2400" dirty="0"/>
              <a:t>수업시간</a:t>
            </a:r>
            <a:r>
              <a:rPr lang="en-US" altLang="ko-KR" sz="2400" dirty="0"/>
              <a:t>: </a:t>
            </a:r>
            <a:r>
              <a:rPr lang="ko-KR" altLang="en-US" sz="2400" dirty="0"/>
              <a:t>금요일 </a:t>
            </a:r>
            <a:r>
              <a:rPr lang="en-US" altLang="ko-KR" sz="2400" dirty="0"/>
              <a:t>9</a:t>
            </a:r>
            <a:r>
              <a:rPr lang="ko-KR" altLang="en-US" sz="2400" dirty="0"/>
              <a:t>교시 </a:t>
            </a:r>
            <a:r>
              <a:rPr lang="en-US" altLang="ko-KR" sz="2400" dirty="0"/>
              <a:t>(17:00~17:50)</a:t>
            </a:r>
          </a:p>
          <a:p>
            <a:r>
              <a:rPr lang="ko-KR" altLang="en-US" sz="2400" dirty="0"/>
              <a:t>대면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비대면수업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SmartLEAD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강의 목표 </a:t>
            </a:r>
            <a:r>
              <a:rPr lang="en-US" altLang="ko-KR" sz="2400" dirty="0"/>
              <a:t>:</a:t>
            </a:r>
            <a:br>
              <a:rPr lang="en-US" altLang="ko-KR" sz="2400" dirty="0"/>
            </a:br>
            <a:r>
              <a:rPr lang="en-US" altLang="ko-KR" sz="2400" dirty="0"/>
              <a:t>3</a:t>
            </a:r>
            <a:r>
              <a:rPr lang="ko-KR" altLang="en-US" sz="2400" dirty="0"/>
              <a:t>학년 재학생 대상 필수 과목으로 진로 탐색 및 준비에 도움이 되는 다양한 활동 </a:t>
            </a:r>
            <a:r>
              <a:rPr lang="en-US" altLang="ko-KR" sz="2400" dirty="0"/>
              <a:t>(</a:t>
            </a:r>
            <a:r>
              <a:rPr lang="ko-KR" altLang="en-US" sz="2400" dirty="0"/>
              <a:t>면담</a:t>
            </a:r>
            <a:r>
              <a:rPr lang="en-US" altLang="ko-KR" sz="2400" dirty="0"/>
              <a:t>, TOPCIT, </a:t>
            </a:r>
            <a:r>
              <a:rPr lang="ko-KR" altLang="en-US" sz="2400" dirty="0"/>
              <a:t>이력서</a:t>
            </a:r>
            <a:r>
              <a:rPr lang="en-US" altLang="ko-KR" sz="2400" dirty="0"/>
              <a:t>/</a:t>
            </a:r>
            <a:r>
              <a:rPr lang="ko-KR" altLang="en-US" sz="2400" dirty="0"/>
              <a:t>자소서 작성 등</a:t>
            </a:r>
            <a:r>
              <a:rPr lang="en-US" altLang="ko-KR" sz="2400" dirty="0"/>
              <a:t>)</a:t>
            </a:r>
            <a:r>
              <a:rPr lang="ko-KR" altLang="en-US" sz="2400" dirty="0"/>
              <a:t>을 수행</a:t>
            </a:r>
          </a:p>
        </p:txBody>
      </p:sp>
    </p:spTree>
    <p:extLst>
      <p:ext uri="{BB962C8B-B14F-4D97-AF65-F5344CB8AC3E}">
        <p14:creationId xmlns:p14="http://schemas.microsoft.com/office/powerpoint/2010/main" val="36993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C98F4-4F9E-4002-BA53-F806198D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726"/>
          </a:xfrm>
        </p:spPr>
        <p:txBody>
          <a:bodyPr/>
          <a:lstStyle/>
          <a:p>
            <a:r>
              <a:rPr lang="ko-KR" altLang="en-US" dirty="0"/>
              <a:t>오디세이세미나</a:t>
            </a:r>
            <a:r>
              <a:rPr lang="en-US" altLang="ko-KR" dirty="0"/>
              <a:t>3 -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FAADD-2833-4EE5-970C-6295716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4126"/>
            <a:ext cx="9681598" cy="502115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다음 쪽 일정표에 지정된 일정대로 참여</a:t>
            </a:r>
            <a:r>
              <a:rPr lang="en-US" altLang="ko-KR" sz="2400" dirty="0"/>
              <a:t> – </a:t>
            </a:r>
            <a:r>
              <a:rPr lang="ko-KR" altLang="en-US" sz="2400" dirty="0"/>
              <a:t>기한 엄수</a:t>
            </a:r>
            <a:r>
              <a:rPr lang="en-US" altLang="ko-KR" sz="2400" dirty="0"/>
              <a:t>!!</a:t>
            </a:r>
          </a:p>
          <a:p>
            <a:r>
              <a:rPr lang="ko-KR" altLang="en-US" dirty="0"/>
              <a:t>운영 방식</a:t>
            </a:r>
            <a:endParaRPr lang="en-US" altLang="ko-KR" dirty="0"/>
          </a:p>
          <a:p>
            <a:pPr lvl="1"/>
            <a:r>
              <a:rPr lang="ko-KR" altLang="en-US" dirty="0"/>
              <a:t>수업 시간이 금요일 </a:t>
            </a:r>
            <a:r>
              <a:rPr lang="en-US" altLang="ko-KR" dirty="0"/>
              <a:t>9</a:t>
            </a:r>
            <a:r>
              <a:rPr lang="ko-KR" altLang="en-US" dirty="0"/>
              <a:t>교시로 기재되어 있으나 별도 수업은 없음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학기 말 출석시스템에 일괄 전원 출석 처리 예정</a:t>
            </a:r>
            <a:endParaRPr lang="en-US" altLang="ko-KR" dirty="0"/>
          </a:p>
          <a:p>
            <a:pPr lvl="1"/>
            <a:r>
              <a:rPr lang="ko-KR" altLang="en-US" dirty="0"/>
              <a:t>개별로 각자가 패스 조건의 필수 활동을 수행 완료하는 방식임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패스 조건</a:t>
            </a:r>
            <a:endParaRPr lang="en-US" altLang="ko-KR" dirty="0"/>
          </a:p>
          <a:p>
            <a:pPr marL="731520" lvl="1" indent="-457200">
              <a:buFont typeface="+mj-lt"/>
              <a:buAutoNum type="arabicPeriod"/>
            </a:pPr>
            <a:r>
              <a:rPr lang="ko-KR" altLang="en-US" dirty="0"/>
              <a:t>지도 교수 면담 </a:t>
            </a:r>
            <a:r>
              <a:rPr lang="en-US" altLang="ko-KR" dirty="0"/>
              <a:t>1</a:t>
            </a:r>
            <a:r>
              <a:rPr lang="ko-KR" altLang="en-US" dirty="0"/>
              <a:t>회 이상 </a:t>
            </a:r>
            <a:r>
              <a:rPr lang="en-US" altLang="ko-KR" sz="1800" dirty="0"/>
              <a:t>– </a:t>
            </a:r>
            <a:r>
              <a:rPr lang="ko-KR" altLang="en-US" sz="1800" dirty="0"/>
              <a:t>면담양식 작성 </a:t>
            </a:r>
            <a:r>
              <a:rPr lang="ko-KR" altLang="en-US" sz="1800"/>
              <a:t>후 제출 </a:t>
            </a:r>
            <a:r>
              <a:rPr lang="en-US" altLang="ko-KR" sz="1800"/>
              <a:t>(</a:t>
            </a:r>
            <a:r>
              <a:rPr lang="ko-KR" altLang="en-US" sz="1800"/>
              <a:t>학기중 내내</a:t>
            </a:r>
            <a:r>
              <a:rPr lang="en-US" altLang="ko-KR" sz="1800"/>
              <a:t>)</a:t>
            </a:r>
            <a:endParaRPr lang="en-US" altLang="ko-KR" dirty="0"/>
          </a:p>
          <a:p>
            <a:pPr marL="731520" lvl="1" indent="-457200">
              <a:buFont typeface="+mj-lt"/>
              <a:buAutoNum type="arabicPeriod"/>
            </a:pPr>
            <a:r>
              <a:rPr lang="ko-KR" altLang="en-US" dirty="0"/>
              <a:t>대학일자리플러스센터 제공 </a:t>
            </a:r>
            <a:r>
              <a:rPr lang="en-US" altLang="ko-KR" dirty="0"/>
              <a:t>‘</a:t>
            </a:r>
            <a:r>
              <a:rPr lang="ko-KR" altLang="en-US" dirty="0"/>
              <a:t>취업교육과정</a:t>
            </a:r>
            <a:r>
              <a:rPr lang="en-US" altLang="ko-KR" dirty="0"/>
              <a:t>’ </a:t>
            </a:r>
            <a:r>
              <a:rPr lang="ko-KR" altLang="en-US" dirty="0"/>
              <a:t>이수 및 입사 지원서 작성</a:t>
            </a:r>
            <a:r>
              <a:rPr lang="en-US" altLang="ko-KR" dirty="0"/>
              <a:t> (</a:t>
            </a:r>
            <a:r>
              <a:rPr lang="ko-KR" altLang="en-US" dirty="0" err="1"/>
              <a:t>비전페어</a:t>
            </a:r>
            <a:r>
              <a:rPr lang="ko-KR" altLang="en-US" dirty="0"/>
              <a:t> 참석</a:t>
            </a:r>
            <a:r>
              <a:rPr lang="en-US" altLang="ko-KR" dirty="0"/>
              <a:t>, </a:t>
            </a:r>
            <a:r>
              <a:rPr lang="ko-KR" altLang="en-US" dirty="0"/>
              <a:t>동영상 수강</a:t>
            </a:r>
            <a:r>
              <a:rPr lang="en-US" altLang="ko-KR" dirty="0"/>
              <a:t>, </a:t>
            </a:r>
            <a:r>
              <a:rPr lang="ko-KR" altLang="en-US" dirty="0"/>
              <a:t>입사지원서 작성 모두 수행하여야 </a:t>
            </a:r>
            <a:r>
              <a:rPr lang="ko-KR" altLang="en-US"/>
              <a:t>함</a:t>
            </a:r>
            <a:r>
              <a:rPr lang="en-US" altLang="ko-KR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ko-KR" altLang="en-US"/>
              <a:t>취업 비전 특강 </a:t>
            </a:r>
            <a:r>
              <a:rPr lang="en-US" altLang="ko-KR"/>
              <a:t>(</a:t>
            </a:r>
            <a:r>
              <a:rPr lang="ko-KR" altLang="en-US"/>
              <a:t>학생처 진행</a:t>
            </a:r>
            <a:r>
              <a:rPr lang="en-US" altLang="ko-KR"/>
              <a:t>, 3</a:t>
            </a:r>
            <a:r>
              <a:rPr lang="ko-KR" altLang="en-US"/>
              <a:t>월 </a:t>
            </a:r>
            <a:r>
              <a:rPr lang="en-US" altLang="ko-KR"/>
              <a:t>27</a:t>
            </a:r>
            <a:r>
              <a:rPr lang="ko-KR" altLang="en-US"/>
              <a:t>일 </a:t>
            </a:r>
            <a:r>
              <a:rPr lang="en-US" altLang="ko-KR"/>
              <a:t>(</a:t>
            </a:r>
            <a:r>
              <a:rPr lang="ko-KR" altLang="en-US"/>
              <a:t>수</a:t>
            </a:r>
            <a:r>
              <a:rPr lang="en-US" altLang="ko-KR"/>
              <a:t>) </a:t>
            </a:r>
            <a:r>
              <a:rPr lang="ko-KR" altLang="en-US"/>
              <a:t>예정</a:t>
            </a:r>
            <a:r>
              <a:rPr lang="en-US" altLang="ko-KR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ko-KR" altLang="en-US"/>
              <a:t>취업특강 </a:t>
            </a:r>
            <a:r>
              <a:rPr lang="en-US" altLang="ko-KR"/>
              <a:t>(</a:t>
            </a:r>
            <a:r>
              <a:rPr lang="ko-KR" altLang="en-US"/>
              <a:t>김진국 교수님</a:t>
            </a:r>
            <a:r>
              <a:rPr lang="en-US" altLang="ko-KR"/>
              <a:t>, 4</a:t>
            </a:r>
            <a:r>
              <a:rPr lang="ko-KR" altLang="en-US"/>
              <a:t>월 </a:t>
            </a:r>
            <a:r>
              <a:rPr lang="en-US" altLang="ko-KR"/>
              <a:t>4</a:t>
            </a:r>
            <a:r>
              <a:rPr lang="ko-KR" altLang="en-US"/>
              <a:t>일 예정</a:t>
            </a:r>
            <a:r>
              <a:rPr lang="en-US" altLang="ko-KR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ko-KR" altLang="en-US"/>
              <a:t>코딩테스트 </a:t>
            </a:r>
            <a:r>
              <a:rPr lang="en-US" altLang="ko-KR"/>
              <a:t>(5</a:t>
            </a:r>
            <a:r>
              <a:rPr lang="ko-KR" altLang="en-US"/>
              <a:t>월 </a:t>
            </a:r>
            <a:r>
              <a:rPr lang="en-US" altLang="ko-KR"/>
              <a:t>9</a:t>
            </a:r>
            <a:r>
              <a:rPr lang="ko-KR" altLang="en-US"/>
              <a:t>일</a:t>
            </a:r>
            <a:r>
              <a:rPr lang="en-US" altLang="ko-KR"/>
              <a:t>, 5</a:t>
            </a:r>
            <a:r>
              <a:rPr lang="ko-KR" altLang="en-US"/>
              <a:t>월 </a:t>
            </a:r>
            <a:r>
              <a:rPr lang="en-US" altLang="ko-KR"/>
              <a:t>10</a:t>
            </a:r>
            <a:r>
              <a:rPr lang="ko-KR" altLang="en-US"/>
              <a:t>일 시행 예정</a:t>
            </a:r>
            <a:r>
              <a:rPr lang="en-US" altLang="ko-KR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ko-KR" altLang="en-US"/>
              <a:t>하반기 </a:t>
            </a:r>
            <a:r>
              <a:rPr lang="en-US" altLang="ko-KR" dirty="0"/>
              <a:t>TOPCIT </a:t>
            </a:r>
            <a:r>
              <a:rPr lang="ko-KR" altLang="en-US" dirty="0"/>
              <a:t>시험 </a:t>
            </a:r>
            <a:r>
              <a:rPr lang="ko-KR" altLang="en-US"/>
              <a:t>응시 </a:t>
            </a:r>
            <a:r>
              <a:rPr lang="en-US" altLang="ko-KR"/>
              <a:t>(5</a:t>
            </a:r>
            <a:r>
              <a:rPr lang="ko-KR" altLang="en-US"/>
              <a:t>월 </a:t>
            </a:r>
            <a:r>
              <a:rPr lang="en-US" altLang="ko-KR"/>
              <a:t>24</a:t>
            </a:r>
            <a:r>
              <a:rPr lang="ko-KR" altLang="en-US"/>
              <a:t>일 시행 </a:t>
            </a:r>
            <a:r>
              <a:rPr lang="ko-KR" altLang="en-US" dirty="0"/>
              <a:t>예정</a:t>
            </a:r>
            <a:r>
              <a:rPr lang="en-US" altLang="ko-KR" dirty="0"/>
              <a:t>) </a:t>
            </a:r>
          </a:p>
          <a:p>
            <a:r>
              <a:rPr lang="ko-KR" altLang="en-US" sz="2400" b="0" i="0" u="none" strike="noStrike" dirty="0">
                <a:latin typeface="Microsoft GothicNeo" panose="020B0500000101010101" pitchFamily="50" charset="-127"/>
                <a:ea typeface="Microsoft GothicNeo" panose="020B0500000101010101" pitchFamily="50" charset="-127"/>
              </a:rPr>
              <a:t>성적 </a:t>
            </a:r>
            <a:r>
              <a:rPr lang="en-US" altLang="ko-KR" sz="2400" b="0" i="0" u="none" strike="noStrike" dirty="0">
                <a:latin typeface="Microsoft GothicNeo" panose="020B0500000101010101" pitchFamily="50" charset="-127"/>
                <a:ea typeface="Microsoft GothicNeo" panose="020B0500000101010101" pitchFamily="50" charset="-127"/>
              </a:rPr>
              <a:t>– P/NP (Pass or Non-Pass) </a:t>
            </a:r>
            <a:r>
              <a:rPr lang="ko-KR" altLang="en-US" sz="2400" b="0" i="0" u="none" strike="noStrike" dirty="0">
                <a:latin typeface="Microsoft GothicNeo" panose="020B0500000101010101" pitchFamily="50" charset="-127"/>
                <a:ea typeface="Microsoft GothicNeo" panose="020B0500000101010101" pitchFamily="50" charset="-127"/>
              </a:rPr>
              <a:t>교과목</a:t>
            </a:r>
          </a:p>
        </p:txBody>
      </p:sp>
    </p:spTree>
    <p:extLst>
      <p:ext uri="{BB962C8B-B14F-4D97-AF65-F5344CB8AC3E}">
        <p14:creationId xmlns:p14="http://schemas.microsoft.com/office/powerpoint/2010/main" val="312397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3780-3E98-4BAA-BEEE-9C8555F7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6" y="194107"/>
            <a:ext cx="9404723" cy="806148"/>
          </a:xfrm>
        </p:spPr>
        <p:txBody>
          <a:bodyPr/>
          <a:lstStyle/>
          <a:p>
            <a:r>
              <a:rPr lang="ko-KR" altLang="en-US" dirty="0"/>
              <a:t>오디세이세미나</a:t>
            </a:r>
            <a:r>
              <a:rPr lang="en-US" altLang="ko-KR" dirty="0"/>
              <a:t>3 - </a:t>
            </a:r>
            <a:r>
              <a:rPr lang="ko-KR" altLang="en-US" dirty="0"/>
              <a:t>일정표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8208534" y="-76039"/>
            <a:ext cx="31690782" cy="54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58886-2AB5-416C-BA3B-5C121B7F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5404ED-6480-45BD-8F7E-7E4A3917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50" y="896863"/>
            <a:ext cx="4857263" cy="57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7C98F4-4F9E-4002-BA53-F806198D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면담양식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FAADD-2833-4EE5-970C-6295716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지도교수님과 면담 후 작성하여 서명 받아 스캔 후 </a:t>
            </a:r>
            <a:r>
              <a:rPr lang="en-US" altLang="ko-KR" dirty="0" err="1">
                <a:solidFill>
                  <a:srgbClr val="EBEBEB"/>
                </a:solidFill>
              </a:rPr>
              <a:t>smartlead</a:t>
            </a:r>
            <a:r>
              <a:rPr lang="ko-KR" altLang="en-US" dirty="0">
                <a:solidFill>
                  <a:srgbClr val="EBEBEB"/>
                </a:solidFill>
              </a:rPr>
              <a:t>로 제출</a:t>
            </a:r>
            <a:endParaRPr lang="ko-KR" altLang="en-US" b="0" i="0" u="none" strike="noStrike" dirty="0">
              <a:solidFill>
                <a:srgbClr val="EBEBEB"/>
              </a:solidFill>
              <a:latin typeface="Microsoft GothicNeo" panose="020B0500000101010101" pitchFamily="50" charset="-127"/>
              <a:ea typeface="Microsoft GothicNeo" panose="020B05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C024C9-DA63-5BAF-30D5-7BBA7F827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1" y="0"/>
            <a:ext cx="484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2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359</TotalTime>
  <Words>226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Microsoft GothicNeo</vt:lpstr>
      <vt:lpstr>맑은 고딕</vt:lpstr>
      <vt:lpstr>Arial</vt:lpstr>
      <vt:lpstr>Century Gothic</vt:lpstr>
      <vt:lpstr>Wingdings 3</vt:lpstr>
      <vt:lpstr>이온</vt:lpstr>
      <vt:lpstr>오디세이세미나3</vt:lpstr>
      <vt:lpstr>오디세이세미나3 - 소개</vt:lpstr>
      <vt:lpstr>오디세이세미나3 - 구성</vt:lpstr>
      <vt:lpstr>오디세이세미나3 - 일정표</vt:lpstr>
      <vt:lpstr>면담양식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오디세이세미나1</dc:title>
  <dc:creator>99349</dc:creator>
  <cp:lastModifiedBy>yskim</cp:lastModifiedBy>
  <cp:revision>15</cp:revision>
  <dcterms:created xsi:type="dcterms:W3CDTF">2022-02-27T16:29:02Z</dcterms:created>
  <dcterms:modified xsi:type="dcterms:W3CDTF">2025-03-07T07:32:06Z</dcterms:modified>
</cp:coreProperties>
</file>