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F8"/>
    <a:srgbClr val="CCE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43BC-3398-49AB-9855-184427FFE5F8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5193-DE4A-47F2-95BE-5E2F271C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E93D-F5EA-4910-9CE1-3A88F03DE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95944-8FD2-4608-8B0F-E76AC8417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2227-35A9-481E-BDCF-825C5631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5852-B1D0-457E-AF64-876738C5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6292-01E2-4BBA-A68A-A1EE63A2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587-FFE4-4E0C-8332-7C51EBE1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53839-CC93-4FBE-BCDE-4AEC9BBB6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6596-257D-4551-9EAC-77778FB9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3750-D510-448D-BE78-14AA54E4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2F93-5EEA-470D-8DD5-5DF94BD7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2A6C6-2000-4413-BAE8-9999FCBC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DCB42-5A99-4E04-89A4-C5E48957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5507-72CB-4A87-99DD-4B2157BE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C17E-A676-4300-863F-4D9D8269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000F-80FE-420C-AC52-206805B6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8E7C-3B3D-4C18-BD27-190510CE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5D2F-41BE-45C2-B4FD-E3DA7023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EF52-1164-41FF-B84D-B05C55A8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06CC-E777-4214-8DE3-A9B5C8D3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C46E-F1B8-48CF-A870-0258BA2D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68E5-A68D-4641-B879-C2337EE9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3501-9B8D-4910-87F4-96337BF0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48CBE-33CC-426E-81B9-2917311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570C-C11D-435A-A5FF-E294DED7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3180-47E9-47A0-AE37-FD22631C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B4F1-FEA0-471B-BF9E-3F37E919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B402-9EAA-46DD-9F5E-C57E06846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AA90-423B-4577-9547-FAE5CFC28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9C648-42CD-4969-A3AF-A10664BE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EC6E9-EEC5-4424-BD24-82024630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1BDEF-CC99-442B-9E12-F22E5900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1294-D5BB-454D-B08C-5806A79F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AB0DB-87F5-4775-9F1D-7F638516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5A60-BB9E-4233-BEB4-35F509EF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B9D87-99CC-488D-80C7-796BF5DC1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3A8AD-0F92-4B20-AD1B-537946366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DF872-9C9C-4FF1-B5A0-48F1ABCE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D790B-619B-41DB-BEBE-FF1A78B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85E2-DB38-40B9-B37F-9BE3A471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C3F0-1235-42B7-BD3F-DC79C819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DD61D-F4F8-42DD-B683-9D52821B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7777E-8954-4949-B4B0-0C35DD1F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56346-03DC-4335-B61C-83F41FC0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11DB3-3D0D-4DA3-A19B-77EFAE51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8DEAC-0B00-4951-B7DE-29192D70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31D69-D68C-4B65-8D43-1437A7D5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C345-5733-4826-A4D4-C00C6BA5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82FF-6D53-4496-BA71-585E876C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4D05A-9391-4DE1-8B85-E023CA01C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2CD2-588C-4D76-A83A-25DE090D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4D6E-2A15-4F28-96EB-089189B6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A718-84EE-45EB-9D9E-F748D920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CDA3-4AC1-4AEC-B553-B56C0758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E752C-FE82-4C8A-ABB7-DF2600326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35047-F269-498A-A1E3-BF44CF9D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7099-6F38-402C-860D-02F35673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8AD3-38AF-45BE-B384-4EFE3917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9092-DFAE-4418-AFF8-9576BA61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A51F-83FD-44BC-92A8-2FE6A261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DECC-61CC-4D85-8B1E-8778505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1602-CBB8-4698-918F-F9B3B2435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9320-8E51-42E0-99B4-3BCA4D3FF57A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5536-9F47-45BD-B24D-5B5C8A596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90FB-1AB1-4D35-B41E-F035E78D0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3216-76E1-4E78-91D1-190325F2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microsoft.com/office/2007/relationships/hdphoto" Target="../media/hdphoto11.wdp"/><Relationship Id="rId3" Type="http://schemas.openxmlformats.org/officeDocument/2006/relationships/image" Target="../media/image10.png"/><Relationship Id="rId7" Type="http://schemas.microsoft.com/office/2007/relationships/hdphoto" Target="../media/hdphoto7.wdp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image" Target="../media/image1.jpg"/><Relationship Id="rId16" Type="http://schemas.microsoft.com/office/2007/relationships/hdphoto" Target="../media/hdphoto10.wdp"/><Relationship Id="rId20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jfif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0.png"/><Relationship Id="rId4" Type="http://schemas.microsoft.com/office/2007/relationships/hdphoto" Target="../media/hdphoto6.wdp"/><Relationship Id="rId9" Type="http://schemas.microsoft.com/office/2007/relationships/hdphoto" Target="../media/hdphoto8.wdp"/><Relationship Id="rId14" Type="http://schemas.microsoft.com/office/2007/relationships/hdphoto" Target="../media/hdphoto9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B5123-4A51-429C-A252-6B70C1D8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150744"/>
            <a:ext cx="11688418" cy="65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6DB0DB2-9110-44C7-BD92-A32666948B54}"/>
              </a:ext>
            </a:extLst>
          </p:cNvPr>
          <p:cNvGrpSpPr/>
          <p:nvPr/>
        </p:nvGrpSpPr>
        <p:grpSpPr>
          <a:xfrm>
            <a:off x="1802477" y="1094728"/>
            <a:ext cx="8454523" cy="5669280"/>
            <a:chOff x="262757" y="1068602"/>
            <a:chExt cx="8454523" cy="56692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21D424-6941-43CB-8A67-166683752DFC}"/>
                </a:ext>
              </a:extLst>
            </p:cNvPr>
            <p:cNvGrpSpPr/>
            <p:nvPr/>
          </p:nvGrpSpPr>
          <p:grpSpPr>
            <a:xfrm>
              <a:off x="262757" y="1068602"/>
              <a:ext cx="8454523" cy="5669280"/>
              <a:chOff x="262757" y="949013"/>
              <a:chExt cx="8454523" cy="566928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57C97BB-9B6A-4FFD-A7B9-6A872E614E11}"/>
                  </a:ext>
                </a:extLst>
              </p:cNvPr>
              <p:cNvGrpSpPr/>
              <p:nvPr/>
            </p:nvGrpSpPr>
            <p:grpSpPr>
              <a:xfrm>
                <a:off x="262757" y="949013"/>
                <a:ext cx="8454523" cy="5669280"/>
                <a:chOff x="0" y="1715993"/>
                <a:chExt cx="8671761" cy="566928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4309ED3-85F2-4456-B1AF-FB7A8C8B6935}"/>
                    </a:ext>
                  </a:extLst>
                </p:cNvPr>
                <p:cNvSpPr/>
                <p:nvPr/>
              </p:nvSpPr>
              <p:spPr>
                <a:xfrm>
                  <a:off x="0" y="1715993"/>
                  <a:ext cx="8671761" cy="5669280"/>
                </a:xfrm>
                <a:prstGeom prst="rect">
                  <a:avLst/>
                </a:prstGeom>
                <a:solidFill>
                  <a:srgbClr val="E1EF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2126C46-35B5-45A2-B414-ADF524AE2642}"/>
                    </a:ext>
                  </a:extLst>
                </p:cNvPr>
                <p:cNvGrpSpPr/>
                <p:nvPr/>
              </p:nvGrpSpPr>
              <p:grpSpPr>
                <a:xfrm>
                  <a:off x="156178" y="1991807"/>
                  <a:ext cx="8312609" cy="5393466"/>
                  <a:chOff x="957292" y="537883"/>
                  <a:chExt cx="8312609" cy="5393466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784A8450-2452-43CB-9E86-780FF36471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3118" b="99281" l="221" r="72818">
                                <a14:foregroundMark x1="65635" y1="25420" x2="66077" y2="54916"/>
                                <a14:foregroundMark x1="57569" y1="29736" x2="59006" y2="80815"/>
                                <a14:foregroundMark x1="50608" y1="28058" x2="53039" y2="61871"/>
                                <a14:foregroundMark x1="48177" y1="26139" x2="48398" y2="34053"/>
                                <a14:foregroundMark x1="10829" y1="22782" x2="12486" y2="62590"/>
                                <a14:foregroundMark x1="18785" y1="28297" x2="17790" y2="74341"/>
                                <a14:foregroundMark x1="9503" y1="32854" x2="7956" y2="82014"/>
                                <a14:foregroundMark x1="5635" y1="35492" x2="5746" y2="85372"/>
                                <a14:foregroundMark x1="3867" y1="26859" x2="221" y2="55396"/>
                              </a14:backgroundRemoval>
                            </a14:imgEffect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059" r="29590"/>
                  <a:stretch/>
                </p:blipFill>
                <p:spPr>
                  <a:xfrm>
                    <a:off x="4679580" y="537883"/>
                    <a:ext cx="2985247" cy="5029201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C7E22B87-21FA-41B6-9EBD-3A12549832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0000" b="100000" l="10000" r="90000"/>
                            </a14:imgEffect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rcRect l="27868" r="34191"/>
                  <a:stretch/>
                </p:blipFill>
                <p:spPr>
                  <a:xfrm>
                    <a:off x="7350671" y="1156448"/>
                    <a:ext cx="1919230" cy="4774901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23D20931-1E87-4AB5-911F-E3B115C7EC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0" b="100000" l="10000" r="90000"/>
                            </a14:imgEffect>
                          </a14:imgLayer>
                        </a14:imgProps>
                      </a:ext>
                    </a:extLst>
                  </a:blip>
                  <a:srcRect l="30967" t="46894" r="30601" b="-261"/>
                  <a:stretch/>
                </p:blipFill>
                <p:spPr>
                  <a:xfrm rot="10800000">
                    <a:off x="7617132" y="1667435"/>
                    <a:ext cx="1218344" cy="939893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B9C06F3-ED10-4834-BFA6-CC6247AC81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832" b="90168" l="2210" r="19890">
                                <a14:foregroundMark x1="7956" y1="24940" x2="12155" y2="58273"/>
                                <a14:foregroundMark x1="16464" y1="28297" x2="14696" y2="78417"/>
                                <a14:foregroundMark x1="18895" y1="45803" x2="15580" y2="90168"/>
                              </a14:backgroundRemoval>
                            </a14:imgEffect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77885"/>
                  <a:stretch/>
                </p:blipFill>
                <p:spPr>
                  <a:xfrm>
                    <a:off x="957292" y="537883"/>
                    <a:ext cx="2413829" cy="5029201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AA41763F-910F-4D3C-B4AA-512123ADC1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0000" b="100000" l="10000" r="90000"/>
                            </a14:imgEffect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rcRect l="27868" r="34191"/>
                  <a:stretch/>
                </p:blipFill>
                <p:spPr>
                  <a:xfrm>
                    <a:off x="3056965" y="1156448"/>
                    <a:ext cx="1919230" cy="4774901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755F866E-E1F7-4D0A-8659-FE3516803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0" b="100000" l="10000" r="90000"/>
                            </a14:imgEffect>
                          </a14:imgLayer>
                        </a14:imgProps>
                      </a:ext>
                    </a:extLst>
                  </a:blip>
                  <a:srcRect l="30967" t="46894" r="30601" b="-261"/>
                  <a:stretch/>
                </p:blipFill>
                <p:spPr>
                  <a:xfrm rot="10800000">
                    <a:off x="3323426" y="1667435"/>
                    <a:ext cx="1218344" cy="93989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03662B-CAA3-4290-AB1B-561629180886}"/>
                  </a:ext>
                </a:extLst>
              </p:cNvPr>
              <p:cNvSpPr txBox="1"/>
              <p:nvPr/>
            </p:nvSpPr>
            <p:spPr>
              <a:xfrm>
                <a:off x="2865498" y="1856298"/>
                <a:ext cx="11113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upermarket" panose="02000000000000000000" pitchFamily="2" charset="0"/>
                    <a:cs typeface="supermarket" panose="02000000000000000000" pitchFamily="2" charset="0"/>
                  </a:rPr>
                  <a:t>Detection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CCA738-8565-4FF0-964E-F642C5EE76F2}"/>
                  </a:ext>
                </a:extLst>
              </p:cNvPr>
              <p:cNvSpPr txBox="1"/>
              <p:nvPr/>
            </p:nvSpPr>
            <p:spPr>
              <a:xfrm>
                <a:off x="7011694" y="1894847"/>
                <a:ext cx="11413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upermarket" panose="02000000000000000000" pitchFamily="2" charset="0"/>
                    <a:cs typeface="supermarket" panose="02000000000000000000" pitchFamily="2" charset="0"/>
                  </a:rPr>
                  <a:t>Scaning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45F4A0A-2796-4BA7-8088-FE94E3BBA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46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59603">
              <a:off x="1080183" y="1120118"/>
              <a:ext cx="1144523" cy="114452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177597-8120-4E01-B062-6A6A98F04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48214" y1="4688" x2="55179" y2="11161"/>
                          <a14:foregroundMark x1="47143" y1="10268" x2="18929" y2="29241"/>
                          <a14:foregroundMark x1="44643" y1="8929" x2="15357" y2="29688"/>
                          <a14:foregroundMark x1="11786" y1="43527" x2="48036" y2="67188"/>
                          <a14:foregroundMark x1="22500" y1="32143" x2="51071" y2="36830"/>
                          <a14:foregroundMark x1="27679" y1="69643" x2="81429" y2="68973"/>
                          <a14:foregroundMark x1="75179" y1="70313" x2="85714" y2="74554"/>
                          <a14:foregroundMark x1="96607" y1="39732" x2="92857" y2="76786"/>
                          <a14:foregroundMark x1="93214" y1="35714" x2="49464" y2="33482"/>
                          <a14:foregroundMark x1="17143" y1="35714" x2="1429" y2="35714"/>
                          <a14:foregroundMark x1="2857" y1="41741" x2="1964" y2="75446"/>
                          <a14:foregroundMark x1="2500" y1="78125" x2="4643" y2="94643"/>
                          <a14:foregroundMark x1="4821" y1="94196" x2="88929" y2="95089"/>
                          <a14:foregroundMark x1="35179" y1="45982" x2="11964" y2="57589"/>
                          <a14:backgroundMark x1="19464" y1="29688" x2="21429" y2="2968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18207" y="1241494"/>
              <a:ext cx="1203416" cy="96273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CCAE15-01A1-4F31-B8BA-AE71B186784D}"/>
              </a:ext>
            </a:extLst>
          </p:cNvPr>
          <p:cNvSpPr txBox="1"/>
          <p:nvPr/>
        </p:nvSpPr>
        <p:spPr>
          <a:xfrm>
            <a:off x="4426226" y="225287"/>
            <a:ext cx="3207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361237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D4C66-BD57-4769-821E-C7DEC1CC5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00" b="90500" l="2625" r="100000"/>
                    </a14:imgEffect>
                  </a14:imgLayer>
                </a14:imgProps>
              </a:ext>
            </a:extLst>
          </a:blip>
          <a:srcRect l="5294" t="5058" r="5235"/>
          <a:stretch/>
        </p:blipFill>
        <p:spPr>
          <a:xfrm>
            <a:off x="3506716" y="1717661"/>
            <a:ext cx="4706400" cy="3745625"/>
          </a:xfrm>
          <a:prstGeom prst="rect">
            <a:avLst/>
          </a:prstGeom>
        </p:spPr>
      </p:pic>
      <p:sp>
        <p:nvSpPr>
          <p:cNvPr id="35" name="Cloud 34">
            <a:extLst>
              <a:ext uri="{FF2B5EF4-FFF2-40B4-BE49-F238E27FC236}">
                <a16:creationId xmlns:a16="http://schemas.microsoft.com/office/drawing/2014/main" id="{443629C5-7272-4E72-A137-7E8AFFE33DA8}"/>
              </a:ext>
            </a:extLst>
          </p:cNvPr>
          <p:cNvSpPr/>
          <p:nvPr/>
        </p:nvSpPr>
        <p:spPr>
          <a:xfrm>
            <a:off x="274696" y="573729"/>
            <a:ext cx="4438340" cy="2851075"/>
          </a:xfrm>
          <a:prstGeom prst="clou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14FF9-7A93-4F35-AEAC-F45800235400}"/>
              </a:ext>
            </a:extLst>
          </p:cNvPr>
          <p:cNvGrpSpPr/>
          <p:nvPr/>
        </p:nvGrpSpPr>
        <p:grpSpPr>
          <a:xfrm>
            <a:off x="818748" y="1262165"/>
            <a:ext cx="3350236" cy="1474202"/>
            <a:chOff x="1113184" y="1114139"/>
            <a:chExt cx="3889568" cy="17115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7CC5D8-B0BD-4069-96F1-153BDE9DBCFF}"/>
                </a:ext>
              </a:extLst>
            </p:cNvPr>
            <p:cNvGrpSpPr/>
            <p:nvPr/>
          </p:nvGrpSpPr>
          <p:grpSpPr>
            <a:xfrm>
              <a:off x="1113184" y="1114139"/>
              <a:ext cx="3029101" cy="1711523"/>
              <a:chOff x="1113183" y="602195"/>
              <a:chExt cx="3995839" cy="22577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FB3D049-5AE7-4C48-982C-58F57EF54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0" r="90000">
                            <a14:foregroundMark x1="8333" y1="39583" x2="10556" y2="5444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13183" y="602195"/>
                <a:ext cx="1812234" cy="1812234"/>
              </a:xfrm>
              <a:prstGeom prst="rect">
                <a:avLst/>
              </a:prstGeom>
            </p:spPr>
          </p:pic>
          <p:pic>
            <p:nvPicPr>
              <p:cNvPr id="4098" name="Picture 2" descr="à¸à¸¥à¸à¸²à¸£à¸à¹à¸à¸«à¸²à¸£à¸¹à¸à¸ à¸²à¸à¸ªà¸³à¸«à¸£à¸±à¸ m">
                <a:extLst>
                  <a:ext uri="{FF2B5EF4-FFF2-40B4-BE49-F238E27FC236}">
                    <a16:creationId xmlns:a16="http://schemas.microsoft.com/office/drawing/2014/main" id="{D1A8038D-B1A6-4508-88F6-F11DB07F15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0254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0590" y="1276998"/>
                <a:ext cx="1020406" cy="1020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DAA14E-BC9A-4384-AF1F-05991CD8F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3869" y="1345494"/>
                <a:ext cx="659518" cy="80211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D0625C-8A15-4B42-801A-BC6AAA4A64A0}"/>
                  </a:ext>
                </a:extLst>
              </p:cNvPr>
              <p:cNvSpPr txBox="1"/>
              <p:nvPr/>
            </p:nvSpPr>
            <p:spPr>
              <a:xfrm>
                <a:off x="4088616" y="833090"/>
                <a:ext cx="1020406" cy="202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US" sz="8000" b="1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rgbClr val="0070C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Segoe Script" panose="030B0504020000000003" pitchFamily="66" charset="0"/>
                    <a:cs typeface="LilyUPC" panose="020B0604020202020204" pitchFamily="34" charset="-34"/>
                  </a:rPr>
                  <a:t>k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0E7C26-B906-451E-A07C-0DC6A4EFA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4155">
              <a:off x="4428128" y="1676129"/>
              <a:ext cx="574624" cy="603104"/>
            </a:xfrm>
            <a:prstGeom prst="rect">
              <a:avLst/>
            </a:prstGeom>
          </p:spPr>
        </p:pic>
      </p:grpSp>
      <p:sp>
        <p:nvSpPr>
          <p:cNvPr id="39" name="Cloud 38">
            <a:extLst>
              <a:ext uri="{FF2B5EF4-FFF2-40B4-BE49-F238E27FC236}">
                <a16:creationId xmlns:a16="http://schemas.microsoft.com/office/drawing/2014/main" id="{06946845-6789-4F39-8CCF-54B5B0D23C29}"/>
              </a:ext>
            </a:extLst>
          </p:cNvPr>
          <p:cNvSpPr/>
          <p:nvPr/>
        </p:nvSpPr>
        <p:spPr>
          <a:xfrm>
            <a:off x="7321015" y="931718"/>
            <a:ext cx="4438340" cy="2851075"/>
          </a:xfrm>
          <a:prstGeom prst="clou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855D4-9F07-449E-8943-BB5208F94E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95" y="825428"/>
            <a:ext cx="3018097" cy="3018097"/>
          </a:xfrm>
          <a:prstGeom prst="rect">
            <a:avLst/>
          </a:prstGeom>
        </p:spPr>
      </p:pic>
      <p:sp>
        <p:nvSpPr>
          <p:cNvPr id="40" name="Cloud 39">
            <a:extLst>
              <a:ext uri="{FF2B5EF4-FFF2-40B4-BE49-F238E27FC236}">
                <a16:creationId xmlns:a16="http://schemas.microsoft.com/office/drawing/2014/main" id="{E58C3009-082A-4ECF-BE60-6E4F5FA5539B}"/>
              </a:ext>
            </a:extLst>
          </p:cNvPr>
          <p:cNvSpPr/>
          <p:nvPr/>
        </p:nvSpPr>
        <p:spPr>
          <a:xfrm>
            <a:off x="545939" y="4264003"/>
            <a:ext cx="3759026" cy="2414701"/>
          </a:xfrm>
          <a:prstGeom prst="clou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77762D-4DB8-4281-8F00-301C688499D3}"/>
              </a:ext>
            </a:extLst>
          </p:cNvPr>
          <p:cNvGrpSpPr/>
          <p:nvPr/>
        </p:nvGrpSpPr>
        <p:grpSpPr>
          <a:xfrm>
            <a:off x="1196741" y="4749340"/>
            <a:ext cx="2553834" cy="1661991"/>
            <a:chOff x="716291" y="4465843"/>
            <a:chExt cx="3698483" cy="2406910"/>
          </a:xfrm>
        </p:grpSpPr>
        <p:pic>
          <p:nvPicPr>
            <p:cNvPr id="1028" name="Picture 4" descr="D, Surat, Alfabet, Abjad, Abc">
              <a:extLst>
                <a:ext uri="{FF2B5EF4-FFF2-40B4-BE49-F238E27FC236}">
                  <a16:creationId xmlns:a16="http://schemas.microsoft.com/office/drawing/2014/main" id="{CDBA4838-E894-4416-AF07-FA6F85AA8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hq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46667" y1="41389" x2="45556" y2="59167"/>
                          <a14:foregroundMark x1="56250" y1="38056" x2="55556" y2="73194"/>
                          <a14:foregroundMark x1="66389" y1="40000" x2="66250" y2="71250"/>
                          <a14:foregroundMark x1="60278" y1="42639" x2="61389" y2="75972"/>
                          <a14:foregroundMark x1="45417" y1="36667" x2="43472" y2="70694"/>
                          <a14:foregroundMark x1="43472" y1="40556" x2="50000" y2="75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5" t="11625" r="13864" b="11625"/>
            <a:stretch/>
          </p:blipFill>
          <p:spPr bwMode="auto">
            <a:xfrm>
              <a:off x="716291" y="4513577"/>
              <a:ext cx="1398002" cy="161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021FFB-26AD-4050-A535-B3F7F2169658}"/>
                </a:ext>
              </a:extLst>
            </p:cNvPr>
            <p:cNvSpPr txBox="1"/>
            <p:nvPr/>
          </p:nvSpPr>
          <p:spPr>
            <a:xfrm>
              <a:off x="1901964" y="4770190"/>
              <a:ext cx="662396" cy="2094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ln w="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Script" panose="030B0504020000000003" pitchFamily="66" charset="0"/>
                </a:rPr>
                <a:t>l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6D3A6FF-20FD-4475-9F61-BDBCDE0A8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34216" t="13913" r="18450" b="10918"/>
            <a:stretch/>
          </p:blipFill>
          <p:spPr>
            <a:xfrm>
              <a:off x="2939217" y="4888781"/>
              <a:ext cx="769502" cy="12220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664C7A-83A1-4AB1-9E30-F4AF5468407C}"/>
                </a:ext>
              </a:extLst>
            </p:cNvPr>
            <p:cNvSpPr txBox="1"/>
            <p:nvPr/>
          </p:nvSpPr>
          <p:spPr>
            <a:xfrm>
              <a:off x="3506610" y="4465843"/>
              <a:ext cx="908164" cy="2406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rgbClr val="0070C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Gabriola" panose="04040605051002020D02" pitchFamily="82" charset="0"/>
                  <a:cs typeface="LilyUPC" panose="020B0604020202020204" pitchFamily="34" charset="-34"/>
                </a:rPr>
                <a:t>b</a:t>
              </a:r>
            </a:p>
            <a:p>
              <a:endParaRPr lang="en-US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500BBA-CC5D-47B8-9E2F-9331FDCE8114}"/>
              </a:ext>
            </a:extLst>
          </p:cNvPr>
          <p:cNvGrpSpPr/>
          <p:nvPr/>
        </p:nvGrpSpPr>
        <p:grpSpPr>
          <a:xfrm>
            <a:off x="4955597" y="4689706"/>
            <a:ext cx="6988238" cy="1986124"/>
            <a:chOff x="5062671" y="4677660"/>
            <a:chExt cx="6988238" cy="1986124"/>
          </a:xfrm>
        </p:grpSpPr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22AB5458-8857-4556-AA71-345199B333FF}"/>
                </a:ext>
              </a:extLst>
            </p:cNvPr>
            <p:cNvSpPr/>
            <p:nvPr/>
          </p:nvSpPr>
          <p:spPr>
            <a:xfrm rot="367079">
              <a:off x="5062671" y="4677660"/>
              <a:ext cx="6988238" cy="1986124"/>
            </a:xfrm>
            <a:prstGeom prst="cloud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D94C02-89F3-4EF6-99A5-AC026CD8D89F}"/>
                </a:ext>
              </a:extLst>
            </p:cNvPr>
            <p:cNvGrpSpPr/>
            <p:nvPr/>
          </p:nvGrpSpPr>
          <p:grpSpPr>
            <a:xfrm>
              <a:off x="5923905" y="5033686"/>
              <a:ext cx="5741955" cy="1203461"/>
              <a:chOff x="5623680" y="4961752"/>
              <a:chExt cx="5741955" cy="120346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EAE4A42-5B66-41CA-BFF6-F5B086EE5DCD}"/>
                  </a:ext>
                </a:extLst>
              </p:cNvPr>
              <p:cNvGrpSpPr/>
              <p:nvPr/>
            </p:nvGrpSpPr>
            <p:grpSpPr>
              <a:xfrm>
                <a:off x="5623680" y="4964884"/>
                <a:ext cx="5741955" cy="1200329"/>
                <a:chOff x="5487322" y="5183841"/>
                <a:chExt cx="5874161" cy="1227966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0010DF52-6AB0-4204-B491-2CC4AFF4FB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foregroundMark x1="80000" y1="19861" x2="82222" y2="40833"/>
                              <a14:foregroundMark x1="78194" y1="35694" x2="76250" y2="48333"/>
                              <a14:foregroundMark x1="75694" y1="38472" x2="70833" y2="43056"/>
                              <a14:foregroundMark x1="82917" y1="17778" x2="83472" y2="20833"/>
                              <a14:foregroundMark x1="84028" y1="16250" x2="84444" y2="19306"/>
                              <a14:foregroundMark x1="83056" y1="15694" x2="85417" y2="16806"/>
                              <a14:foregroundMark x1="84722" y1="15417" x2="85972" y2="16250"/>
                              <a14:foregroundMark x1="71667" y1="16389" x2="75694" y2="19306"/>
                              <a14:foregroundMark x1="71389" y1="15694" x2="70694" y2="16667"/>
                              <a14:foregroundMark x1="52083" y1="17361" x2="58056" y2="17917"/>
                              <a14:foregroundMark x1="56389" y1="17917" x2="29306" y2="17639"/>
                              <a14:foregroundMark x1="82222" y1="15139" x2="84583" y2="15972"/>
                              <a14:foregroundMark x1="83056" y1="14167" x2="84444" y2="1513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3293" t="11625" r="12553" b="10540"/>
                <a:stretch/>
              </p:blipFill>
              <p:spPr>
                <a:xfrm>
                  <a:off x="5487322" y="5183841"/>
                  <a:ext cx="889260" cy="1078894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998B5D0-6366-4365-9B4D-F488A177C300}"/>
                    </a:ext>
                  </a:extLst>
                </p:cNvPr>
                <p:cNvSpPr/>
                <p:nvPr/>
              </p:nvSpPr>
              <p:spPr>
                <a:xfrm>
                  <a:off x="5964207" y="5183841"/>
                  <a:ext cx="5397276" cy="1227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6600" b="1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Gabriola" panose="04040605051002020D02" pitchFamily="82" charset="0"/>
                    </a:rPr>
                    <a:t>a</a:t>
                  </a:r>
                  <a:r>
                    <a:rPr lang="en-US" sz="54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C000"/>
                      </a:solidFill>
                    </a:rPr>
                    <a:t>c</a:t>
                  </a:r>
                  <a:r>
                    <a:rPr lang="en-US" sz="6600" b="1" dirty="0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Gabriola" panose="04040605051002020D02" pitchFamily="82" charset="0"/>
                    </a:rPr>
                    <a:t>e</a:t>
                  </a:r>
                  <a:r>
                    <a:rPr lang="en-US" sz="6600" b="1" dirty="0"/>
                    <a:t> </a:t>
                  </a:r>
                  <a:r>
                    <a:rPr lang="en-US" sz="2000" b="1" dirty="0"/>
                    <a:t>                   </a:t>
                  </a:r>
                  <a:r>
                    <a:rPr lang="en-US" sz="7200" dirty="0">
                      <a:ln w="0">
                        <a:solidFill>
                          <a:schemeClr val="accent1">
                            <a:lumMod val="75000"/>
                          </a:schemeClr>
                        </a:solidFill>
                      </a:ln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Gabriola" panose="04040605051002020D02" pitchFamily="82" charset="0"/>
                    </a:rPr>
                    <a:t>e</a:t>
                  </a:r>
                  <a:r>
                    <a:rPr lang="en-US" sz="7200" b="1" dirty="0">
                      <a:ln>
                        <a:solidFill>
                          <a:srgbClr val="FFC000"/>
                        </a:solidFill>
                      </a:ln>
                      <a:solidFill>
                        <a:srgbClr val="FFC000"/>
                      </a:solidFill>
                      <a:latin typeface="Gabriola" panose="04040605051002020D02" pitchFamily="82" charset="0"/>
                    </a:rPr>
                    <a:t>c</a:t>
                  </a:r>
                  <a:r>
                    <a:rPr lang="en-US" sz="7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Gabriola" panose="04040605051002020D02" pitchFamily="82" charset="0"/>
                    </a:rPr>
                    <a:t>o</a:t>
                  </a:r>
                  <a:r>
                    <a:rPr lang="en-US" sz="60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C000"/>
                      </a:solidFill>
                    </a:rPr>
                    <a:t>g</a:t>
                  </a:r>
                  <a:r>
                    <a:rPr lang="en-US" sz="7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Gabriola" panose="04040605051002020D02" pitchFamily="82" charset="0"/>
                    </a:rPr>
                    <a:t>n</a:t>
                  </a:r>
                  <a:r>
                    <a:rPr lang="en-US" sz="60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C000"/>
                      </a:solidFill>
                    </a:rPr>
                    <a:t>i</a:t>
                  </a:r>
                  <a:r>
                    <a:rPr lang="en-US" sz="7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Gabriola" panose="04040605051002020D02" pitchFamily="82" charset="0"/>
                    </a:rPr>
                    <a:t>t</a:t>
                  </a:r>
                  <a:r>
                    <a:rPr lang="en-US" sz="60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C000"/>
                      </a:solidFill>
                    </a:rPr>
                    <a:t>i</a:t>
                  </a:r>
                  <a:r>
                    <a:rPr lang="en-US" sz="7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Gabriola" panose="04040605051002020D02" pitchFamily="82" charset="0"/>
                    </a:rPr>
                    <a:t>o</a:t>
                  </a:r>
                  <a:r>
                    <a:rPr lang="en-US" sz="60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C000"/>
                      </a:solidFill>
                    </a:rPr>
                    <a:t>n</a:t>
                  </a:r>
                  <a:endParaRPr lang="en-US" sz="2000" dirty="0">
                    <a:ln>
                      <a:solidFill>
                        <a:srgbClr val="FFC000"/>
                      </a:solidFill>
                    </a:ln>
                    <a:solidFill>
                      <a:srgbClr val="FFC000"/>
                    </a:solidFill>
                  </a:endParaRPr>
                </a:p>
              </p:txBody>
            </p:sp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C7A2D439-8210-4513-B80E-3C350BC113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10000" b="94861" l="4306" r="90000"/>
                        </a14:imgEffect>
                      </a14:imgLayer>
                    </a14:imgProps>
                  </a:ext>
                </a:extLst>
              </a:blip>
              <a:srcRect t="13405" r="12179" b="6434"/>
              <a:stretch/>
            </p:blipFill>
            <p:spPr>
              <a:xfrm>
                <a:off x="7169543" y="4961752"/>
                <a:ext cx="1173158" cy="107082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74DA0C-DD05-48CE-BB2B-5CA03196B33C}"/>
              </a:ext>
            </a:extLst>
          </p:cNvPr>
          <p:cNvSpPr txBox="1"/>
          <p:nvPr/>
        </p:nvSpPr>
        <p:spPr>
          <a:xfrm>
            <a:off x="4410981" y="2535028"/>
            <a:ext cx="2937164" cy="101566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26850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1E95-24E3-4927-B895-92073887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6" b="100000" l="9631" r="100000">
                        <a14:foregroundMark x1="21926" y1="91372" x2="21926" y2="91372"/>
                        <a14:foregroundMark x1="27664" y1="93805" x2="27664" y2="93805"/>
                        <a14:foregroundMark x1="13934" y1="93142" x2="13934" y2="93142"/>
                        <a14:foregroundMark x1="38934" y1="91814" x2="87090" y2="90929"/>
                        <a14:foregroundMark x1="35656" y1="93805" x2="37910" y2="92699"/>
                        <a14:foregroundMark x1="20082" y1="95133" x2="20082" y2="91372"/>
                        <a14:foregroundMark x1="27664" y1="93142" x2="29918" y2="88938"/>
                        <a14:foregroundMark x1="30738" y1="89823" x2="30738" y2="89823"/>
                        <a14:foregroundMark x1="82582" y1="96681" x2="79508" y2="97124"/>
                        <a14:foregroundMark x1="81352" y1="94690" x2="79508" y2="99115"/>
                        <a14:foregroundMark x1="30738" y1="27655" x2="69262" y2="24779"/>
                        <a14:foregroundMark x1="28689" y1="30088" x2="30328" y2="27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361" y="737419"/>
            <a:ext cx="3957343" cy="3665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02356-0AB7-435A-8F6A-8C4525ED7019}"/>
              </a:ext>
            </a:extLst>
          </p:cNvPr>
          <p:cNvSpPr txBox="1"/>
          <p:nvPr/>
        </p:nvSpPr>
        <p:spPr>
          <a:xfrm>
            <a:off x="4682645" y="1054671"/>
            <a:ext cx="7301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-Reduce cost</a:t>
            </a:r>
          </a:p>
          <a:p>
            <a:endParaRPr lang="en-US" sz="4800" b="1" dirty="0"/>
          </a:p>
          <a:p>
            <a:r>
              <a:rPr lang="en-US" sz="4800" b="1" dirty="0"/>
              <a:t>-Can apply for other jobs</a:t>
            </a:r>
          </a:p>
          <a:p>
            <a:endParaRPr lang="en-US" sz="4800" b="1" dirty="0"/>
          </a:p>
          <a:p>
            <a:r>
              <a:rPr lang="en-US" sz="4800" b="1" dirty="0"/>
              <a:t>- Security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0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Gabriola</vt:lpstr>
      <vt:lpstr>Segoe Script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Saranit</dc:creator>
  <cp:lastModifiedBy>365 Pro Plus</cp:lastModifiedBy>
  <cp:revision>43</cp:revision>
  <dcterms:created xsi:type="dcterms:W3CDTF">2019-09-10T08:34:17Z</dcterms:created>
  <dcterms:modified xsi:type="dcterms:W3CDTF">2021-06-16T08:45:03Z</dcterms:modified>
</cp:coreProperties>
</file>