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33" autoAdjust="0"/>
    <p:restoredTop sz="94660"/>
  </p:normalViewPr>
  <p:slideViewPr>
    <p:cSldViewPr snapToGrid="0">
      <p:cViewPr varScale="1">
        <p:scale>
          <a:sx n="92" d="100"/>
          <a:sy n="92" d="100"/>
        </p:scale>
        <p:origin x="5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3588C-1059-452A-A4F3-CFD19B110DE2}" type="datetimeFigureOut">
              <a:rPr lang="th-TH" smtClean="0"/>
              <a:t>03/10/62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E539-601F-4B2B-BCBE-C495A95A192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6196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3588C-1059-452A-A4F3-CFD19B110DE2}" type="datetimeFigureOut">
              <a:rPr lang="th-TH" smtClean="0"/>
              <a:t>03/10/62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E539-601F-4B2B-BCBE-C495A95A192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34375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3588C-1059-452A-A4F3-CFD19B110DE2}" type="datetimeFigureOut">
              <a:rPr lang="th-TH" smtClean="0"/>
              <a:t>03/10/62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E539-601F-4B2B-BCBE-C495A95A192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44454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3588C-1059-452A-A4F3-CFD19B110DE2}" type="datetimeFigureOut">
              <a:rPr lang="th-TH" smtClean="0"/>
              <a:t>03/10/62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E539-601F-4B2B-BCBE-C495A95A192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99369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3588C-1059-452A-A4F3-CFD19B110DE2}" type="datetimeFigureOut">
              <a:rPr lang="th-TH" smtClean="0"/>
              <a:t>03/10/62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E539-601F-4B2B-BCBE-C495A95A192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8436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3588C-1059-452A-A4F3-CFD19B110DE2}" type="datetimeFigureOut">
              <a:rPr lang="th-TH" smtClean="0"/>
              <a:t>03/10/62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E539-601F-4B2B-BCBE-C495A95A192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1265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3588C-1059-452A-A4F3-CFD19B110DE2}" type="datetimeFigureOut">
              <a:rPr lang="th-TH" smtClean="0"/>
              <a:t>03/10/62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E539-601F-4B2B-BCBE-C495A95A192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50547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3588C-1059-452A-A4F3-CFD19B110DE2}" type="datetimeFigureOut">
              <a:rPr lang="th-TH" smtClean="0"/>
              <a:t>03/10/62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E539-601F-4B2B-BCBE-C495A95A192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01042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3588C-1059-452A-A4F3-CFD19B110DE2}" type="datetimeFigureOut">
              <a:rPr lang="th-TH" smtClean="0"/>
              <a:t>03/10/62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E539-601F-4B2B-BCBE-C495A95A192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80636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3588C-1059-452A-A4F3-CFD19B110DE2}" type="datetimeFigureOut">
              <a:rPr lang="th-TH" smtClean="0"/>
              <a:t>03/10/62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E539-601F-4B2B-BCBE-C495A95A192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28962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3588C-1059-452A-A4F3-CFD19B110DE2}" type="datetimeFigureOut">
              <a:rPr lang="th-TH" smtClean="0"/>
              <a:t>03/10/62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E539-601F-4B2B-BCBE-C495A95A192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15228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3588C-1059-452A-A4F3-CFD19B110DE2}" type="datetimeFigureOut">
              <a:rPr lang="th-TH" smtClean="0"/>
              <a:t>03/10/62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2E539-601F-4B2B-BCBE-C495A95A192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66489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9570" t="14654" r="5354" b="13637"/>
          <a:stretch/>
        </p:blipFill>
        <p:spPr>
          <a:xfrm>
            <a:off x="72738" y="114301"/>
            <a:ext cx="11980718" cy="653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6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Angsana New</vt:lpstr>
      <vt:lpstr>Arial</vt:lpstr>
      <vt:lpstr>Calibri</vt:lpstr>
      <vt:lpstr>Calibri Light</vt:lpstr>
      <vt:lpstr>Cordia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BUDSADEE CHAOPATIPHAN</dc:creator>
  <cp:lastModifiedBy>BUDSADEE CHAOPATIPHAN</cp:lastModifiedBy>
  <cp:revision>7</cp:revision>
  <dcterms:created xsi:type="dcterms:W3CDTF">2019-10-03T03:36:14Z</dcterms:created>
  <dcterms:modified xsi:type="dcterms:W3CDTF">2019-10-03T04:58:54Z</dcterms:modified>
</cp:coreProperties>
</file>