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5030788" cy="32019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180008" cy="160655"/>
          </a:xfrm>
          <a:prstGeom prst="rect">
            <a:avLst/>
          </a:prstGeom>
        </p:spPr>
        <p:txBody>
          <a:bodyPr vert="horz" lIns="44796" tIns="22398" rIns="44796" bIns="22398" rtlCol="0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9616" y="1"/>
            <a:ext cx="2180008" cy="160655"/>
          </a:xfrm>
          <a:prstGeom prst="rect">
            <a:avLst/>
          </a:prstGeom>
        </p:spPr>
        <p:txBody>
          <a:bodyPr vert="horz" lIns="44796" tIns="22398" rIns="44796" bIns="22398" rtlCol="0"/>
          <a:lstStyle>
            <a:lvl1pPr algn="r">
              <a:defRPr sz="600"/>
            </a:lvl1pPr>
          </a:lstStyle>
          <a:p>
            <a:fld id="{48E88404-A3E6-4320-B812-FF06A3E50CA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041333"/>
            <a:ext cx="2180008" cy="160655"/>
          </a:xfrm>
          <a:prstGeom prst="rect">
            <a:avLst/>
          </a:prstGeom>
        </p:spPr>
        <p:txBody>
          <a:bodyPr vert="horz" lIns="44796" tIns="22398" rIns="44796" bIns="22398" rtlCol="0" anchor="b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9616" y="3041333"/>
            <a:ext cx="2180008" cy="160655"/>
          </a:xfrm>
          <a:prstGeom prst="rect">
            <a:avLst/>
          </a:prstGeom>
        </p:spPr>
        <p:txBody>
          <a:bodyPr vert="horz" lIns="44796" tIns="22398" rIns="44796" bIns="22398" rtlCol="0" anchor="b"/>
          <a:lstStyle>
            <a:lvl1pPr algn="r">
              <a:defRPr sz="600"/>
            </a:lvl1pPr>
          </a:lstStyle>
          <a:p>
            <a:fld id="{F56FC0C7-E888-4CB6-BB64-2EE6217A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5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2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3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8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5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50C5D2-062E-4D6A-8DE2-AFDFEE91985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B56426-7356-4181-BEEE-17D659DEC2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I-Cha </a:t>
            </a:r>
            <a:r>
              <a:rPr lang="en-US" dirty="0" err="1" smtClean="0"/>
              <a:t>Chanom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5219" y="5589866"/>
            <a:ext cx="3200400" cy="1463040"/>
          </a:xfrm>
        </p:spPr>
        <p:txBody>
          <a:bodyPr/>
          <a:lstStyle/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Budsadee</a:t>
            </a:r>
            <a:r>
              <a:rPr lang="en-US" dirty="0" smtClean="0">
                <a:latin typeface="Agency FB" panose="020B0503020202020204" pitchFamily="34" charset="0"/>
              </a:rPr>
              <a:t>  </a:t>
            </a:r>
            <a:r>
              <a:rPr lang="en-US" dirty="0" err="1" smtClean="0">
                <a:latin typeface="Agency FB" panose="020B0503020202020204" pitchFamily="34" charset="0"/>
              </a:rPr>
              <a:t>Chaopatiphan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</a:p>
          <a:p>
            <a:pPr algn="ctr"/>
            <a:r>
              <a:rPr lang="en-US" dirty="0" smtClean="0">
                <a:latin typeface="Agency FB" panose="020B0503020202020204" pitchFamily="34" charset="0"/>
              </a:rPr>
              <a:t>6052100320 IT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625"/>
          <a:stretch/>
        </p:blipFill>
        <p:spPr>
          <a:xfrm>
            <a:off x="764373" y="1155938"/>
            <a:ext cx="10209088" cy="4960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855" y="112144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Dashboard</a:t>
            </a:r>
            <a:endParaRPr lang="en-US" sz="7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97" b="2275"/>
          <a:stretch/>
        </p:blipFill>
        <p:spPr>
          <a:xfrm>
            <a:off x="666914" y="1639019"/>
            <a:ext cx="10574219" cy="4986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8004" y="186184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Payment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5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67" b="25782"/>
          <a:stretch/>
        </p:blipFill>
        <p:spPr>
          <a:xfrm>
            <a:off x="448574" y="2177725"/>
            <a:ext cx="11144190" cy="3783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476" y="370936"/>
            <a:ext cx="4732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Add Customer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018" b="23298"/>
          <a:stretch/>
        </p:blipFill>
        <p:spPr>
          <a:xfrm>
            <a:off x="552275" y="2087592"/>
            <a:ext cx="10569074" cy="4157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1011" y="284672"/>
            <a:ext cx="2791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Member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4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08"/>
          <a:stretch/>
        </p:blipFill>
        <p:spPr>
          <a:xfrm>
            <a:off x="701845" y="1587260"/>
            <a:ext cx="10439602" cy="5061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3347" y="94891"/>
            <a:ext cx="1856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Menu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188" b="25555"/>
          <a:stretch/>
        </p:blipFill>
        <p:spPr>
          <a:xfrm>
            <a:off x="681319" y="1975448"/>
            <a:ext cx="10383914" cy="4244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7932" y="207035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Add Menu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1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96" b="5979"/>
          <a:stretch/>
        </p:blipFill>
        <p:spPr>
          <a:xfrm>
            <a:off x="681744" y="1552754"/>
            <a:ext cx="10925951" cy="489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1283" y="146649"/>
            <a:ext cx="4504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Report : Daily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036" b="5445"/>
          <a:stretch/>
        </p:blipFill>
        <p:spPr>
          <a:xfrm>
            <a:off x="659730" y="1777042"/>
            <a:ext cx="10285072" cy="4658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3751" y="224286"/>
            <a:ext cx="5431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Report : Monthly</a:t>
            </a:r>
            <a:endParaRPr lang="en-US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4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20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Calibri</vt:lpstr>
      <vt:lpstr>Tw Cen MT</vt:lpstr>
      <vt:lpstr>Tw Cen MT Condensed</vt:lpstr>
      <vt:lpstr>Wingdings 3</vt:lpstr>
      <vt:lpstr>Integral</vt:lpstr>
      <vt:lpstr>I-Cha Chanom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Nice</dc:creator>
  <cp:lastModifiedBy>Nice</cp:lastModifiedBy>
  <cp:revision>6</cp:revision>
  <cp:lastPrinted>2020-08-02T11:08:13Z</cp:lastPrinted>
  <dcterms:created xsi:type="dcterms:W3CDTF">2020-08-02T10:47:10Z</dcterms:created>
  <dcterms:modified xsi:type="dcterms:W3CDTF">2020-08-02T11:21:26Z</dcterms:modified>
</cp:coreProperties>
</file>