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2253" autoAdjust="0"/>
  </p:normalViewPr>
  <p:slideViewPr>
    <p:cSldViewPr snapToGrid="0">
      <p:cViewPr varScale="1">
        <p:scale>
          <a:sx n="72" d="100"/>
          <a:sy n="72" d="100"/>
        </p:scale>
        <p:origin x="636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ส่วนหัว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th-TH"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th-TH" sz="1200"/>
            </a:lvl1pPr>
          </a:lstStyle>
          <a:p>
            <a:fld id="{8DA0FDE8-3B80-4AAC-92F2-E3D0667D4E72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4" name="ตัวแทนส่วนท้าย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th-TH" sz="1200"/>
            </a:lvl1pPr>
          </a:lstStyle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th-TH" sz="1200"/>
            </a:lvl1pPr>
          </a:lstStyle>
          <a:p>
            <a:fld id="{07B79F74-2001-4B21-B06E-FA23C7F2DD7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7782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ส่วนหัว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th-TH"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th-TH" sz="1200"/>
            </a:lvl1pPr>
          </a:lstStyle>
          <a:p>
            <a:fld id="{C5F25FBA-1311-468D-8115-8778B0F7BEEC}" type="datetimeFigureOut">
              <a:t>5/18/2017</a:t>
            </a:fld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คลิกเพื่อแก้ไขสไตล์ข้อความต้นแบบ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ส่วนท้าย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th-TH" sz="1200"/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th-TH" sz="1200"/>
            </a:lvl1pPr>
          </a:lstStyle>
          <a:p>
            <a:fld id="{F0E67C00-F679-4C51-9894-9E2214E5C2F1}" type="slidenum"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52822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th-TH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th-TH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th-TH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th-TH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th-TH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th-TH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th-TH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th-TH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th-TH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67C00-F679-4C51-9894-9E2214E5C2F1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15306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67C00-F679-4C51-9894-9E2214E5C2F1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96347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67C00-F679-4C51-9894-9E2214E5C2F1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6493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67C00-F679-4C51-9894-9E2214E5C2F1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34247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67C00-F679-4C51-9894-9E2214E5C2F1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6983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67C00-F679-4C51-9894-9E2214E5C2F1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35270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67C00-F679-4C51-9894-9E2214E5C2F1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94406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67C00-F679-4C51-9894-9E2214E5C2F1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47852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67C00-F679-4C51-9894-9E2214E5C2F1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8446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67C00-F679-4C51-9894-9E2214E5C2F1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67340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67C00-F679-4C51-9894-9E2214E5C2F1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644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/>
          <p:cNvSpPr/>
          <p:nvPr userDrawn="1"/>
        </p:nvSpPr>
        <p:spPr bwMode="hidden">
          <a:xfrm>
            <a:off x="915924" y="0"/>
            <a:ext cx="7178040" cy="5943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190244" y="2514600"/>
            <a:ext cx="6629400" cy="2743200"/>
          </a:xfrm>
        </p:spPr>
        <p:txBody>
          <a:bodyPr anchor="b"/>
          <a:lstStyle>
            <a:lvl1pPr algn="l" latinLnBrk="0">
              <a:lnSpc>
                <a:spcPct val="80000"/>
              </a:lnSpc>
              <a:defRPr lang="th-TH" sz="66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190244" y="5303520"/>
            <a:ext cx="6629400" cy="4572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th-TH" sz="2400"/>
            </a:lvl1pPr>
            <a:lvl2pPr marL="457200" indent="0" algn="ctr" latinLnBrk="0">
              <a:buNone/>
              <a:defRPr lang="th-TH" sz="2000"/>
            </a:lvl2pPr>
            <a:lvl3pPr marL="914400" indent="0" algn="ctr" latinLnBrk="0">
              <a:buNone/>
              <a:defRPr lang="th-TH" sz="1800"/>
            </a:lvl3pPr>
            <a:lvl4pPr marL="1371600" indent="0" algn="ctr" latinLnBrk="0">
              <a:buNone/>
              <a:defRPr lang="th-TH" sz="1600"/>
            </a:lvl4pPr>
            <a:lvl5pPr marL="1828800" indent="0" algn="ctr" latinLnBrk="0">
              <a:buNone/>
              <a:defRPr lang="th-TH" sz="1600"/>
            </a:lvl5pPr>
            <a:lvl6pPr marL="2286000" indent="0" algn="ctr" latinLnBrk="0">
              <a:buNone/>
              <a:defRPr lang="th-TH" sz="1600"/>
            </a:lvl6pPr>
            <a:lvl7pPr marL="2743200" indent="0" algn="ctr" latinLnBrk="0">
              <a:buNone/>
              <a:defRPr lang="th-TH" sz="1600"/>
            </a:lvl7pPr>
            <a:lvl8pPr marL="3200400" indent="0" algn="ctr" latinLnBrk="0">
              <a:buNone/>
              <a:defRPr lang="th-TH" sz="1600"/>
            </a:lvl8pPr>
            <a:lvl9pPr marL="3657600" indent="0" algn="ctr" latinLnBrk="0">
              <a:buNone/>
              <a:defRPr lang="th-TH"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389C-FACC-452B-B4C1-3BD186F45CB8}" type="datetime1">
              <a:t>5/18/2017</a:t>
            </a:fld>
            <a:endParaRPr lang="th-TH"/>
          </a:p>
        </p:txBody>
      </p:sp>
      <p:sp>
        <p:nvSpPr>
          <p:cNvPr id="5" name="ตัวแทนส่วนท้า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810512" y="419099"/>
            <a:ext cx="2086087" cy="5753101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1295400" y="419099"/>
            <a:ext cx="7277100" cy="5753101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E844-3C76-42C8-BBA9-088C96A067BA}" type="datetime1">
              <a:t>5/18/2017</a:t>
            </a:fld>
            <a:endParaRPr lang="th-TH"/>
          </a:p>
        </p:txBody>
      </p:sp>
      <p:sp>
        <p:nvSpPr>
          <p:cNvPr id="5" name="ตัวแทนส่วนท้า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594C-40D9-4922-A63A-E4D7E3C24D49}" type="datetime1">
              <a:t>5/18/2017</a:t>
            </a:fld>
            <a:endParaRPr lang="th-TH"/>
          </a:p>
        </p:txBody>
      </p:sp>
      <p:sp>
        <p:nvSpPr>
          <p:cNvPr id="5" name="ตัวแทนส่วนท้า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ส่วนหัวของส่ว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/>
          <p:cNvSpPr/>
          <p:nvPr userDrawn="1"/>
        </p:nvSpPr>
        <p:spPr bwMode="hidden">
          <a:xfrm>
            <a:off x="-1" y="1676400"/>
            <a:ext cx="9313683" cy="426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295400" y="2212848"/>
            <a:ext cx="6217920" cy="2862262"/>
          </a:xfrm>
        </p:spPr>
        <p:txBody>
          <a:bodyPr anchor="b"/>
          <a:lstStyle>
            <a:lvl1pPr latinLnBrk="0">
              <a:lnSpc>
                <a:spcPct val="80000"/>
              </a:lnSpc>
              <a:defRPr lang="th-TH" sz="54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295400" y="5120640"/>
            <a:ext cx="6217920" cy="457200"/>
          </a:xfr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lang="th-TH" sz="2400"/>
            </a:lvl1pPr>
            <a:lvl2pPr marL="457200" indent="0" latinLnBrk="0">
              <a:buNone/>
              <a:defRPr lang="th-TH" sz="2000"/>
            </a:lvl2pPr>
            <a:lvl3pPr marL="914400" indent="0" latinLnBrk="0">
              <a:buNone/>
              <a:defRPr lang="th-TH" sz="1800"/>
            </a:lvl3pPr>
            <a:lvl4pPr marL="1371600" indent="0" latinLnBrk="0">
              <a:buNone/>
              <a:defRPr lang="th-TH" sz="1600"/>
            </a:lvl4pPr>
            <a:lvl5pPr marL="1828800" indent="0" latinLnBrk="0">
              <a:buNone/>
              <a:defRPr lang="th-TH" sz="1600"/>
            </a:lvl5pPr>
            <a:lvl6pPr marL="2286000" indent="0" latinLnBrk="0">
              <a:buNone/>
              <a:defRPr lang="th-TH" sz="1600"/>
            </a:lvl6pPr>
            <a:lvl7pPr marL="2743200" indent="0" latinLnBrk="0">
              <a:buNone/>
              <a:defRPr lang="th-TH" sz="1600"/>
            </a:lvl7pPr>
            <a:lvl8pPr marL="3200400" indent="0" latinLnBrk="0">
              <a:buNone/>
              <a:defRPr lang="th-TH" sz="1600"/>
            </a:lvl8pPr>
            <a:lvl9pPr marL="3657600" indent="0" latinLnBrk="0">
              <a:buNone/>
              <a:defRPr lang="th-TH" sz="16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ส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1295400" y="1905000"/>
            <a:ext cx="4572000" cy="4267200"/>
          </a:xfrm>
        </p:spPr>
        <p:txBody>
          <a:bodyPr>
            <a:normAutofit/>
          </a:bodyPr>
          <a:lstStyle>
            <a:lvl1pPr latinLnBrk="0">
              <a:defRPr lang="th-TH" sz="2000"/>
            </a:lvl1pPr>
            <a:lvl2pPr latinLnBrk="0">
              <a:defRPr lang="th-TH" sz="1800"/>
            </a:lvl2pPr>
            <a:lvl3pPr latinLnBrk="0">
              <a:defRPr lang="th-TH" sz="1600"/>
            </a:lvl3pPr>
            <a:lvl4pPr latinLnBrk="0">
              <a:defRPr lang="th-TH" sz="1400"/>
            </a:lvl4pPr>
            <a:lvl5pPr latinLnBrk="0">
              <a:defRPr lang="th-TH" sz="1400"/>
            </a:lvl5pPr>
            <a:lvl6pPr latinLnBrk="0">
              <a:defRPr lang="th-TH" sz="1800"/>
            </a:lvl6pPr>
            <a:lvl7pPr latinLnBrk="0">
              <a:defRPr lang="th-TH" sz="1800"/>
            </a:lvl7pPr>
            <a:lvl8pPr latinLnBrk="0">
              <a:defRPr lang="th-TH" sz="1800"/>
            </a:lvl8pPr>
            <a:lvl9pPr latinLnBrk="0">
              <a:defRPr lang="th-TH" sz="18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324600" y="1905000"/>
            <a:ext cx="4572000" cy="4267200"/>
          </a:xfrm>
        </p:spPr>
        <p:txBody>
          <a:bodyPr>
            <a:normAutofit/>
          </a:bodyPr>
          <a:lstStyle>
            <a:lvl1pPr latinLnBrk="0">
              <a:defRPr lang="th-TH" sz="2000"/>
            </a:lvl1pPr>
            <a:lvl2pPr latinLnBrk="0">
              <a:defRPr lang="th-TH" sz="1800"/>
            </a:lvl2pPr>
            <a:lvl3pPr latinLnBrk="0">
              <a:defRPr lang="th-TH" sz="1600"/>
            </a:lvl3pPr>
            <a:lvl4pPr latinLnBrk="0">
              <a:defRPr lang="th-TH" sz="1400"/>
            </a:lvl4pPr>
            <a:lvl5pPr latinLnBrk="0">
              <a:defRPr lang="th-TH" sz="1400"/>
            </a:lvl5pPr>
            <a:lvl6pPr latinLnBrk="0">
              <a:defRPr lang="th-TH" sz="1800"/>
            </a:lvl6pPr>
            <a:lvl7pPr latinLnBrk="0">
              <a:defRPr lang="th-TH" sz="1800"/>
            </a:lvl7pPr>
            <a:lvl8pPr latinLnBrk="0">
              <a:defRPr lang="th-TH" sz="1800"/>
            </a:lvl8pPr>
            <a:lvl9pPr latinLnBrk="0">
              <a:defRPr lang="th-TH" sz="18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D855-A872-4272-B880-39A488A710E7}" type="datetime1">
              <a:t>5/18/2017</a:t>
            </a:fld>
            <a:endParaRPr lang="th-TH"/>
          </a:p>
        </p:txBody>
      </p:sp>
      <p:sp>
        <p:nvSpPr>
          <p:cNvPr id="6" name="ตัวแทนส่วนท้า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295400" y="1904999"/>
            <a:ext cx="4572000" cy="698351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th-TH" sz="2000" b="0"/>
            </a:lvl1pPr>
            <a:lvl2pPr marL="457200" indent="0" latinLnBrk="0">
              <a:buNone/>
              <a:defRPr lang="th-TH" sz="2000" b="1"/>
            </a:lvl2pPr>
            <a:lvl3pPr marL="914400" indent="0" latinLnBrk="0">
              <a:buNone/>
              <a:defRPr lang="th-TH" sz="1800" b="1"/>
            </a:lvl3pPr>
            <a:lvl4pPr marL="1371600" indent="0" latinLnBrk="0">
              <a:buNone/>
              <a:defRPr lang="th-TH" sz="1600" b="1"/>
            </a:lvl4pPr>
            <a:lvl5pPr marL="1828800" indent="0" latinLnBrk="0">
              <a:buNone/>
              <a:defRPr lang="th-TH" sz="1600" b="1"/>
            </a:lvl5pPr>
            <a:lvl6pPr marL="2286000" indent="0" latinLnBrk="0">
              <a:buNone/>
              <a:defRPr lang="th-TH" sz="1600" b="1"/>
            </a:lvl6pPr>
            <a:lvl7pPr marL="2743200" indent="0" latinLnBrk="0">
              <a:buNone/>
              <a:defRPr lang="th-TH" sz="1600" b="1"/>
            </a:lvl7pPr>
            <a:lvl8pPr marL="3200400" indent="0" latinLnBrk="0">
              <a:buNone/>
              <a:defRPr lang="th-TH" sz="1600" b="1"/>
            </a:lvl8pPr>
            <a:lvl9pPr marL="3657600" indent="0" latinLnBrk="0">
              <a:buNone/>
              <a:defRPr lang="th-TH"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1295400" y="2603351"/>
            <a:ext cx="4572000" cy="3568849"/>
          </a:xfrm>
        </p:spPr>
        <p:txBody>
          <a:bodyPr>
            <a:normAutofit/>
          </a:bodyPr>
          <a:lstStyle>
            <a:lvl1pPr latinLnBrk="0">
              <a:defRPr lang="th-TH" sz="2000"/>
            </a:lvl1pPr>
            <a:lvl2pPr latinLnBrk="0">
              <a:defRPr lang="th-TH" sz="1800"/>
            </a:lvl2pPr>
            <a:lvl3pPr latinLnBrk="0">
              <a:defRPr lang="th-TH" sz="1600"/>
            </a:lvl3pPr>
            <a:lvl4pPr latinLnBrk="0">
              <a:defRPr lang="th-TH" sz="1400"/>
            </a:lvl4pPr>
            <a:lvl5pPr latinLnBrk="0">
              <a:defRPr lang="th-TH" sz="1400"/>
            </a:lvl5pPr>
            <a:lvl6pPr latinLnBrk="0">
              <a:defRPr lang="th-TH" sz="1600"/>
            </a:lvl6pPr>
            <a:lvl7pPr latinLnBrk="0">
              <a:defRPr lang="th-TH" sz="1600"/>
            </a:lvl7pPr>
            <a:lvl8pPr latinLnBrk="0">
              <a:defRPr lang="th-TH" sz="1600"/>
            </a:lvl8pPr>
            <a:lvl9pPr latinLnBrk="0">
              <a:defRPr lang="th-TH" sz="16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324600" y="1904999"/>
            <a:ext cx="4572000" cy="698351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th-TH" sz="2000" b="0"/>
            </a:lvl1pPr>
            <a:lvl2pPr marL="457200" indent="0" latinLnBrk="0">
              <a:buNone/>
              <a:defRPr lang="th-TH" sz="2000" b="1"/>
            </a:lvl2pPr>
            <a:lvl3pPr marL="914400" indent="0" latinLnBrk="0">
              <a:buNone/>
              <a:defRPr lang="th-TH" sz="1800" b="1"/>
            </a:lvl3pPr>
            <a:lvl4pPr marL="1371600" indent="0" latinLnBrk="0">
              <a:buNone/>
              <a:defRPr lang="th-TH" sz="1600" b="1"/>
            </a:lvl4pPr>
            <a:lvl5pPr marL="1828800" indent="0" latinLnBrk="0">
              <a:buNone/>
              <a:defRPr lang="th-TH" sz="1600" b="1"/>
            </a:lvl5pPr>
            <a:lvl6pPr marL="2286000" indent="0" latinLnBrk="0">
              <a:buNone/>
              <a:defRPr lang="th-TH" sz="1600" b="1"/>
            </a:lvl6pPr>
            <a:lvl7pPr marL="2743200" indent="0" latinLnBrk="0">
              <a:buNone/>
              <a:defRPr lang="th-TH" sz="1600" b="1"/>
            </a:lvl7pPr>
            <a:lvl8pPr marL="3200400" indent="0" latinLnBrk="0">
              <a:buNone/>
              <a:defRPr lang="th-TH" sz="1600" b="1"/>
            </a:lvl8pPr>
            <a:lvl9pPr marL="3657600" indent="0" latinLnBrk="0">
              <a:buNone/>
              <a:defRPr lang="th-TH"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324600" y="2603351"/>
            <a:ext cx="4572000" cy="3568849"/>
          </a:xfrm>
        </p:spPr>
        <p:txBody>
          <a:bodyPr>
            <a:normAutofit/>
          </a:bodyPr>
          <a:lstStyle>
            <a:lvl1pPr latinLnBrk="0">
              <a:defRPr lang="th-TH" sz="2000"/>
            </a:lvl1pPr>
            <a:lvl2pPr latinLnBrk="0">
              <a:defRPr lang="th-TH" sz="1800"/>
            </a:lvl2pPr>
            <a:lvl3pPr latinLnBrk="0">
              <a:defRPr lang="th-TH" sz="1600"/>
            </a:lvl3pPr>
            <a:lvl4pPr latinLnBrk="0">
              <a:defRPr lang="th-TH" sz="1400"/>
            </a:lvl4pPr>
            <a:lvl5pPr latinLnBrk="0">
              <a:defRPr lang="th-TH" sz="1400"/>
            </a:lvl5pPr>
            <a:lvl6pPr latinLnBrk="0">
              <a:defRPr lang="th-TH" sz="1600"/>
            </a:lvl6pPr>
            <a:lvl7pPr latinLnBrk="0">
              <a:defRPr lang="th-TH" sz="1600"/>
            </a:lvl7pPr>
            <a:lvl8pPr latinLnBrk="0">
              <a:defRPr lang="th-TH" sz="1600"/>
            </a:lvl8pPr>
            <a:lvl9pPr latinLnBrk="0">
              <a:defRPr lang="th-TH" sz="16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CA8F-D5ED-4B90-A100-0BDC54A645DF}" type="datetime1">
              <a:t>5/18/2017</a:t>
            </a:fld>
            <a:endParaRPr lang="th-TH"/>
          </a:p>
        </p:txBody>
      </p:sp>
      <p:sp>
        <p:nvSpPr>
          <p:cNvPr id="8" name="ตัวแทนส่วนท้าย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CD98-8566-471F-B6F9-93E04967ED47}" type="datetime1">
              <a:t>5/18/2017</a:t>
            </a:fld>
            <a:endParaRPr lang="th-TH"/>
          </a:p>
        </p:txBody>
      </p:sp>
      <p:sp>
        <p:nvSpPr>
          <p:cNvPr id="4" name="ตัวแทนส่วนท้าย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5E6A-2086-4CB2-B79F-96593439A0AC}" type="datetime1">
              <a:t>5/18/2017</a:t>
            </a:fld>
            <a:endParaRPr lang="th-TH"/>
          </a:p>
        </p:txBody>
      </p:sp>
      <p:sp>
        <p:nvSpPr>
          <p:cNvPr id="3" name="ตัวแทนส่วนท้าย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/>
          <p:cNvSpPr/>
          <p:nvPr userDrawn="1"/>
        </p:nvSpPr>
        <p:spPr bwMode="hidden">
          <a:xfrm>
            <a:off x="4876800" y="0"/>
            <a:ext cx="7315200" cy="68562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0800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09601" y="2651760"/>
            <a:ext cx="3657600" cy="1828800"/>
          </a:xfrm>
        </p:spPr>
        <p:txBody>
          <a:bodyPr anchor="b"/>
          <a:lstStyle>
            <a:lvl1pPr latinLnBrk="0">
              <a:defRPr lang="th-TH" sz="3600">
                <a:solidFill>
                  <a:schemeClr val="bg1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494020" y="688489"/>
            <a:ext cx="6080760" cy="5483711"/>
          </a:xfrm>
        </p:spPr>
        <p:txBody>
          <a:bodyPr>
            <a:normAutofit/>
          </a:bodyPr>
          <a:lstStyle>
            <a:lvl1pPr latinLnBrk="0">
              <a:defRPr lang="th-TH" sz="2000"/>
            </a:lvl1pPr>
            <a:lvl2pPr latinLnBrk="0">
              <a:defRPr lang="th-TH" sz="1800"/>
            </a:lvl2pPr>
            <a:lvl3pPr latinLnBrk="0">
              <a:defRPr lang="th-TH" sz="1600"/>
            </a:lvl3pPr>
            <a:lvl4pPr latinLnBrk="0">
              <a:defRPr lang="th-TH" sz="1400"/>
            </a:lvl4pPr>
            <a:lvl5pPr latinLnBrk="0">
              <a:defRPr lang="th-TH" sz="1400"/>
            </a:lvl5pPr>
            <a:lvl6pPr latinLnBrk="0">
              <a:defRPr lang="th-TH" sz="2000"/>
            </a:lvl6pPr>
            <a:lvl7pPr latinLnBrk="0">
              <a:defRPr lang="th-TH" sz="2000"/>
            </a:lvl7pPr>
            <a:lvl8pPr latinLnBrk="0">
              <a:defRPr lang="th-TH" sz="2000"/>
            </a:lvl8pPr>
            <a:lvl9pPr latinLnBrk="0">
              <a:defRPr lang="th-TH"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609600" y="4617720"/>
            <a:ext cx="3657600" cy="1554480"/>
          </a:xfrm>
        </p:spPr>
        <p:txBody>
          <a:bodyPr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1200"/>
              </a:spcBef>
              <a:buNone/>
              <a:defRPr lang="th-TH" sz="1800"/>
            </a:lvl1pPr>
            <a:lvl2pPr marL="457200" indent="0" latinLnBrk="0">
              <a:buNone/>
              <a:defRPr lang="th-TH" sz="1400"/>
            </a:lvl2pPr>
            <a:lvl3pPr marL="914400" indent="0" latinLnBrk="0">
              <a:buNone/>
              <a:defRPr lang="th-TH" sz="1200"/>
            </a:lvl3pPr>
            <a:lvl4pPr marL="1371600" indent="0" latinLnBrk="0">
              <a:buNone/>
              <a:defRPr lang="th-TH" sz="1000"/>
            </a:lvl4pPr>
            <a:lvl5pPr marL="1828800" indent="0" latinLnBrk="0">
              <a:buNone/>
              <a:defRPr lang="th-TH" sz="1000"/>
            </a:lvl5pPr>
            <a:lvl6pPr marL="2286000" indent="0" latinLnBrk="0">
              <a:buNone/>
              <a:defRPr lang="th-TH" sz="1000"/>
            </a:lvl6pPr>
            <a:lvl7pPr marL="2743200" indent="0" latinLnBrk="0">
              <a:buNone/>
              <a:defRPr lang="th-TH" sz="1000"/>
            </a:lvl7pPr>
            <a:lvl8pPr marL="3200400" indent="0" latinLnBrk="0">
              <a:buNone/>
              <a:defRPr lang="th-TH" sz="1000"/>
            </a:lvl8pPr>
            <a:lvl9pPr marL="3657600" indent="0" latinLnBrk="0">
              <a:buNone/>
              <a:defRPr lang="th-TH"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8B26-E0E7-401D-95E5-683ED06BF9AD}" type="datetime1">
              <a:t>5/18/2017</a:t>
            </a:fld>
            <a:endParaRPr lang="th-TH"/>
          </a:p>
        </p:txBody>
      </p:sp>
      <p:sp>
        <p:nvSpPr>
          <p:cNvPr id="6" name="ตัวแทนส่วนท้า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/>
          <p:cNvSpPr/>
          <p:nvPr/>
        </p:nvSpPr>
        <p:spPr bwMode="hidden">
          <a:xfrm>
            <a:off x="4876800" y="0"/>
            <a:ext cx="7315200" cy="68562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0800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12648" y="2651760"/>
            <a:ext cx="3657600" cy="1828800"/>
          </a:xfrm>
        </p:spPr>
        <p:txBody>
          <a:bodyPr anchor="b"/>
          <a:lstStyle>
            <a:lvl1pPr latinLnBrk="0">
              <a:defRPr lang="th-TH" sz="3600">
                <a:solidFill>
                  <a:schemeClr val="bg1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494020" y="684943"/>
            <a:ext cx="6080760" cy="5486400"/>
          </a:xfrm>
          <a:solidFill>
            <a:schemeClr val="bg1">
              <a:lumMod val="90000"/>
              <a:lumOff val="10000"/>
            </a:schemeClr>
          </a:solidFill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txBody>
          <a:bodyPr tIns="548640">
            <a:normAutofit/>
          </a:bodyPr>
          <a:lstStyle>
            <a:lvl1pPr marL="0" indent="0" algn="ctr" latinLnBrk="0">
              <a:buNone/>
              <a:defRPr lang="th-TH" sz="2000"/>
            </a:lvl1pPr>
            <a:lvl2pPr marL="457200" indent="0" latinLnBrk="0">
              <a:buNone/>
              <a:defRPr lang="th-TH" sz="2800"/>
            </a:lvl2pPr>
            <a:lvl3pPr marL="914400" indent="0" latinLnBrk="0">
              <a:buNone/>
              <a:defRPr lang="th-TH" sz="2400"/>
            </a:lvl3pPr>
            <a:lvl4pPr marL="1371600" indent="0" latinLnBrk="0">
              <a:buNone/>
              <a:defRPr lang="th-TH" sz="2000"/>
            </a:lvl4pPr>
            <a:lvl5pPr marL="1828800" indent="0" latinLnBrk="0">
              <a:buNone/>
              <a:defRPr lang="th-TH" sz="2000"/>
            </a:lvl5pPr>
            <a:lvl6pPr marL="2286000" indent="0" latinLnBrk="0">
              <a:buNone/>
              <a:defRPr lang="th-TH" sz="2000"/>
            </a:lvl6pPr>
            <a:lvl7pPr marL="2743200" indent="0" latinLnBrk="0">
              <a:buNone/>
              <a:defRPr lang="th-TH" sz="2000"/>
            </a:lvl7pPr>
            <a:lvl8pPr marL="3200400" indent="0" latinLnBrk="0">
              <a:buNone/>
              <a:defRPr lang="th-TH" sz="2000"/>
            </a:lvl8pPr>
            <a:lvl9pPr marL="3657600" indent="0" latinLnBrk="0">
              <a:buNone/>
              <a:defRPr lang="th-TH" sz="2000"/>
            </a:lvl9pPr>
          </a:lstStyle>
          <a:p>
            <a:r>
              <a:rPr lang="th-TH"/>
              <a:t>คลิกไอคอนเพื่อเพิ่มรูปภาพ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612648" y="4617720"/>
            <a:ext cx="3657600" cy="155448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th-TH" sz="1800"/>
            </a:lvl1pPr>
            <a:lvl2pPr marL="457200" indent="0" latinLnBrk="0">
              <a:buNone/>
              <a:defRPr lang="th-TH" sz="1400"/>
            </a:lvl2pPr>
            <a:lvl3pPr marL="914400" indent="0" latinLnBrk="0">
              <a:buNone/>
              <a:defRPr lang="th-TH" sz="1200"/>
            </a:lvl3pPr>
            <a:lvl4pPr marL="1371600" indent="0" latinLnBrk="0">
              <a:buNone/>
              <a:defRPr lang="th-TH" sz="1000"/>
            </a:lvl4pPr>
            <a:lvl5pPr marL="1828800" indent="0" latinLnBrk="0">
              <a:buNone/>
              <a:defRPr lang="th-TH" sz="1000"/>
            </a:lvl5pPr>
            <a:lvl6pPr marL="2286000" indent="0" latinLnBrk="0">
              <a:buNone/>
              <a:defRPr lang="th-TH" sz="1000"/>
            </a:lvl6pPr>
            <a:lvl7pPr marL="2743200" indent="0" latinLnBrk="0">
              <a:buNone/>
              <a:defRPr lang="th-TH" sz="1000"/>
            </a:lvl7pPr>
            <a:lvl8pPr marL="3200400" indent="0" latinLnBrk="0">
              <a:buNone/>
              <a:defRPr lang="th-TH" sz="1000"/>
            </a:lvl8pPr>
            <a:lvl9pPr marL="3657600" indent="0" latinLnBrk="0">
              <a:buNone/>
              <a:defRPr lang="th-TH"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8EC7-2C19-4F74-B285-CE160F4A579A}" type="datetime1">
              <a:t>5/18/2017</a:t>
            </a:fld>
            <a:endParaRPr lang="th-TH"/>
          </a:p>
        </p:txBody>
      </p:sp>
      <p:sp>
        <p:nvSpPr>
          <p:cNvPr id="6" name="ตัวแทนส่วนท้า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สี่เหลี่ยมผืนผ้า 9"/>
          <p:cNvSpPr/>
          <p:nvPr userDrawn="1"/>
        </p:nvSpPr>
        <p:spPr bwMode="hidden">
          <a:xfrm>
            <a:off x="0" y="5980361"/>
            <a:ext cx="12188952" cy="4521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ี่เหลี่ยมผืนผ้า 8"/>
          <p:cNvSpPr/>
          <p:nvPr userDrawn="1"/>
        </p:nvSpPr>
        <p:spPr bwMode="hidden">
          <a:xfrm>
            <a:off x="1524" y="214604"/>
            <a:ext cx="12188952" cy="4521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6200000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ี่เหลี่ยมผืนผ้า 7"/>
          <p:cNvSpPr/>
          <p:nvPr userDrawn="1"/>
        </p:nvSpPr>
        <p:spPr bwMode="hidden">
          <a:xfrm>
            <a:off x="1524" y="214604"/>
            <a:ext cx="12188952" cy="6217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1295400" y="419100"/>
            <a:ext cx="9601200" cy="1257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295400" y="1905000"/>
            <a:ext cx="96012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9339166" y="6484777"/>
            <a:ext cx="1335054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th-TH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D4020-EAAB-4E36-8532-04C08CBCE9E1}" type="datetime1">
              <a:t>5/18/2017</a:t>
            </a:fld>
            <a:endParaRPr lang="th-TH"/>
          </a:p>
        </p:txBody>
      </p:sp>
      <p:sp>
        <p:nvSpPr>
          <p:cNvPr id="5" name="ตัวแทนส่วนท้าย 4"/>
          <p:cNvSpPr>
            <a:spLocks noGrp="1"/>
          </p:cNvSpPr>
          <p:nvPr>
            <p:ph type="ftr" sz="quarter" idx="3"/>
          </p:nvPr>
        </p:nvSpPr>
        <p:spPr>
          <a:xfrm>
            <a:off x="609600" y="6484777"/>
            <a:ext cx="4123765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th-TH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10896600" y="6484777"/>
            <a:ext cx="685800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th-TH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th-TH" sz="4000" kern="120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Arial" pitchFamily="34" charset="0"/>
        <a:buChar char="▪"/>
        <a:defRPr lang="th-TH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SzPct val="90000"/>
        <a:buFont typeface="Arial" pitchFamily="34" charset="0"/>
        <a:buChar char="▪"/>
        <a:defRPr lang="th-TH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itchFamily="34" charset="0"/>
        <a:buChar char="▪"/>
        <a:defRPr lang="th-TH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itchFamily="34" charset="0"/>
        <a:buChar char="▪"/>
        <a:defRPr lang="th-TH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lang="th-TH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lang="th-TH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lang="th-TH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lang="th-TH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lang="th-TH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lang="th-TH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th-TH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th-TH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th-TH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th-TH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th-TH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th-TH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th-TH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th-TH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Rails framework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7779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กล่องข้อความ 9"/>
          <p:cNvSpPr txBox="1"/>
          <p:nvPr/>
        </p:nvSpPr>
        <p:spPr>
          <a:xfrm>
            <a:off x="1683026" y="1302996"/>
            <a:ext cx="6758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แก้ไขไฟล์ </a:t>
            </a:r>
            <a:r>
              <a:rPr lang="en-US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Readme</a:t>
            </a: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 rotWithShape="1">
          <a:blip r:embed="rId3"/>
          <a:srcRect l="-870" t="-19156" r="3370" b="105719"/>
          <a:stretch/>
        </p:blipFill>
        <p:spPr>
          <a:xfrm>
            <a:off x="1020418" y="2623931"/>
            <a:ext cx="11887200" cy="921027"/>
          </a:xfrm>
          <a:prstGeom prst="rect">
            <a:avLst/>
          </a:prstGeom>
        </p:spPr>
      </p:pic>
      <p:pic>
        <p:nvPicPr>
          <p:cNvPr id="6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160104" y="2772810"/>
            <a:ext cx="8044069" cy="103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6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กล่องข้อความ 9"/>
          <p:cNvSpPr txBox="1"/>
          <p:nvPr/>
        </p:nvSpPr>
        <p:spPr>
          <a:xfrm>
            <a:off x="1683026" y="1302996"/>
            <a:ext cx="6758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แก้ไขไฟล์ </a:t>
            </a:r>
            <a:r>
              <a:rPr lang="en-US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Readme</a:t>
            </a: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 rotWithShape="1">
          <a:blip r:embed="rId3"/>
          <a:srcRect l="-870" t="-19156" r="3370" b="105719"/>
          <a:stretch/>
        </p:blipFill>
        <p:spPr>
          <a:xfrm>
            <a:off x="1020418" y="2623931"/>
            <a:ext cx="11887200" cy="921027"/>
          </a:xfrm>
          <a:prstGeom prst="rect">
            <a:avLst/>
          </a:prstGeom>
        </p:spPr>
      </p:pic>
      <p:pic>
        <p:nvPicPr>
          <p:cNvPr id="6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160104" y="2772810"/>
            <a:ext cx="8044069" cy="103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8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กล่องข้อความ 9"/>
          <p:cNvSpPr txBox="1"/>
          <p:nvPr/>
        </p:nvSpPr>
        <p:spPr>
          <a:xfrm>
            <a:off x="1683026" y="1302996"/>
            <a:ext cx="6758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Push </a:t>
            </a:r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ขึ้น </a:t>
            </a:r>
            <a:r>
              <a:rPr lang="en-US" sz="48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endParaRPr lang="en-US" sz="4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 rotWithShape="1">
          <a:blip r:embed="rId3"/>
          <a:srcRect l="-870" t="-19156" r="3370" b="105719"/>
          <a:stretch/>
        </p:blipFill>
        <p:spPr>
          <a:xfrm>
            <a:off x="1020418" y="2623931"/>
            <a:ext cx="11887200" cy="921027"/>
          </a:xfrm>
          <a:prstGeom prst="rect">
            <a:avLst/>
          </a:prstGeom>
        </p:spPr>
      </p:pic>
      <p:sp>
        <p:nvSpPr>
          <p:cNvPr id="5" name="กล่องข้อความ 4"/>
          <p:cNvSpPr txBox="1"/>
          <p:nvPr/>
        </p:nvSpPr>
        <p:spPr>
          <a:xfrm>
            <a:off x="2484783" y="2133993"/>
            <a:ext cx="895847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1. ใช้คำสั่ง </a:t>
            </a:r>
            <a:r>
              <a:rPr lang="en-US" sz="32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add –A </a:t>
            </a:r>
          </a:p>
          <a:p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 ใช้คำสั่ง </a:t>
            </a:r>
            <a:r>
              <a:rPr lang="en-US" sz="32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commit -m "Finish static pages" </a:t>
            </a:r>
          </a:p>
          <a:p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 ใช้คำสั่ง </a:t>
            </a:r>
            <a:r>
              <a:rPr lang="en-US" sz="32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checkout master </a:t>
            </a:r>
          </a:p>
          <a:p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4. ใช้คำสั่ง </a:t>
            </a:r>
            <a:r>
              <a:rPr lang="en-US" sz="32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merge static-pages 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5. ใช้คำสั่ง </a:t>
            </a:r>
            <a:r>
              <a:rPr lang="en-US" sz="32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push </a:t>
            </a:r>
          </a:p>
          <a:p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6. ใช้คำสั่ง </a:t>
            </a:r>
            <a:r>
              <a:rPr lang="en-US" sz="32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push </a:t>
            </a:r>
            <a:r>
              <a:rPr lang="en-US" sz="32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heroku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7. </a:t>
            </a:r>
            <a:r>
              <a:rPr lang="th-TH" sz="3200" b="1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ใช้คำสั่ง </a:t>
            </a:r>
            <a:r>
              <a:rPr lang="en-US" sz="32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checkout –b presentation </a:t>
            </a:r>
          </a:p>
          <a:p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1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รูปภาพ 7" descr="C:\Users\Asus\AppData\Local\Microsoft\Windows\INetCache\Content.Word\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501" y="1643271"/>
            <a:ext cx="8193536" cy="430092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กล่องข้อความ 8"/>
          <p:cNvSpPr txBox="1"/>
          <p:nvPr/>
        </p:nvSpPr>
        <p:spPr>
          <a:xfrm>
            <a:off x="3127513" y="424070"/>
            <a:ext cx="6758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 Cd 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เข้าไปที่ 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Desktop</a:t>
            </a: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3127513" y="896683"/>
            <a:ext cx="6758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ใช้คำสั่ง 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rails new 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kingsong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8339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กล่องข้อความ 9"/>
          <p:cNvSpPr txBox="1"/>
          <p:nvPr/>
        </p:nvSpPr>
        <p:spPr>
          <a:xfrm>
            <a:off x="3127513" y="896683"/>
            <a:ext cx="6758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แก้ไขไฟล์ 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Gemfile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896" y="1766231"/>
            <a:ext cx="7474226" cy="42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0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กล่องข้อความ 9"/>
          <p:cNvSpPr txBox="1"/>
          <p:nvPr/>
        </p:nvSpPr>
        <p:spPr>
          <a:xfrm>
            <a:off x="4028661" y="379849"/>
            <a:ext cx="67586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ใช้คำสั่ง 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cd 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kingsong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ใช้คำสั่ง  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gem sources –a http://rubygems.org </a:t>
            </a:r>
            <a:endParaRPr lang="th-TH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6. 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ตอบ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y </a:t>
            </a:r>
            <a:endParaRPr lang="th-TH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7. 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ใช้คำสั่ง 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gem install bundler </a:t>
            </a:r>
            <a:endParaRPr lang="th-TH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8. 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bundle install --without production </a:t>
            </a: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669" y="2318841"/>
            <a:ext cx="7601470" cy="427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9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กล่องข้อความ 9"/>
          <p:cNvSpPr txBox="1"/>
          <p:nvPr/>
        </p:nvSpPr>
        <p:spPr>
          <a:xfrm>
            <a:off x="4280453" y="684649"/>
            <a:ext cx="6758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9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 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ใช้คำสั่ง 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bundle show</a:t>
            </a:r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991" y="1448585"/>
            <a:ext cx="8958470" cy="503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4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กล่องข้อความ 9"/>
          <p:cNvSpPr txBox="1"/>
          <p:nvPr/>
        </p:nvSpPr>
        <p:spPr>
          <a:xfrm>
            <a:off x="4280452" y="300336"/>
            <a:ext cx="6758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10. 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ใช้คำสั่ง 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bundle update</a:t>
            </a: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 rotWithShape="1">
          <a:blip r:embed="rId3"/>
          <a:srcRect l="-870" t="-19156" r="3370" b="105719"/>
          <a:stretch/>
        </p:blipFill>
        <p:spPr>
          <a:xfrm>
            <a:off x="1020418" y="2623931"/>
            <a:ext cx="11887200" cy="921027"/>
          </a:xfrm>
          <a:prstGeom prst="rect">
            <a:avLst/>
          </a:prstGeom>
        </p:spPr>
      </p:pic>
      <p:pic>
        <p:nvPicPr>
          <p:cNvPr id="4" name="รูปภาพ 3"/>
          <p:cNvPicPr>
            <a:picLocks noChangeAspect="1"/>
          </p:cNvPicPr>
          <p:nvPr/>
        </p:nvPicPr>
        <p:blipFill rotWithShape="1">
          <a:blip r:embed="rId3"/>
          <a:srcRect b="81919"/>
          <a:stretch/>
        </p:blipFill>
        <p:spPr>
          <a:xfrm>
            <a:off x="1928229" y="868018"/>
            <a:ext cx="9060043" cy="921025"/>
          </a:xfrm>
          <a:prstGeom prst="rect">
            <a:avLst/>
          </a:prstGeom>
        </p:spPr>
      </p:pic>
      <p:sp>
        <p:nvSpPr>
          <p:cNvPr id="7" name="กล่องข้อความ 6"/>
          <p:cNvSpPr txBox="1"/>
          <p:nvPr/>
        </p:nvSpPr>
        <p:spPr>
          <a:xfrm>
            <a:off x="4298145" y="2028087"/>
            <a:ext cx="6758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 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ใช้คำสั่ง 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rails server</a:t>
            </a:r>
          </a:p>
          <a:p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12. 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เปิด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localhost:3000 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จะได้หน้า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welcome rails</a:t>
            </a:r>
          </a:p>
        </p:txBody>
      </p:sp>
      <p:pic>
        <p:nvPicPr>
          <p:cNvPr id="8" name="รูปภาพ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0189" y="2892217"/>
            <a:ext cx="6665843" cy="374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9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กล่องข้อความ 9"/>
          <p:cNvSpPr txBox="1"/>
          <p:nvPr/>
        </p:nvSpPr>
        <p:spPr>
          <a:xfrm>
            <a:off x="4280452" y="300336"/>
            <a:ext cx="6758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 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ใช้คำสั่ง </a:t>
            </a:r>
            <a:r>
              <a:rPr lang="en-US" sz="2400" b="1">
                <a:latin typeface="TH Sarabun New" panose="020B0500040200020003" pitchFamily="34" charset="-34"/>
                <a:cs typeface="TH Sarabun New" panose="020B0500040200020003" pitchFamily="34" charset="-34"/>
              </a:rPr>
              <a:t>Heroku login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 rotWithShape="1">
          <a:blip r:embed="rId3"/>
          <a:srcRect l="-870" t="-19156" r="3370" b="105719"/>
          <a:stretch/>
        </p:blipFill>
        <p:spPr>
          <a:xfrm>
            <a:off x="1020418" y="2623931"/>
            <a:ext cx="11887200" cy="921027"/>
          </a:xfrm>
          <a:prstGeom prst="rect">
            <a:avLst/>
          </a:prstGeom>
        </p:spPr>
      </p:pic>
      <p:pic>
        <p:nvPicPr>
          <p:cNvPr id="4" name="รูปภาพ 3"/>
          <p:cNvPicPr>
            <a:picLocks noChangeAspect="1"/>
          </p:cNvPicPr>
          <p:nvPr/>
        </p:nvPicPr>
        <p:blipFill rotWithShape="1">
          <a:blip r:embed="rId3"/>
          <a:srcRect b="81919"/>
          <a:stretch/>
        </p:blipFill>
        <p:spPr>
          <a:xfrm>
            <a:off x="1928229" y="868018"/>
            <a:ext cx="9060043" cy="921025"/>
          </a:xfrm>
          <a:prstGeom prst="rect">
            <a:avLst/>
          </a:prstGeom>
        </p:spPr>
      </p:pic>
      <p:sp>
        <p:nvSpPr>
          <p:cNvPr id="7" name="กล่องข้อความ 6"/>
          <p:cNvSpPr txBox="1"/>
          <p:nvPr/>
        </p:nvSpPr>
        <p:spPr>
          <a:xfrm>
            <a:off x="4298145" y="2028087"/>
            <a:ext cx="6758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 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ใช้คำสั่ง 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rails server</a:t>
            </a:r>
          </a:p>
          <a:p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12. 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เปิด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localhost:3000 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จะได้หน้า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welcome rails</a:t>
            </a:r>
          </a:p>
        </p:txBody>
      </p:sp>
      <p:pic>
        <p:nvPicPr>
          <p:cNvPr id="8" name="รูปภาพ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0189" y="2892217"/>
            <a:ext cx="6665843" cy="374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9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กล่องข้อความ 9"/>
          <p:cNvSpPr txBox="1"/>
          <p:nvPr/>
        </p:nvSpPr>
        <p:spPr>
          <a:xfrm>
            <a:off x="1417982" y="803918"/>
            <a:ext cx="675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Login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 </a:t>
            </a:r>
            <a:r>
              <a:rPr lang="en-US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Heruku</a:t>
            </a:r>
            <a:endParaRPr lang="en-US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 rotWithShape="1">
          <a:blip r:embed="rId3"/>
          <a:srcRect l="-870" t="-19156" r="3370" b="105719"/>
          <a:stretch/>
        </p:blipFill>
        <p:spPr>
          <a:xfrm>
            <a:off x="1020418" y="2623931"/>
            <a:ext cx="11887200" cy="921027"/>
          </a:xfrm>
          <a:prstGeom prst="rect">
            <a:avLst/>
          </a:prstGeom>
        </p:spPr>
      </p:pic>
      <p:sp>
        <p:nvSpPr>
          <p:cNvPr id="11" name="กล่องข้อความ 10"/>
          <p:cNvSpPr txBox="1"/>
          <p:nvPr/>
        </p:nvSpPr>
        <p:spPr>
          <a:xfrm>
            <a:off x="2895599" y="2019157"/>
            <a:ext cx="67586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 ใช้คำสั่ง </a:t>
            </a:r>
            <a:r>
              <a:rPr lang="en-US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heroku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login </a:t>
            </a:r>
          </a:p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ใช้คำสั่ง </a:t>
            </a:r>
            <a:r>
              <a:rPr lang="en-US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heroku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create</a:t>
            </a:r>
          </a:p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 ใช้คำสั่ง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push </a:t>
            </a:r>
            <a:r>
              <a:rPr lang="en-US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heroku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master </a:t>
            </a:r>
          </a:p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4. ใช้คำสั่ง </a:t>
            </a:r>
            <a:r>
              <a:rPr lang="en-US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checkout -b static-pages 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4346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กล่องข้อความ 9"/>
          <p:cNvSpPr txBox="1"/>
          <p:nvPr/>
        </p:nvSpPr>
        <p:spPr>
          <a:xfrm>
            <a:off x="1378226" y="803918"/>
            <a:ext cx="6758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ทำการสร้าง </a:t>
            </a:r>
            <a:r>
              <a:rPr lang="en-US" sz="48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StaticPages</a:t>
            </a:r>
            <a:endParaRPr lang="en-US" sz="4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 rotWithShape="1">
          <a:blip r:embed="rId3"/>
          <a:srcRect l="-870" t="-19156" r="3370" b="105719"/>
          <a:stretch/>
        </p:blipFill>
        <p:spPr>
          <a:xfrm>
            <a:off x="1020418" y="2623931"/>
            <a:ext cx="11887200" cy="921027"/>
          </a:xfrm>
          <a:prstGeom prst="rect">
            <a:avLst/>
          </a:prstGeom>
        </p:spPr>
      </p:pic>
      <p:sp>
        <p:nvSpPr>
          <p:cNvPr id="11" name="กล่องข้อความ 10"/>
          <p:cNvSpPr txBox="1"/>
          <p:nvPr/>
        </p:nvSpPr>
        <p:spPr>
          <a:xfrm>
            <a:off x="2577547" y="1979401"/>
            <a:ext cx="73748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 rails generate controller 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StaticPages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home kingsong1 kingsong2 kingsong3 </a:t>
            </a:r>
          </a:p>
          <a:p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เข้าไปแก้ไขไฟล์ 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routes</a:t>
            </a:r>
          </a:p>
          <a:p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localhost:3000 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เพื่อดูว่าหน้าเว็บใช้งานได้หรือไม่</a:t>
            </a:r>
          </a:p>
          <a:p>
            <a:endParaRPr lang="en-US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968" y="3399409"/>
            <a:ext cx="3943350" cy="113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9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ue Tan Gradient 16x9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Leelawadee">
      <a:majorFont>
        <a:latin typeface="Leelawadee"/>
        <a:ea typeface=""/>
        <a:cs typeface="Leelawadee"/>
      </a:majorFont>
      <a:minorFont>
        <a:latin typeface="Leelawadee"/>
        <a:ea typeface=""/>
        <a:cs typeface="Leelawade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F15FC7E-6F6D-4813-A1B3-21A08310CA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งานนำเสนอที่ไล่ระดับสีจากสีน้ำเงินไปสีแทน (จอกว้าง)</Template>
  <TotalTime>0</TotalTime>
  <Words>266</Words>
  <Application>Microsoft Office PowerPoint</Application>
  <PresentationFormat>แบบจอกว้าง</PresentationFormat>
  <Paragraphs>51</Paragraphs>
  <Slides>12</Slides>
  <Notes>11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12</vt:i4>
      </vt:variant>
    </vt:vector>
  </HeadingPairs>
  <TitlesOfParts>
    <vt:vector size="17" baseType="lpstr">
      <vt:lpstr>Arial</vt:lpstr>
      <vt:lpstr>Franklin Gothic Medium</vt:lpstr>
      <vt:lpstr>Leelawadee</vt:lpstr>
      <vt:lpstr>TH Sarabun New</vt:lpstr>
      <vt:lpstr>Blue Tan Gradient 16x9</vt:lpstr>
      <vt:lpstr>Rails framework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2017-05-18T08:35:09Z</dcterms:created>
  <dcterms:modified xsi:type="dcterms:W3CDTF">2017-05-18T10:25:32Z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TC030306239991</vt:lpwstr>
  </property>
</Properties>
</file>