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4010" r:id="rId4"/>
  </p:sldMasterIdLst>
  <p:notesMasterIdLst>
    <p:notesMasterId r:id="rId28"/>
  </p:notesMasterIdLst>
  <p:handoutMasterIdLst>
    <p:handoutMasterId r:id="rId29"/>
  </p:handoutMasterIdLst>
  <p:sldIdLst>
    <p:sldId id="2147377676" r:id="rId5"/>
    <p:sldId id="2147377688" r:id="rId6"/>
    <p:sldId id="2147377670" r:id="rId7"/>
    <p:sldId id="2147377682" r:id="rId8"/>
    <p:sldId id="2147377674" r:id="rId9"/>
    <p:sldId id="2147377697" r:id="rId10"/>
    <p:sldId id="2147377689" r:id="rId11"/>
    <p:sldId id="2147377690" r:id="rId12"/>
    <p:sldId id="2147377691" r:id="rId13"/>
    <p:sldId id="2147377692" r:id="rId14"/>
    <p:sldId id="2147377693" r:id="rId15"/>
    <p:sldId id="2147377694" r:id="rId16"/>
    <p:sldId id="2147377695" r:id="rId17"/>
    <p:sldId id="2147377696" r:id="rId18"/>
    <p:sldId id="2147377685" r:id="rId19"/>
    <p:sldId id="2147377684" r:id="rId20"/>
    <p:sldId id="2147377687" r:id="rId21"/>
    <p:sldId id="2147377677" r:id="rId22"/>
    <p:sldId id="2147377681" r:id="rId23"/>
    <p:sldId id="2147377679" r:id="rId24"/>
    <p:sldId id="2147377680" r:id="rId25"/>
    <p:sldId id="2147377686" r:id="rId26"/>
    <p:sldId id="2147377678" r:id="rId27"/>
  </p:sldIdLst>
  <p:sldSz cx="14630400" cy="8229600"/>
  <p:notesSz cx="6858000" cy="9144000"/>
  <p:embeddedFontLst>
    <p:embeddedFont>
      <p:font typeface="Aptos Narrow" panose="020B0004020202020204" pitchFamily="34" charset="0"/>
      <p:regular r:id="rId30"/>
      <p:bold r:id="rId31"/>
      <p:italic r:id="rId32"/>
      <p:boldItalic r:id="rId33"/>
    </p:embeddedFont>
    <p:embeddedFont>
      <p:font typeface="Arial Black" panose="020B0A04020102020204" pitchFamily="34" charset="0"/>
      <p:bold r:id="rId34"/>
    </p:embeddedFont>
    <p:embeddedFont>
      <p:font typeface="Arial Narrow" panose="020B0606020202030204" pitchFamily="34" charset="0"/>
      <p:regular r:id="rId34"/>
      <p:bold r:id="rId35"/>
      <p:italic r:id="rId35"/>
      <p:boldItalic r:id="rId36"/>
    </p:embeddedFont>
    <p:embeddedFont>
      <p:font typeface="Consolas" panose="020B0609020204030204" pitchFamily="49" charset="0"/>
      <p:regular r:id="rId37"/>
      <p:bold r:id="rId38"/>
      <p:italic r:id="rId39"/>
      <p:boldItalic r:id="rId40"/>
    </p:embeddedFont>
  </p:embeddedFontLst>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521415D9-36F7-43E2-AB2F-B90AF26B5E84}">
      <p14:sectionLst xmlns:p14="http://schemas.microsoft.com/office/powerpoint/2010/main">
        <p14:section name="Your Presentation" id="{1D1DBB47-3631-493D-8052-4295061ED2D4}">
          <p14:sldIdLst>
            <p14:sldId id="2147377676"/>
            <p14:sldId id="2147377688"/>
            <p14:sldId id="2147377670"/>
            <p14:sldId id="2147377682"/>
            <p14:sldId id="2147377674"/>
            <p14:sldId id="2147377697"/>
            <p14:sldId id="2147377689"/>
            <p14:sldId id="2147377690"/>
            <p14:sldId id="2147377691"/>
            <p14:sldId id="2147377692"/>
            <p14:sldId id="2147377693"/>
            <p14:sldId id="2147377694"/>
            <p14:sldId id="2147377695"/>
            <p14:sldId id="2147377696"/>
            <p14:sldId id="2147377685"/>
            <p14:sldId id="2147377684"/>
            <p14:sldId id="2147377687"/>
            <p14:sldId id="2147377677"/>
            <p14:sldId id="2147377681"/>
            <p14:sldId id="2147377679"/>
            <p14:sldId id="2147377680"/>
            <p14:sldId id="2147377686"/>
            <p14:sldId id="2147377678"/>
          </p14:sldIdLst>
        </p14:section>
      </p14:sectionLst>
    </p:ext>
    <p:ext uri="{EFAFB233-063F-42B5-8137-9DF3F51BA10A}">
      <p15:sldGuideLst xmlns:p15="http://schemas.microsoft.com/office/powerpoint/2012/main">
        <p15:guide id="1" orient="horz" pos="2365">
          <p15:clr>
            <a:srgbClr val="A4A3A4"/>
          </p15:clr>
        </p15:guide>
        <p15:guide id="2" orient="horz" pos="3450">
          <p15:clr>
            <a:srgbClr val="A4A3A4"/>
          </p15:clr>
        </p15:guide>
        <p15:guide id="3" orient="horz" pos="1006">
          <p15:clr>
            <a:srgbClr val="A4A3A4"/>
          </p15:clr>
        </p15:guide>
        <p15:guide id="4" orient="horz" pos="1640">
          <p15:clr>
            <a:srgbClr val="A4A3A4"/>
          </p15:clr>
        </p15:guide>
        <p15:guide id="5" pos="4608">
          <p15:clr>
            <a:srgbClr val="A4A3A4"/>
          </p15:clr>
        </p15:guide>
        <p15:guide id="6" pos="317">
          <p15:clr>
            <a:srgbClr val="A4A3A4"/>
          </p15:clr>
        </p15:guide>
        <p15:guide id="7" pos="889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C25490F-628F-C395-6B49-283520A7F217}" name="Paul Hutanu" initials="PH" userId="S::paul.hutanu@ni.com::668bfbf5-9807-4530-a135-b60937286931"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9F9"/>
    <a:srgbClr val="ECECED"/>
    <a:srgbClr val="1B2552"/>
    <a:srgbClr val="004B8D"/>
    <a:srgbClr val="000000"/>
    <a:srgbClr val="1B2451"/>
    <a:srgbClr val="00AD7C"/>
    <a:srgbClr val="F4F2F1"/>
    <a:srgbClr val="9FA1A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3E0709-7AE9-4380-87D5-9D67C2CD0250}" v="264" dt="2025-03-10T23:01:36.3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37" autoAdjust="0"/>
    <p:restoredTop sz="94921" autoAdjust="0"/>
  </p:normalViewPr>
  <p:slideViewPr>
    <p:cSldViewPr snapToGrid="0">
      <p:cViewPr varScale="1">
        <p:scale>
          <a:sx n="86" d="100"/>
          <a:sy n="86" d="100"/>
        </p:scale>
        <p:origin x="930" y="84"/>
      </p:cViewPr>
      <p:guideLst>
        <p:guide orient="horz" pos="2365"/>
        <p:guide orient="horz" pos="3450"/>
        <p:guide orient="horz" pos="1006"/>
        <p:guide orient="horz" pos="1640"/>
        <p:guide pos="4608"/>
        <p:guide pos="317"/>
        <p:guide pos="8899"/>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4528" y="188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9.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36" Type="http://schemas.openxmlformats.org/officeDocument/2006/relationships/font" Target="NUL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8.fntdata"/><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E8CC7C-5A5E-42DD-A571-C07BA16CA616}" type="doc">
      <dgm:prSet loTypeId="urn:microsoft.com/office/officeart/2005/8/layout/chevron1" loCatId="process" qsTypeId="urn:microsoft.com/office/officeart/2005/8/quickstyle/simple1" qsCatId="simple" csTypeId="urn:microsoft.com/office/officeart/2005/8/colors/accent6_2" csCatId="accent6" phldr="1"/>
      <dgm:spPr>
        <a:scene3d>
          <a:camera prst="orthographicFront">
            <a:rot lat="0" lon="0" rev="0"/>
          </a:camera>
          <a:lightRig rig="contrasting" dir="t">
            <a:rot lat="0" lon="0" rev="1500000"/>
          </a:lightRig>
        </a:scene3d>
      </dgm:spPr>
    </dgm:pt>
    <dgm:pt modelId="{9E2222CE-9423-4BDC-B5FC-3D3ACAE56A20}">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GB" b="1" noProof="0" dirty="0"/>
            <a:t>Component </a:t>
          </a:r>
          <a:br>
            <a:rPr lang="en-GB" b="1" noProof="0" dirty="0"/>
          </a:br>
          <a:r>
            <a:rPr lang="en-GB" b="1" noProof="0" dirty="0"/>
            <a:t>Testing *</a:t>
          </a:r>
        </a:p>
      </dgm:t>
    </dgm:pt>
    <dgm:pt modelId="{2A7249B9-6442-4A30-9179-0418390D21B1}" type="parTrans" cxnId="{6FA40BD9-D16E-4C3F-A57C-EA9491492B0D}">
      <dgm:prSet/>
      <dgm:spPr/>
      <dgm:t>
        <a:bodyPr/>
        <a:lstStyle/>
        <a:p>
          <a:endParaRPr lang="en-GB" b="1"/>
        </a:p>
      </dgm:t>
    </dgm:pt>
    <dgm:pt modelId="{E17A361F-5BC0-49D8-A3D2-F26993611B15}" type="sibTrans" cxnId="{6FA40BD9-D16E-4C3F-A57C-EA9491492B0D}">
      <dgm:prSet/>
      <dgm:spPr/>
      <dgm:t>
        <a:bodyPr/>
        <a:lstStyle/>
        <a:p>
          <a:endParaRPr lang="en-GB" b="1"/>
        </a:p>
      </dgm:t>
    </dgm:pt>
    <dgm:pt modelId="{E8613E5B-F9B4-4088-AE82-FCD6CEC303DB}">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GB" b="1" noProof="0" dirty="0"/>
            <a:t>Component Integration Testing</a:t>
          </a:r>
        </a:p>
      </dgm:t>
    </dgm:pt>
    <dgm:pt modelId="{3C2B502B-B305-461A-BC2C-D5CDC1D08DE9}" type="parTrans" cxnId="{F701ECAC-2747-4D9E-B278-AAE4E05E9348}">
      <dgm:prSet/>
      <dgm:spPr/>
      <dgm:t>
        <a:bodyPr/>
        <a:lstStyle/>
        <a:p>
          <a:endParaRPr lang="en-GB" b="1"/>
        </a:p>
      </dgm:t>
    </dgm:pt>
    <dgm:pt modelId="{5602A13B-D9EC-4068-B425-70EC63743AEC}" type="sibTrans" cxnId="{F701ECAC-2747-4D9E-B278-AAE4E05E9348}">
      <dgm:prSet/>
      <dgm:spPr/>
      <dgm:t>
        <a:bodyPr/>
        <a:lstStyle/>
        <a:p>
          <a:endParaRPr lang="en-GB" b="1"/>
        </a:p>
      </dgm:t>
    </dgm:pt>
    <dgm:pt modelId="{FE86532C-E2CE-4F60-881D-20DA276DDAF1}">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GB" b="1" noProof="0" dirty="0"/>
            <a:t>System Testing</a:t>
          </a:r>
        </a:p>
      </dgm:t>
    </dgm:pt>
    <dgm:pt modelId="{F6EE736C-91E1-45A1-9622-E99DBA8C0BC0}" type="parTrans" cxnId="{8CA3BC62-3EE0-4DD2-B585-9BEF794C6E6B}">
      <dgm:prSet/>
      <dgm:spPr/>
      <dgm:t>
        <a:bodyPr/>
        <a:lstStyle/>
        <a:p>
          <a:endParaRPr lang="en-GB" b="1"/>
        </a:p>
      </dgm:t>
    </dgm:pt>
    <dgm:pt modelId="{CC4BE07D-50E3-4618-8A24-39905B7FE85D}" type="sibTrans" cxnId="{8CA3BC62-3EE0-4DD2-B585-9BEF794C6E6B}">
      <dgm:prSet/>
      <dgm:spPr/>
      <dgm:t>
        <a:bodyPr/>
        <a:lstStyle/>
        <a:p>
          <a:endParaRPr lang="en-GB" b="1"/>
        </a:p>
      </dgm:t>
    </dgm:pt>
    <dgm:pt modelId="{8BC6ED51-14AF-40D6-B1BD-7F29BFBDC3A1}">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GB" b="1" noProof="0" dirty="0"/>
            <a:t>Acceptance Testing</a:t>
          </a:r>
        </a:p>
      </dgm:t>
    </dgm:pt>
    <dgm:pt modelId="{B41B84B7-45CD-4C22-B603-C9BE4C728C86}" type="parTrans" cxnId="{BBB38CB4-06CE-4D36-8274-4496503E1D39}">
      <dgm:prSet/>
      <dgm:spPr/>
      <dgm:t>
        <a:bodyPr/>
        <a:lstStyle/>
        <a:p>
          <a:endParaRPr lang="en-GB" b="1"/>
        </a:p>
      </dgm:t>
    </dgm:pt>
    <dgm:pt modelId="{483EE5C4-68B8-4916-A2AF-BBE5D5E67C71}" type="sibTrans" cxnId="{BBB38CB4-06CE-4D36-8274-4496503E1D39}">
      <dgm:prSet/>
      <dgm:spPr/>
      <dgm:t>
        <a:bodyPr/>
        <a:lstStyle/>
        <a:p>
          <a:endParaRPr lang="en-GB" b="1"/>
        </a:p>
      </dgm:t>
    </dgm:pt>
    <dgm:pt modelId="{2608BE9A-EDB8-432B-92CD-7099FF20281D}">
      <dgm:prSet phldrT="[Tex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GB" b="1" noProof="0" dirty="0"/>
            <a:t>System Integration Testing</a:t>
          </a:r>
        </a:p>
      </dgm:t>
    </dgm:pt>
    <dgm:pt modelId="{8D06E109-53DB-4C00-9E85-85F42FFC27BB}" type="parTrans" cxnId="{91561A0C-0289-48ED-96E6-519335841D57}">
      <dgm:prSet/>
      <dgm:spPr/>
      <dgm:t>
        <a:bodyPr/>
        <a:lstStyle/>
        <a:p>
          <a:endParaRPr lang="en-GB"/>
        </a:p>
      </dgm:t>
    </dgm:pt>
    <dgm:pt modelId="{0E271568-B0DB-4611-8D74-AA0BB78E69A0}" type="sibTrans" cxnId="{91561A0C-0289-48ED-96E6-519335841D57}">
      <dgm:prSet/>
      <dgm:spPr/>
      <dgm:t>
        <a:bodyPr/>
        <a:lstStyle/>
        <a:p>
          <a:endParaRPr lang="en-GB"/>
        </a:p>
      </dgm:t>
    </dgm:pt>
    <dgm:pt modelId="{26BAF576-707C-492B-9837-BD8216034944}" type="pres">
      <dgm:prSet presAssocID="{11E8CC7C-5A5E-42DD-A571-C07BA16CA616}" presName="Name0" presStyleCnt="0">
        <dgm:presLayoutVars>
          <dgm:dir/>
          <dgm:animLvl val="lvl"/>
          <dgm:resizeHandles val="exact"/>
        </dgm:presLayoutVars>
      </dgm:prSet>
      <dgm:spPr/>
    </dgm:pt>
    <dgm:pt modelId="{F44D9BEE-00F9-4C34-9BA1-A61F9A71F791}" type="pres">
      <dgm:prSet presAssocID="{9E2222CE-9423-4BDC-B5FC-3D3ACAE56A20}" presName="parTxOnly" presStyleLbl="node1" presStyleIdx="0" presStyleCnt="5">
        <dgm:presLayoutVars>
          <dgm:chMax val="0"/>
          <dgm:chPref val="0"/>
          <dgm:bulletEnabled val="1"/>
        </dgm:presLayoutVars>
      </dgm:prSet>
      <dgm:spPr/>
    </dgm:pt>
    <dgm:pt modelId="{54A0CA48-65DE-4468-A206-1D7D86AE5C18}" type="pres">
      <dgm:prSet presAssocID="{E17A361F-5BC0-49D8-A3D2-F26993611B15}" presName="parTxOnlySpac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14C2BD96-3EB0-4A57-A3EF-5AECDDC6278D}" type="pres">
      <dgm:prSet presAssocID="{E8613E5B-F9B4-4088-AE82-FCD6CEC303DB}" presName="parTxOnly" presStyleLbl="node1" presStyleIdx="1" presStyleCnt="5">
        <dgm:presLayoutVars>
          <dgm:chMax val="0"/>
          <dgm:chPref val="0"/>
          <dgm:bulletEnabled val="1"/>
        </dgm:presLayoutVars>
      </dgm:prSet>
      <dgm:spPr/>
    </dgm:pt>
    <dgm:pt modelId="{DCC19CAD-DC98-457E-91A3-5448EC2C9595}" type="pres">
      <dgm:prSet presAssocID="{5602A13B-D9EC-4068-B425-70EC63743AEC}" presName="parTxOnlySpac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7B536E46-89F6-4DA2-8CAF-A5DA359F2FC7}" type="pres">
      <dgm:prSet presAssocID="{FE86532C-E2CE-4F60-881D-20DA276DDAF1}" presName="parTxOnly" presStyleLbl="node1" presStyleIdx="2" presStyleCnt="5">
        <dgm:presLayoutVars>
          <dgm:chMax val="0"/>
          <dgm:chPref val="0"/>
          <dgm:bulletEnabled val="1"/>
        </dgm:presLayoutVars>
      </dgm:prSet>
      <dgm:spPr/>
    </dgm:pt>
    <dgm:pt modelId="{BDD75790-6D9D-4C81-81E4-A9AB0693B0EA}" type="pres">
      <dgm:prSet presAssocID="{CC4BE07D-50E3-4618-8A24-39905B7FE85D}" presName="parTxOnlySpace" presStyleCnt="0"/>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pt>
    <dgm:pt modelId="{46086AB9-5FC0-49D5-BB29-26ABD9DA5404}" type="pres">
      <dgm:prSet presAssocID="{2608BE9A-EDB8-432B-92CD-7099FF20281D}" presName="parTxOnly" presStyleLbl="node1" presStyleIdx="3" presStyleCnt="5">
        <dgm:presLayoutVars>
          <dgm:chMax val="0"/>
          <dgm:chPref val="0"/>
          <dgm:bulletEnabled val="1"/>
        </dgm:presLayoutVars>
      </dgm:prSet>
      <dgm:spPr/>
    </dgm:pt>
    <dgm:pt modelId="{F7B10C08-B43A-477C-9F60-6D56536242E0}" type="pres">
      <dgm:prSet presAssocID="{0E271568-B0DB-4611-8D74-AA0BB78E69A0}" presName="parTxOnlySpace" presStyleCnt="0"/>
      <dgm:spPr/>
    </dgm:pt>
    <dgm:pt modelId="{3DCC0C3B-5B29-4452-A771-A7331BEFEC23}" type="pres">
      <dgm:prSet presAssocID="{8BC6ED51-14AF-40D6-B1BD-7F29BFBDC3A1}" presName="parTxOnly" presStyleLbl="node1" presStyleIdx="4" presStyleCnt="5">
        <dgm:presLayoutVars>
          <dgm:chMax val="0"/>
          <dgm:chPref val="0"/>
          <dgm:bulletEnabled val="1"/>
        </dgm:presLayoutVars>
      </dgm:prSet>
      <dgm:spPr/>
    </dgm:pt>
  </dgm:ptLst>
  <dgm:cxnLst>
    <dgm:cxn modelId="{91561A0C-0289-48ED-96E6-519335841D57}" srcId="{11E8CC7C-5A5E-42DD-A571-C07BA16CA616}" destId="{2608BE9A-EDB8-432B-92CD-7099FF20281D}" srcOrd="3" destOrd="0" parTransId="{8D06E109-53DB-4C00-9E85-85F42FFC27BB}" sibTransId="{0E271568-B0DB-4611-8D74-AA0BB78E69A0}"/>
    <dgm:cxn modelId="{1A4CDC23-9694-445F-8478-334E40581003}" type="presOf" srcId="{E8613E5B-F9B4-4088-AE82-FCD6CEC303DB}" destId="{14C2BD96-3EB0-4A57-A3EF-5AECDDC6278D}" srcOrd="0" destOrd="0" presId="urn:microsoft.com/office/officeart/2005/8/layout/chevron1"/>
    <dgm:cxn modelId="{8CA3BC62-3EE0-4DD2-B585-9BEF794C6E6B}" srcId="{11E8CC7C-5A5E-42DD-A571-C07BA16CA616}" destId="{FE86532C-E2CE-4F60-881D-20DA276DDAF1}" srcOrd="2" destOrd="0" parTransId="{F6EE736C-91E1-45A1-9622-E99DBA8C0BC0}" sibTransId="{CC4BE07D-50E3-4618-8A24-39905B7FE85D}"/>
    <dgm:cxn modelId="{22CBFA7D-8EDB-4948-A019-C0808ECFAE1F}" type="presOf" srcId="{8BC6ED51-14AF-40D6-B1BD-7F29BFBDC3A1}" destId="{3DCC0C3B-5B29-4452-A771-A7331BEFEC23}" srcOrd="0" destOrd="0" presId="urn:microsoft.com/office/officeart/2005/8/layout/chevron1"/>
    <dgm:cxn modelId="{F701ECAC-2747-4D9E-B278-AAE4E05E9348}" srcId="{11E8CC7C-5A5E-42DD-A571-C07BA16CA616}" destId="{E8613E5B-F9B4-4088-AE82-FCD6CEC303DB}" srcOrd="1" destOrd="0" parTransId="{3C2B502B-B305-461A-BC2C-D5CDC1D08DE9}" sibTransId="{5602A13B-D9EC-4068-B425-70EC63743AEC}"/>
    <dgm:cxn modelId="{BBB38CB4-06CE-4D36-8274-4496503E1D39}" srcId="{11E8CC7C-5A5E-42DD-A571-C07BA16CA616}" destId="{8BC6ED51-14AF-40D6-B1BD-7F29BFBDC3A1}" srcOrd="4" destOrd="0" parTransId="{B41B84B7-45CD-4C22-B603-C9BE4C728C86}" sibTransId="{483EE5C4-68B8-4916-A2AF-BBE5D5E67C71}"/>
    <dgm:cxn modelId="{B282E5C3-48E6-479B-B833-B80C1C06E98D}" type="presOf" srcId="{11E8CC7C-5A5E-42DD-A571-C07BA16CA616}" destId="{26BAF576-707C-492B-9837-BD8216034944}" srcOrd="0" destOrd="0" presId="urn:microsoft.com/office/officeart/2005/8/layout/chevron1"/>
    <dgm:cxn modelId="{400B6CCA-CF30-4D85-B157-F22621888E00}" type="presOf" srcId="{FE86532C-E2CE-4F60-881D-20DA276DDAF1}" destId="{7B536E46-89F6-4DA2-8CAF-A5DA359F2FC7}" srcOrd="0" destOrd="0" presId="urn:microsoft.com/office/officeart/2005/8/layout/chevron1"/>
    <dgm:cxn modelId="{C7E126D1-807A-451E-B578-138A71520C8D}" type="presOf" srcId="{2608BE9A-EDB8-432B-92CD-7099FF20281D}" destId="{46086AB9-5FC0-49D5-BB29-26ABD9DA5404}" srcOrd="0" destOrd="0" presId="urn:microsoft.com/office/officeart/2005/8/layout/chevron1"/>
    <dgm:cxn modelId="{6FA40BD9-D16E-4C3F-A57C-EA9491492B0D}" srcId="{11E8CC7C-5A5E-42DD-A571-C07BA16CA616}" destId="{9E2222CE-9423-4BDC-B5FC-3D3ACAE56A20}" srcOrd="0" destOrd="0" parTransId="{2A7249B9-6442-4A30-9179-0418390D21B1}" sibTransId="{E17A361F-5BC0-49D8-A3D2-F26993611B15}"/>
    <dgm:cxn modelId="{D9490DFC-448A-42FC-8366-D71245193269}" type="presOf" srcId="{9E2222CE-9423-4BDC-B5FC-3D3ACAE56A20}" destId="{F44D9BEE-00F9-4C34-9BA1-A61F9A71F791}" srcOrd="0" destOrd="0" presId="urn:microsoft.com/office/officeart/2005/8/layout/chevron1"/>
    <dgm:cxn modelId="{831E1C57-8E91-488C-8BC9-D7C8082636DB}" type="presParOf" srcId="{26BAF576-707C-492B-9837-BD8216034944}" destId="{F44D9BEE-00F9-4C34-9BA1-A61F9A71F791}" srcOrd="0" destOrd="0" presId="urn:microsoft.com/office/officeart/2005/8/layout/chevron1"/>
    <dgm:cxn modelId="{3DC033C7-9640-47E0-88D3-D467C5C5360B}" type="presParOf" srcId="{26BAF576-707C-492B-9837-BD8216034944}" destId="{54A0CA48-65DE-4468-A206-1D7D86AE5C18}" srcOrd="1" destOrd="0" presId="urn:microsoft.com/office/officeart/2005/8/layout/chevron1"/>
    <dgm:cxn modelId="{51D81DDB-5BC7-452D-8BAD-1A55D9CE8895}" type="presParOf" srcId="{26BAF576-707C-492B-9837-BD8216034944}" destId="{14C2BD96-3EB0-4A57-A3EF-5AECDDC6278D}" srcOrd="2" destOrd="0" presId="urn:microsoft.com/office/officeart/2005/8/layout/chevron1"/>
    <dgm:cxn modelId="{902A3C1C-5C22-44A4-AC51-8C2485ABB0B4}" type="presParOf" srcId="{26BAF576-707C-492B-9837-BD8216034944}" destId="{DCC19CAD-DC98-457E-91A3-5448EC2C9595}" srcOrd="3" destOrd="0" presId="urn:microsoft.com/office/officeart/2005/8/layout/chevron1"/>
    <dgm:cxn modelId="{D7F9105B-F150-4172-9960-F15842B0E042}" type="presParOf" srcId="{26BAF576-707C-492B-9837-BD8216034944}" destId="{7B536E46-89F6-4DA2-8CAF-A5DA359F2FC7}" srcOrd="4" destOrd="0" presId="urn:microsoft.com/office/officeart/2005/8/layout/chevron1"/>
    <dgm:cxn modelId="{7E66F596-92E4-41CE-A5B8-F539B6A767ED}" type="presParOf" srcId="{26BAF576-707C-492B-9837-BD8216034944}" destId="{BDD75790-6D9D-4C81-81E4-A9AB0693B0EA}" srcOrd="5" destOrd="0" presId="urn:microsoft.com/office/officeart/2005/8/layout/chevron1"/>
    <dgm:cxn modelId="{2C62AF2B-13D6-4EE1-A233-F848D98A977E}" type="presParOf" srcId="{26BAF576-707C-492B-9837-BD8216034944}" destId="{46086AB9-5FC0-49D5-BB29-26ABD9DA5404}" srcOrd="6" destOrd="0" presId="urn:microsoft.com/office/officeart/2005/8/layout/chevron1"/>
    <dgm:cxn modelId="{D60B147F-C97A-4D90-B61C-3C20B160BB50}" type="presParOf" srcId="{26BAF576-707C-492B-9837-BD8216034944}" destId="{F7B10C08-B43A-477C-9F60-6D56536242E0}" srcOrd="7" destOrd="0" presId="urn:microsoft.com/office/officeart/2005/8/layout/chevron1"/>
    <dgm:cxn modelId="{BCA0ACE2-CE7A-4230-9A7A-FDE982654EE2}" type="presParOf" srcId="{26BAF576-707C-492B-9837-BD8216034944}" destId="{3DCC0C3B-5B29-4452-A771-A7331BEFEC23}" srcOrd="8"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4D9BEE-00F9-4C34-9BA1-A61F9A71F791}">
      <dsp:nvSpPr>
        <dsp:cNvPr id="0" name=""/>
        <dsp:cNvSpPr/>
      </dsp:nvSpPr>
      <dsp:spPr>
        <a:xfrm>
          <a:off x="3326" y="811040"/>
          <a:ext cx="2960276" cy="1184110"/>
        </a:xfrm>
        <a:prstGeom prst="chevron">
          <a:avLst/>
        </a:prstGeom>
        <a:solidFill>
          <a:schemeClr val="accent6">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noProof="0" dirty="0"/>
            <a:t>Component </a:t>
          </a:r>
          <a:br>
            <a:rPr lang="en-GB" sz="2300" b="1" kern="1200" noProof="0" dirty="0"/>
          </a:br>
          <a:r>
            <a:rPr lang="en-GB" sz="2300" b="1" kern="1200" noProof="0" dirty="0"/>
            <a:t>Testing *</a:t>
          </a:r>
        </a:p>
      </dsp:txBody>
      <dsp:txXfrm>
        <a:off x="595381" y="811040"/>
        <a:ext cx="1776166" cy="1184110"/>
      </dsp:txXfrm>
    </dsp:sp>
    <dsp:sp modelId="{14C2BD96-3EB0-4A57-A3EF-5AECDDC6278D}">
      <dsp:nvSpPr>
        <dsp:cNvPr id="0" name=""/>
        <dsp:cNvSpPr/>
      </dsp:nvSpPr>
      <dsp:spPr>
        <a:xfrm>
          <a:off x="2667575" y="811040"/>
          <a:ext cx="2960276" cy="1184110"/>
        </a:xfrm>
        <a:prstGeom prst="chevron">
          <a:avLst/>
        </a:prstGeom>
        <a:solidFill>
          <a:schemeClr val="accent6">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noProof="0" dirty="0"/>
            <a:t>Component Integration Testing</a:t>
          </a:r>
        </a:p>
      </dsp:txBody>
      <dsp:txXfrm>
        <a:off x="3259630" y="811040"/>
        <a:ext cx="1776166" cy="1184110"/>
      </dsp:txXfrm>
    </dsp:sp>
    <dsp:sp modelId="{7B536E46-89F6-4DA2-8CAF-A5DA359F2FC7}">
      <dsp:nvSpPr>
        <dsp:cNvPr id="0" name=""/>
        <dsp:cNvSpPr/>
      </dsp:nvSpPr>
      <dsp:spPr>
        <a:xfrm>
          <a:off x="5331824" y="811040"/>
          <a:ext cx="2960276" cy="1184110"/>
        </a:xfrm>
        <a:prstGeom prst="chevron">
          <a:avLst/>
        </a:prstGeom>
        <a:solidFill>
          <a:schemeClr val="accent6">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noProof="0" dirty="0"/>
            <a:t>System Testing</a:t>
          </a:r>
        </a:p>
      </dsp:txBody>
      <dsp:txXfrm>
        <a:off x="5923879" y="811040"/>
        <a:ext cx="1776166" cy="1184110"/>
      </dsp:txXfrm>
    </dsp:sp>
    <dsp:sp modelId="{46086AB9-5FC0-49D5-BB29-26ABD9DA5404}">
      <dsp:nvSpPr>
        <dsp:cNvPr id="0" name=""/>
        <dsp:cNvSpPr/>
      </dsp:nvSpPr>
      <dsp:spPr>
        <a:xfrm>
          <a:off x="7996073" y="811040"/>
          <a:ext cx="2960276" cy="1184110"/>
        </a:xfrm>
        <a:prstGeom prst="chevron">
          <a:avLst/>
        </a:prstGeom>
        <a:solidFill>
          <a:schemeClr val="accent6">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noProof="0" dirty="0"/>
            <a:t>System Integration Testing</a:t>
          </a:r>
        </a:p>
      </dsp:txBody>
      <dsp:txXfrm>
        <a:off x="8588128" y="811040"/>
        <a:ext cx="1776166" cy="1184110"/>
      </dsp:txXfrm>
    </dsp:sp>
    <dsp:sp modelId="{3DCC0C3B-5B29-4452-A771-A7331BEFEC23}">
      <dsp:nvSpPr>
        <dsp:cNvPr id="0" name=""/>
        <dsp:cNvSpPr/>
      </dsp:nvSpPr>
      <dsp:spPr>
        <a:xfrm>
          <a:off x="10660322" y="811040"/>
          <a:ext cx="2960276" cy="1184110"/>
        </a:xfrm>
        <a:prstGeom prst="chevron">
          <a:avLst/>
        </a:prstGeom>
        <a:solidFill>
          <a:schemeClr val="accent6">
            <a:hueOff val="0"/>
            <a:satOff val="0"/>
            <a:lumOff val="0"/>
            <a:alphaOff val="0"/>
          </a:schemeClr>
        </a:solidFill>
        <a:ln w="25400" cap="flat" cmpd="sng" algn="ctr">
          <a:noFill/>
          <a:prstDash val="solid"/>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2">
          <a:scrgbClr r="0" g="0" b="0"/>
        </a:lnRef>
        <a:fillRef idx="1">
          <a:scrgbClr r="0" g="0" b="0"/>
        </a:fillRef>
        <a:effectRef idx="0">
          <a:scrgbClr r="0" g="0" b="0"/>
        </a:effectRef>
        <a:fontRef idx="minor">
          <a:schemeClr val="lt1"/>
        </a:fontRef>
      </dsp:style>
      <dsp:txBody>
        <a:bodyPr spcFirstLastPara="0" vert="horz" wrap="square" lIns="92012" tIns="30671" rIns="30671" bIns="30671" numCol="1" spcCol="1270" anchor="ctr" anchorCtr="0">
          <a:noAutofit/>
        </a:bodyPr>
        <a:lstStyle/>
        <a:p>
          <a:pPr marL="0" lvl="0" indent="0" algn="ctr" defTabSz="1022350">
            <a:lnSpc>
              <a:spcPct val="90000"/>
            </a:lnSpc>
            <a:spcBef>
              <a:spcPct val="0"/>
            </a:spcBef>
            <a:spcAft>
              <a:spcPct val="35000"/>
            </a:spcAft>
            <a:buNone/>
          </a:pPr>
          <a:r>
            <a:rPr lang="en-GB" sz="2300" b="1" kern="1200" noProof="0" dirty="0"/>
            <a:t>Acceptance Testing</a:t>
          </a:r>
        </a:p>
      </dsp:txBody>
      <dsp:txXfrm>
        <a:off x="11252377" y="811040"/>
        <a:ext cx="1776166" cy="118411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Arial" panose="020B0604020202020204"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350579D-5412-4EB9-B8AE-311FD3997FBC}" type="datetimeFigureOut">
              <a:rPr lang="en-US" smtClean="0">
                <a:latin typeface="Arial" panose="020B0604020202020204" pitchFamily="34" charset="0"/>
              </a:rPr>
              <a:t>3/10/2025</a:t>
            </a:fld>
            <a:endParaRPr lang="en-US" dirty="0">
              <a:latin typeface="Arial" panose="020B0604020202020204"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Arial" panose="020B0604020202020204"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95AC85-F1B1-4669-8DB4-7B0070B084BB}" type="slidenum">
              <a:rPr lang="en-US" smtClean="0">
                <a:latin typeface="Arial" panose="020B0604020202020204" pitchFamily="34" charset="0"/>
              </a:rPr>
              <a:t>‹#›</a:t>
            </a:fld>
            <a:endParaRPr lang="en-US" dirty="0">
              <a:latin typeface="Arial" panose="020B0604020202020204" pitchFamily="34" charset="0"/>
            </a:endParaRPr>
          </a:p>
        </p:txBody>
      </p:sp>
    </p:spTree>
    <p:extLst>
      <p:ext uri="{BB962C8B-B14F-4D97-AF65-F5344CB8AC3E}">
        <p14:creationId xmlns:p14="http://schemas.microsoft.com/office/powerpoint/2010/main" val="6417765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defRPr>
            </a:lvl1pPr>
          </a:lstStyle>
          <a:p>
            <a:fld id="{6EA5B416-5F0F-4485-8D14-92CEBB19703D}" type="datetimeFigureOut">
              <a:rPr lang="en-US" smtClean="0"/>
              <a:pPr/>
              <a:t>3/10/2025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anose="020B0604020202020204" pitchFamily="34" charset="0"/>
              </a:defRPr>
            </a:lvl1pPr>
          </a:lstStyle>
          <a:p>
            <a:fld id="{D06B116C-1CAD-49E2-B44E-AB4A995DEB2E}" type="slidenum">
              <a:rPr lang="en-US" smtClean="0"/>
              <a:pPr/>
              <a:t>‹#›</a:t>
            </a:fld>
            <a:endParaRPr lang="en-US" dirty="0"/>
          </a:p>
        </p:txBody>
      </p:sp>
    </p:spTree>
    <p:extLst>
      <p:ext uri="{BB962C8B-B14F-4D97-AF65-F5344CB8AC3E}">
        <p14:creationId xmlns:p14="http://schemas.microsoft.com/office/powerpoint/2010/main" val="2194359158"/>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Arial" panose="020B0604020202020204" pitchFamily="34" charset="0"/>
        <a:ea typeface="+mn-ea"/>
        <a:cs typeface="+mn-cs"/>
      </a:defRPr>
    </a:lvl1pPr>
    <a:lvl2pPr marL="731520" algn="l" defTabSz="1463040" rtl="0" eaLnBrk="1" latinLnBrk="0" hangingPunct="1">
      <a:defRPr sz="1900" kern="1200">
        <a:solidFill>
          <a:schemeClr val="tx1"/>
        </a:solidFill>
        <a:latin typeface="Arial" panose="020B0604020202020204" pitchFamily="34" charset="0"/>
        <a:ea typeface="+mn-ea"/>
        <a:cs typeface="+mn-cs"/>
      </a:defRPr>
    </a:lvl2pPr>
    <a:lvl3pPr marL="1463040" algn="l" defTabSz="1463040" rtl="0" eaLnBrk="1" latinLnBrk="0" hangingPunct="1">
      <a:defRPr sz="1900" kern="1200">
        <a:solidFill>
          <a:schemeClr val="tx1"/>
        </a:solidFill>
        <a:latin typeface="Arial" panose="020B0604020202020204" pitchFamily="34" charset="0"/>
        <a:ea typeface="+mn-ea"/>
        <a:cs typeface="+mn-cs"/>
      </a:defRPr>
    </a:lvl3pPr>
    <a:lvl4pPr marL="2194560" algn="l" defTabSz="1463040" rtl="0" eaLnBrk="1" latinLnBrk="0" hangingPunct="1">
      <a:defRPr sz="1900" kern="1200">
        <a:solidFill>
          <a:schemeClr val="tx1"/>
        </a:solidFill>
        <a:latin typeface="Arial" panose="020B0604020202020204" pitchFamily="34" charset="0"/>
        <a:ea typeface="+mn-ea"/>
        <a:cs typeface="+mn-cs"/>
      </a:defRPr>
    </a:lvl4pPr>
    <a:lvl5pPr marL="2926080" algn="l" defTabSz="1463040" rtl="0" eaLnBrk="1" latinLnBrk="0" hangingPunct="1">
      <a:defRPr sz="1900" kern="1200">
        <a:solidFill>
          <a:schemeClr val="tx1"/>
        </a:solidFill>
        <a:latin typeface="Arial" panose="020B0604020202020204" pitchFamily="34" charset="0"/>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Closing Slide Patter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AAEE0-7563-43D8-2EA6-0EF66AD33038}"/>
              </a:ext>
            </a:extLst>
          </p:cNvPr>
          <p:cNvSpPr/>
          <p:nvPr/>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Picture 6" descr="A green and white squares&#10;&#10;Description automatically generated">
            <a:extLst>
              <a:ext uri="{FF2B5EF4-FFF2-40B4-BE49-F238E27FC236}">
                <a16:creationId xmlns:a16="http://schemas.microsoft.com/office/drawing/2014/main" id="{F20F85B9-FEB9-E836-6DAC-242661FDEEA6}"/>
              </a:ext>
            </a:extLst>
          </p:cNvPr>
          <p:cNvPicPr>
            <a:picLocks noChangeAspect="1"/>
          </p:cNvPicPr>
          <p:nvPr/>
        </p:nvPicPr>
        <p:blipFill>
          <a:blip r:embed="rId2"/>
          <a:stretch>
            <a:fillRect/>
          </a:stretch>
        </p:blipFill>
        <p:spPr>
          <a:xfrm>
            <a:off x="9215254" y="0"/>
            <a:ext cx="5415146" cy="7230154"/>
          </a:xfrm>
          <a:prstGeom prst="rect">
            <a:avLst/>
          </a:prstGeom>
        </p:spPr>
      </p:pic>
      <p:sp>
        <p:nvSpPr>
          <p:cNvPr id="12" name="Title 1">
            <a:extLst>
              <a:ext uri="{FF2B5EF4-FFF2-40B4-BE49-F238E27FC236}">
                <a16:creationId xmlns:a16="http://schemas.microsoft.com/office/drawing/2014/main" id="{C8D37EB2-5223-EE12-23A2-A024E2AF66D5}"/>
              </a:ext>
            </a:extLst>
          </p:cNvPr>
          <p:cNvSpPr>
            <a:spLocks noGrp="1"/>
          </p:cNvSpPr>
          <p:nvPr>
            <p:ph type="title" hasCustomPrompt="1"/>
          </p:nvPr>
        </p:nvSpPr>
        <p:spPr>
          <a:xfrm>
            <a:off x="683777" y="1318635"/>
            <a:ext cx="6367654"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13" name="Text Placeholder 13">
            <a:extLst>
              <a:ext uri="{FF2B5EF4-FFF2-40B4-BE49-F238E27FC236}">
                <a16:creationId xmlns:a16="http://schemas.microsoft.com/office/drawing/2014/main" id="{5C72A97E-78EF-DAED-456A-D9CCEC8F651C}"/>
              </a:ext>
            </a:extLst>
          </p:cNvPr>
          <p:cNvSpPr>
            <a:spLocks noGrp="1"/>
          </p:cNvSpPr>
          <p:nvPr>
            <p:ph type="body" sz="quarter" idx="12" hasCustomPrompt="1"/>
          </p:nvPr>
        </p:nvSpPr>
        <p:spPr>
          <a:xfrm>
            <a:off x="683777" y="2955782"/>
            <a:ext cx="6367654"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6E904E0F-9C02-56BE-7DF9-ADE6E1C29A61}"/>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2" name="Rectangle 1">
            <a:extLst>
              <a:ext uri="{FF2B5EF4-FFF2-40B4-BE49-F238E27FC236}">
                <a16:creationId xmlns:a16="http://schemas.microsoft.com/office/drawing/2014/main" id="{D76E940E-6DE5-9B98-C113-78820A2F7FE7}"/>
              </a:ext>
            </a:extLst>
          </p:cNvPr>
          <p:cNvSpPr/>
          <p:nvPr/>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4" name="Picture 3" descr="A green and white squares&#10;&#10;Description automatically generated">
            <a:extLst>
              <a:ext uri="{FF2B5EF4-FFF2-40B4-BE49-F238E27FC236}">
                <a16:creationId xmlns:a16="http://schemas.microsoft.com/office/drawing/2014/main" id="{8C0528FD-8FC2-C97E-3752-0EBBB2B2598E}"/>
              </a:ext>
            </a:extLst>
          </p:cNvPr>
          <p:cNvPicPr>
            <a:picLocks noChangeAspect="1"/>
          </p:cNvPicPr>
          <p:nvPr/>
        </p:nvPicPr>
        <p:blipFill>
          <a:blip r:embed="rId2"/>
          <a:stretch>
            <a:fillRect/>
          </a:stretch>
        </p:blipFill>
        <p:spPr>
          <a:xfrm>
            <a:off x="9215254" y="0"/>
            <a:ext cx="5415146" cy="7230154"/>
          </a:xfrm>
          <a:prstGeom prst="rect">
            <a:avLst/>
          </a:prstGeom>
        </p:spPr>
      </p:pic>
      <p:sp>
        <p:nvSpPr>
          <p:cNvPr id="5" name="Rectangle 1">
            <a:extLst>
              <a:ext uri="{FF2B5EF4-FFF2-40B4-BE49-F238E27FC236}">
                <a16:creationId xmlns:a16="http://schemas.microsoft.com/office/drawing/2014/main" id="{D32B6717-476B-6E32-B682-564EE2A691FE}"/>
              </a:ext>
            </a:extLst>
          </p:cNvPr>
          <p:cNvSpPr/>
          <p:nvPr/>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6" name="Picture 3" descr="A green and white squares&#10;&#10;Description automatically generated">
            <a:extLst>
              <a:ext uri="{FF2B5EF4-FFF2-40B4-BE49-F238E27FC236}">
                <a16:creationId xmlns:a16="http://schemas.microsoft.com/office/drawing/2014/main" id="{72B0C4DA-494C-A2D5-F191-5ACC9C411996}"/>
              </a:ext>
            </a:extLst>
          </p:cNvPr>
          <p:cNvPicPr>
            <a:picLocks noChangeAspect="1"/>
          </p:cNvPicPr>
          <p:nvPr/>
        </p:nvPicPr>
        <p:blipFill>
          <a:blip r:embed="rId2"/>
          <a:stretch>
            <a:fillRect/>
          </a:stretch>
        </p:blipFill>
        <p:spPr>
          <a:xfrm>
            <a:off x="9215254" y="0"/>
            <a:ext cx="5415146" cy="7230154"/>
          </a:xfrm>
          <a:prstGeom prst="rect">
            <a:avLst/>
          </a:prstGeom>
        </p:spPr>
      </p:pic>
      <p:sp>
        <p:nvSpPr>
          <p:cNvPr id="9" name="Rectangle 1">
            <a:extLst>
              <a:ext uri="{FF2B5EF4-FFF2-40B4-BE49-F238E27FC236}">
                <a16:creationId xmlns:a16="http://schemas.microsoft.com/office/drawing/2014/main" id="{C2B35686-16F5-8C24-B54C-8C452F1DFA51}"/>
              </a:ext>
            </a:extLst>
          </p:cNvPr>
          <p:cNvSpPr/>
          <p:nvPr userDrawn="1"/>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0" name="Picture 3" descr="A green and white squares&#10;&#10;Description automatically generated">
            <a:extLst>
              <a:ext uri="{FF2B5EF4-FFF2-40B4-BE49-F238E27FC236}">
                <a16:creationId xmlns:a16="http://schemas.microsoft.com/office/drawing/2014/main" id="{B4D6974D-5082-4734-A2D7-3307F8632205}"/>
              </a:ext>
            </a:extLst>
          </p:cNvPr>
          <p:cNvPicPr>
            <a:picLocks noChangeAspect="1"/>
          </p:cNvPicPr>
          <p:nvPr userDrawn="1"/>
        </p:nvPicPr>
        <p:blipFill>
          <a:blip r:embed="rId2"/>
          <a:stretch>
            <a:fillRect/>
          </a:stretch>
        </p:blipFill>
        <p:spPr>
          <a:xfrm>
            <a:off x="9215254" y="0"/>
            <a:ext cx="5415146" cy="7230154"/>
          </a:xfrm>
          <a:prstGeom prst="rect">
            <a:avLst/>
          </a:prstGeom>
        </p:spPr>
      </p:pic>
    </p:spTree>
    <p:extLst>
      <p:ext uri="{BB962C8B-B14F-4D97-AF65-F5344CB8AC3E}">
        <p14:creationId xmlns:p14="http://schemas.microsoft.com/office/powerpoint/2010/main" val="819386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Breaker_Green">
    <p:spTree>
      <p:nvGrpSpPr>
        <p:cNvPr id="1" name=""/>
        <p:cNvGrpSpPr/>
        <p:nvPr/>
      </p:nvGrpSpPr>
      <p:grpSpPr>
        <a:xfrm>
          <a:off x="0" y="0"/>
          <a:ext cx="0" cy="0"/>
          <a:chOff x="0" y="0"/>
          <a:chExt cx="0" cy="0"/>
        </a:xfrm>
      </p:grpSpPr>
      <p:sp>
        <p:nvSpPr>
          <p:cNvPr id="6" name="Rectangle 5"/>
          <p:cNvSpPr/>
          <p:nvPr/>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BE527375-A641-F5C8-AA18-69A44F8E216E}"/>
              </a:ext>
            </a:extLst>
          </p:cNvPr>
          <p:cNvSpPr/>
          <p:nvPr/>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A1F3222F-5BF4-04F0-0C31-D62992FE2F10}"/>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54296FB9-C14E-EECB-92E0-7A7276E2AA02}"/>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11" name="Rectangle 4">
            <a:extLst>
              <a:ext uri="{FF2B5EF4-FFF2-40B4-BE49-F238E27FC236}">
                <a16:creationId xmlns:a16="http://schemas.microsoft.com/office/drawing/2014/main" id="{ADA17D4D-525F-F6E9-C761-40F28761798D}"/>
              </a:ext>
            </a:extLst>
          </p:cNvPr>
          <p:cNvSpPr/>
          <p:nvPr/>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8">
            <a:extLst>
              <a:ext uri="{FF2B5EF4-FFF2-40B4-BE49-F238E27FC236}">
                <a16:creationId xmlns:a16="http://schemas.microsoft.com/office/drawing/2014/main" id="{C18114BC-BD09-79B4-3DB0-0482EDB9F3F0}"/>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9">
            <a:extLst>
              <a:ext uri="{FF2B5EF4-FFF2-40B4-BE49-F238E27FC236}">
                <a16:creationId xmlns:a16="http://schemas.microsoft.com/office/drawing/2014/main" id="{74F0CA6C-90DE-F936-FDB0-35D89DA8BD2E}"/>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14" name="Rectangle 13">
            <a:extLst>
              <a:ext uri="{FF2B5EF4-FFF2-40B4-BE49-F238E27FC236}">
                <a16:creationId xmlns:a16="http://schemas.microsoft.com/office/drawing/2014/main" id="{D702820C-3779-3CB8-8F55-4EC6247D4439}"/>
              </a:ext>
            </a:extLst>
          </p:cNvPr>
          <p:cNvSpPr/>
          <p:nvPr userDrawn="1"/>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AB5A4603-E495-C98B-BE65-66F529689AEE}"/>
              </a:ext>
            </a:extLst>
          </p:cNvPr>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3FC06066-93CC-880E-C881-355C7D843A5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1131368299"/>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3_Agenda/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4" name="object 2">
            <a:extLst>
              <a:ext uri="{FF2B5EF4-FFF2-40B4-BE49-F238E27FC236}">
                <a16:creationId xmlns:a16="http://schemas.microsoft.com/office/drawing/2014/main" id="{29CB7604-41D7-C52B-91F1-8825BBA54CC8}"/>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5" name="Text Placeholder 14">
            <a:extLst>
              <a:ext uri="{FF2B5EF4-FFF2-40B4-BE49-F238E27FC236}">
                <a16:creationId xmlns:a16="http://schemas.microsoft.com/office/drawing/2014/main" id="{CA7C2C21-21DC-C1D3-2FC5-B4D312E26308}"/>
              </a:ext>
            </a:extLst>
          </p:cNvPr>
          <p:cNvSpPr>
            <a:spLocks noGrp="1"/>
          </p:cNvSpPr>
          <p:nvPr>
            <p:ph type="body" sz="quarter" idx="19" hasCustomPrompt="1"/>
          </p:nvPr>
        </p:nvSpPr>
        <p:spPr>
          <a:xfrm>
            <a:off x="503238" y="2036829"/>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1</a:t>
            </a:r>
          </a:p>
        </p:txBody>
      </p:sp>
      <p:sp>
        <p:nvSpPr>
          <p:cNvPr id="16" name="Text Placeholder 14">
            <a:extLst>
              <a:ext uri="{FF2B5EF4-FFF2-40B4-BE49-F238E27FC236}">
                <a16:creationId xmlns:a16="http://schemas.microsoft.com/office/drawing/2014/main" id="{D67C484B-16A7-DDBF-14F2-86FF1A28434E}"/>
              </a:ext>
            </a:extLst>
          </p:cNvPr>
          <p:cNvSpPr>
            <a:spLocks noGrp="1"/>
          </p:cNvSpPr>
          <p:nvPr>
            <p:ph type="body" sz="quarter" idx="20" hasCustomPrompt="1"/>
          </p:nvPr>
        </p:nvSpPr>
        <p:spPr>
          <a:xfrm>
            <a:off x="503238" y="2909795"/>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2</a:t>
            </a:r>
          </a:p>
        </p:txBody>
      </p:sp>
      <p:sp>
        <p:nvSpPr>
          <p:cNvPr id="17" name="Text Placeholder 14">
            <a:extLst>
              <a:ext uri="{FF2B5EF4-FFF2-40B4-BE49-F238E27FC236}">
                <a16:creationId xmlns:a16="http://schemas.microsoft.com/office/drawing/2014/main" id="{A7991BED-ABDA-00E6-FA19-59ECC9513C72}"/>
              </a:ext>
            </a:extLst>
          </p:cNvPr>
          <p:cNvSpPr>
            <a:spLocks noGrp="1"/>
          </p:cNvSpPr>
          <p:nvPr>
            <p:ph type="body" sz="quarter" idx="21" hasCustomPrompt="1"/>
          </p:nvPr>
        </p:nvSpPr>
        <p:spPr>
          <a:xfrm>
            <a:off x="503237" y="3782761"/>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3</a:t>
            </a:r>
          </a:p>
        </p:txBody>
      </p:sp>
      <p:sp>
        <p:nvSpPr>
          <p:cNvPr id="18" name="Text Placeholder 14">
            <a:extLst>
              <a:ext uri="{FF2B5EF4-FFF2-40B4-BE49-F238E27FC236}">
                <a16:creationId xmlns:a16="http://schemas.microsoft.com/office/drawing/2014/main" id="{EB9D5586-12D0-0617-0E83-18566F5F3D3D}"/>
              </a:ext>
            </a:extLst>
          </p:cNvPr>
          <p:cNvSpPr>
            <a:spLocks noGrp="1"/>
          </p:cNvSpPr>
          <p:nvPr>
            <p:ph type="body" sz="quarter" idx="22" hasCustomPrompt="1"/>
          </p:nvPr>
        </p:nvSpPr>
        <p:spPr>
          <a:xfrm>
            <a:off x="503237" y="465572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4</a:t>
            </a:r>
          </a:p>
        </p:txBody>
      </p:sp>
      <p:sp>
        <p:nvSpPr>
          <p:cNvPr id="19" name="Text Placeholder 14">
            <a:extLst>
              <a:ext uri="{FF2B5EF4-FFF2-40B4-BE49-F238E27FC236}">
                <a16:creationId xmlns:a16="http://schemas.microsoft.com/office/drawing/2014/main" id="{CF0DDFD5-43B7-F702-6963-ED560A9829AC}"/>
              </a:ext>
            </a:extLst>
          </p:cNvPr>
          <p:cNvSpPr>
            <a:spLocks noGrp="1"/>
          </p:cNvSpPr>
          <p:nvPr>
            <p:ph type="body" sz="quarter" idx="23" hasCustomPrompt="1"/>
          </p:nvPr>
        </p:nvSpPr>
        <p:spPr>
          <a:xfrm>
            <a:off x="503237" y="5528693"/>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5</a:t>
            </a:r>
          </a:p>
        </p:txBody>
      </p:sp>
      <p:sp>
        <p:nvSpPr>
          <p:cNvPr id="20" name="Text Placeholder 14">
            <a:extLst>
              <a:ext uri="{FF2B5EF4-FFF2-40B4-BE49-F238E27FC236}">
                <a16:creationId xmlns:a16="http://schemas.microsoft.com/office/drawing/2014/main" id="{80CEF86B-120C-0941-9E60-043E44E67644}"/>
              </a:ext>
            </a:extLst>
          </p:cNvPr>
          <p:cNvSpPr>
            <a:spLocks noGrp="1"/>
          </p:cNvSpPr>
          <p:nvPr>
            <p:ph type="body" sz="quarter" idx="24" hasCustomPrompt="1"/>
          </p:nvPr>
        </p:nvSpPr>
        <p:spPr>
          <a:xfrm>
            <a:off x="503237" y="640165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6</a:t>
            </a:r>
          </a:p>
        </p:txBody>
      </p:sp>
      <p:sp>
        <p:nvSpPr>
          <p:cNvPr id="21" name="Text Placeholder 14">
            <a:extLst>
              <a:ext uri="{FF2B5EF4-FFF2-40B4-BE49-F238E27FC236}">
                <a16:creationId xmlns:a16="http://schemas.microsoft.com/office/drawing/2014/main" id="{BE026C21-57F3-D6D8-15BF-C37F4D4FE587}"/>
              </a:ext>
            </a:extLst>
          </p:cNvPr>
          <p:cNvSpPr>
            <a:spLocks noGrp="1"/>
          </p:cNvSpPr>
          <p:nvPr>
            <p:ph type="body" sz="quarter" idx="25" hasCustomPrompt="1"/>
          </p:nvPr>
        </p:nvSpPr>
        <p:spPr>
          <a:xfrm>
            <a:off x="3494493" y="2036829"/>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2" name="Text Placeholder 14">
            <a:extLst>
              <a:ext uri="{FF2B5EF4-FFF2-40B4-BE49-F238E27FC236}">
                <a16:creationId xmlns:a16="http://schemas.microsoft.com/office/drawing/2014/main" id="{76A126D3-BDF5-3AEE-1652-826946CF5D50}"/>
              </a:ext>
            </a:extLst>
          </p:cNvPr>
          <p:cNvSpPr>
            <a:spLocks noGrp="1"/>
          </p:cNvSpPr>
          <p:nvPr>
            <p:ph type="body" sz="quarter" idx="26" hasCustomPrompt="1"/>
          </p:nvPr>
        </p:nvSpPr>
        <p:spPr>
          <a:xfrm>
            <a:off x="3494493" y="2909795"/>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3" name="Text Placeholder 14">
            <a:extLst>
              <a:ext uri="{FF2B5EF4-FFF2-40B4-BE49-F238E27FC236}">
                <a16:creationId xmlns:a16="http://schemas.microsoft.com/office/drawing/2014/main" id="{BBFF508D-A562-2556-E822-0712912C76D1}"/>
              </a:ext>
            </a:extLst>
          </p:cNvPr>
          <p:cNvSpPr>
            <a:spLocks noGrp="1"/>
          </p:cNvSpPr>
          <p:nvPr>
            <p:ph type="body" sz="quarter" idx="27" hasCustomPrompt="1"/>
          </p:nvPr>
        </p:nvSpPr>
        <p:spPr>
          <a:xfrm>
            <a:off x="3494492" y="3782761"/>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4" name="Text Placeholder 14">
            <a:extLst>
              <a:ext uri="{FF2B5EF4-FFF2-40B4-BE49-F238E27FC236}">
                <a16:creationId xmlns:a16="http://schemas.microsoft.com/office/drawing/2014/main" id="{9A7B486F-B636-3264-024E-F220C2E86F2D}"/>
              </a:ext>
            </a:extLst>
          </p:cNvPr>
          <p:cNvSpPr>
            <a:spLocks noGrp="1"/>
          </p:cNvSpPr>
          <p:nvPr>
            <p:ph type="body" sz="quarter" idx="28" hasCustomPrompt="1"/>
          </p:nvPr>
        </p:nvSpPr>
        <p:spPr>
          <a:xfrm>
            <a:off x="3494492" y="465572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5" name="Text Placeholder 14">
            <a:extLst>
              <a:ext uri="{FF2B5EF4-FFF2-40B4-BE49-F238E27FC236}">
                <a16:creationId xmlns:a16="http://schemas.microsoft.com/office/drawing/2014/main" id="{A85B539F-6478-15FE-15B6-DF8BF6110456}"/>
              </a:ext>
            </a:extLst>
          </p:cNvPr>
          <p:cNvSpPr>
            <a:spLocks noGrp="1"/>
          </p:cNvSpPr>
          <p:nvPr>
            <p:ph type="body" sz="quarter" idx="29" hasCustomPrompt="1"/>
          </p:nvPr>
        </p:nvSpPr>
        <p:spPr>
          <a:xfrm>
            <a:off x="3494492" y="5528693"/>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6" name="Text Placeholder 14">
            <a:extLst>
              <a:ext uri="{FF2B5EF4-FFF2-40B4-BE49-F238E27FC236}">
                <a16:creationId xmlns:a16="http://schemas.microsoft.com/office/drawing/2014/main" id="{58F8F0E5-9313-5F1C-EA96-805FDEBFAAEB}"/>
              </a:ext>
            </a:extLst>
          </p:cNvPr>
          <p:cNvSpPr>
            <a:spLocks noGrp="1"/>
          </p:cNvSpPr>
          <p:nvPr>
            <p:ph type="body" sz="quarter" idx="30" hasCustomPrompt="1"/>
          </p:nvPr>
        </p:nvSpPr>
        <p:spPr>
          <a:xfrm>
            <a:off x="3494492" y="640165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3" name="Slide Number Placeholder 5">
            <a:extLst>
              <a:ext uri="{FF2B5EF4-FFF2-40B4-BE49-F238E27FC236}">
                <a16:creationId xmlns:a16="http://schemas.microsoft.com/office/drawing/2014/main" id="{B56C1EBB-5DA5-BF02-BDC5-AA34C350313E}"/>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899889807"/>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_Plain Content Slide">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dirty="0"/>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69777633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_2-block Content Slide 1">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6666188" cy="596900"/>
          </a:xfrm>
        </p:spPr>
        <p:txBody>
          <a:bodyPr/>
          <a:lstStyle>
            <a:lvl1pPr marL="0" indent="0">
              <a:buNone/>
              <a:defRPr sz="2800">
                <a:solidFill>
                  <a:schemeClr val="tx1"/>
                </a:solidFill>
              </a:defRPr>
            </a:lvl1pPr>
          </a:lstStyle>
          <a:p>
            <a:pPr lvl="0"/>
            <a:r>
              <a:rPr lang="en-US" dirty="0"/>
              <a:t>Click to edit Master text styles</a:t>
            </a:r>
          </a:p>
        </p:txBody>
      </p:sp>
      <p:sp>
        <p:nvSpPr>
          <p:cNvPr id="8" name="Content Placeholder 2">
            <a:extLst>
              <a:ext uri="{FF2B5EF4-FFF2-40B4-BE49-F238E27FC236}">
                <a16:creationId xmlns:a16="http://schemas.microsoft.com/office/drawing/2014/main" id="{57FC8DC0-6478-538D-D5BB-1C7A5196457F}"/>
              </a:ext>
            </a:extLst>
          </p:cNvPr>
          <p:cNvSpPr>
            <a:spLocks noGrp="1"/>
          </p:cNvSpPr>
          <p:nvPr>
            <p:ph idx="11"/>
          </p:nvPr>
        </p:nvSpPr>
        <p:spPr>
          <a:xfrm>
            <a:off x="7460973"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11">
            <a:extLst>
              <a:ext uri="{FF2B5EF4-FFF2-40B4-BE49-F238E27FC236}">
                <a16:creationId xmlns:a16="http://schemas.microsoft.com/office/drawing/2014/main" id="{582A5401-52A2-8570-1E7F-12F6CAFEBEA5}"/>
              </a:ext>
            </a:extLst>
          </p:cNvPr>
          <p:cNvSpPr>
            <a:spLocks noGrp="1"/>
          </p:cNvSpPr>
          <p:nvPr>
            <p:ph type="body" sz="quarter" idx="12"/>
          </p:nvPr>
        </p:nvSpPr>
        <p:spPr>
          <a:xfrm>
            <a:off x="7460974" y="1960631"/>
            <a:ext cx="6666188" cy="596900"/>
          </a:xfrm>
        </p:spPr>
        <p:txBody>
          <a:bodyPr/>
          <a:lstStyle>
            <a:lvl1pPr marL="0" indent="0">
              <a:buNone/>
              <a:defRPr sz="2800"/>
            </a:lvl1pPr>
          </a:lstStyle>
          <a:p>
            <a:pPr lvl="0"/>
            <a:r>
              <a:rPr lang="en-US" dirty="0"/>
              <a:t>Click to edit Master text styles</a:t>
            </a:r>
          </a:p>
          <a:p>
            <a:pPr lvl="1"/>
            <a:endParaRPr lang="en-US" dirty="0"/>
          </a:p>
        </p:txBody>
      </p:sp>
      <p:sp>
        <p:nvSpPr>
          <p:cNvPr id="4" name="Slide Number Placeholder 5">
            <a:extLst>
              <a:ext uri="{FF2B5EF4-FFF2-40B4-BE49-F238E27FC236}">
                <a16:creationId xmlns:a16="http://schemas.microsoft.com/office/drawing/2014/main" id="{86B23157-C7C5-A8CF-164C-6F71BC03A26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00998030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6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dirty="0"/>
              <a:t>Click icon to add picture</a:t>
            </a:r>
          </a:p>
        </p:txBody>
      </p:sp>
      <p:sp>
        <p:nvSpPr>
          <p:cNvPr id="7" name="Rectangle 6">
            <a:extLst>
              <a:ext uri="{FF2B5EF4-FFF2-40B4-BE49-F238E27FC236}">
                <a16:creationId xmlns:a16="http://schemas.microsoft.com/office/drawing/2014/main" id="{B2CEC826-D1F7-EA99-352F-49B6565DAE2C}"/>
              </a:ext>
            </a:extLst>
          </p:cNvPr>
          <p:cNvSpPr/>
          <p:nvPr userDrawn="1"/>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81103753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7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dirty="0"/>
              <a:t>Click icon to add picture</a:t>
            </a:r>
          </a:p>
        </p:txBody>
      </p:sp>
      <p:sp>
        <p:nvSpPr>
          <p:cNvPr id="7" name="Rectangle 6">
            <a:extLst>
              <a:ext uri="{FF2B5EF4-FFF2-40B4-BE49-F238E27FC236}">
                <a16:creationId xmlns:a16="http://schemas.microsoft.com/office/drawing/2014/main" id="{B2CEC826-D1F7-EA99-352F-49B6565DAE2C}"/>
              </a:ext>
            </a:extLst>
          </p:cNvPr>
          <p:cNvSpPr/>
          <p:nvPr userDrawn="1"/>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56775163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2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909552319"/>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3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49041882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4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25130982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5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4249942101"/>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_3 Column With Subheads 2">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1" y="2298700"/>
            <a:ext cx="377149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5425146" y="2298700"/>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1" y="3230815"/>
            <a:ext cx="3771490"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6"/>
          <p:cNvSpPr>
            <a:spLocks noGrp="1"/>
          </p:cNvSpPr>
          <p:nvPr>
            <p:ph sz="quarter" idx="18"/>
          </p:nvPr>
        </p:nvSpPr>
        <p:spPr>
          <a:xfrm>
            <a:off x="5425146" y="3230815"/>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7BB201C-481A-0938-9DB5-D0C110A33E15}"/>
              </a:ext>
            </a:extLst>
          </p:cNvPr>
          <p:cNvCxnSpPr>
            <a:cxnSpLocks/>
          </p:cNvCxnSpPr>
          <p:nvPr userDrawn="1"/>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5429DB8-28BE-3F8C-CCED-A9CFC8697C81}"/>
              </a:ext>
            </a:extLst>
          </p:cNvPr>
          <p:cNvCxnSpPr>
            <a:cxnSpLocks/>
          </p:cNvCxnSpPr>
          <p:nvPr userDrawn="1"/>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Text Placeholder 13">
            <a:extLst>
              <a:ext uri="{FF2B5EF4-FFF2-40B4-BE49-F238E27FC236}">
                <a16:creationId xmlns:a16="http://schemas.microsoft.com/office/drawing/2014/main" id="{7F7AAA09-1185-7F6B-0EB9-01E5747EB070}"/>
              </a:ext>
            </a:extLst>
          </p:cNvPr>
          <p:cNvSpPr>
            <a:spLocks noGrp="1"/>
          </p:cNvSpPr>
          <p:nvPr>
            <p:ph type="body" sz="quarter" idx="20" hasCustomPrompt="1"/>
          </p:nvPr>
        </p:nvSpPr>
        <p:spPr>
          <a:xfrm>
            <a:off x="9968942" y="2300767"/>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11" name="Content Placeholder 16">
            <a:extLst>
              <a:ext uri="{FF2B5EF4-FFF2-40B4-BE49-F238E27FC236}">
                <a16:creationId xmlns:a16="http://schemas.microsoft.com/office/drawing/2014/main" id="{514F11C7-C221-F797-F5B3-84BD44C358BD}"/>
              </a:ext>
            </a:extLst>
          </p:cNvPr>
          <p:cNvSpPr>
            <a:spLocks noGrp="1"/>
          </p:cNvSpPr>
          <p:nvPr>
            <p:ph sz="quarter" idx="21"/>
          </p:nvPr>
        </p:nvSpPr>
        <p:spPr>
          <a:xfrm>
            <a:off x="9968942" y="3230814"/>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30B3B5F0-7DA3-0644-2322-57C95423A7B9}"/>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544837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Breaker_Green">
    <p:spTree>
      <p:nvGrpSpPr>
        <p:cNvPr id="1" name=""/>
        <p:cNvGrpSpPr/>
        <p:nvPr/>
      </p:nvGrpSpPr>
      <p:grpSpPr>
        <a:xfrm>
          <a:off x="0" y="0"/>
          <a:ext cx="0" cy="0"/>
          <a:chOff x="0" y="0"/>
          <a:chExt cx="0" cy="0"/>
        </a:xfrm>
      </p:grpSpPr>
      <p:sp>
        <p:nvSpPr>
          <p:cNvPr id="6" name="Rectangle 5"/>
          <p:cNvSpPr/>
          <p:nvPr/>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2AC26636-FD50-8D08-4C68-CE6D96292BCB}"/>
              </a:ext>
            </a:extLst>
          </p:cNvPr>
          <p:cNvSpPr/>
          <p:nvPr/>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1298B0E-271E-E62C-BFBB-269F798AD38C}"/>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D98D6D99-84AB-FA6F-8C68-FE8E92E173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11" name="Rectangle 4">
            <a:extLst>
              <a:ext uri="{FF2B5EF4-FFF2-40B4-BE49-F238E27FC236}">
                <a16:creationId xmlns:a16="http://schemas.microsoft.com/office/drawing/2014/main" id="{3C58374E-765F-DA5A-BEA0-14B94D8E6446}"/>
              </a:ext>
            </a:extLst>
          </p:cNvPr>
          <p:cNvSpPr/>
          <p:nvPr/>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8">
            <a:extLst>
              <a:ext uri="{FF2B5EF4-FFF2-40B4-BE49-F238E27FC236}">
                <a16:creationId xmlns:a16="http://schemas.microsoft.com/office/drawing/2014/main" id="{AAE9D2CF-AC93-DA37-67C3-E78FD2DDB19C}"/>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9">
            <a:extLst>
              <a:ext uri="{FF2B5EF4-FFF2-40B4-BE49-F238E27FC236}">
                <a16:creationId xmlns:a16="http://schemas.microsoft.com/office/drawing/2014/main" id="{2FCF7026-9215-3233-A06B-8631D744E2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3952645197"/>
      </p:ext>
    </p:extLst>
  </p:cSld>
  <p:clrMapOvr>
    <a:masterClrMapping/>
  </p:clrMapOvr>
  <p:hf sldNum="0" hdr="0" ftr="0" dt="0"/>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6_Quote w/headshot">
    <p:spTree>
      <p:nvGrpSpPr>
        <p:cNvPr id="1" name=""/>
        <p:cNvGrpSpPr/>
        <p:nvPr/>
      </p:nvGrpSpPr>
      <p:grpSpPr>
        <a:xfrm>
          <a:off x="0" y="0"/>
          <a:ext cx="0" cy="0"/>
          <a:chOff x="0" y="0"/>
          <a:chExt cx="0" cy="0"/>
        </a:xfrm>
      </p:grpSpPr>
      <p:sp>
        <p:nvSpPr>
          <p:cNvPr id="21" name="Content Placeholder 16"/>
          <p:cNvSpPr>
            <a:spLocks noGrp="1"/>
          </p:cNvSpPr>
          <p:nvPr>
            <p:ph sz="quarter" idx="17"/>
          </p:nvPr>
        </p:nvSpPr>
        <p:spPr>
          <a:xfrm>
            <a:off x="5751516" y="2600325"/>
            <a:ext cx="8375616" cy="3113472"/>
          </a:xfrm>
        </p:spPr>
        <p:txBody>
          <a:bodyPr>
            <a:noAutofit/>
          </a:bodyPr>
          <a:lstStyle>
            <a:lvl1pPr marL="0" indent="0">
              <a:lnSpc>
                <a:spcPct val="150000"/>
              </a:lnSpc>
              <a:buNone/>
              <a:defRPr sz="2000"/>
            </a:lvl1pPr>
            <a:lvl2pPr marL="339725" indent="0">
              <a:lnSpc>
                <a:spcPct val="150000"/>
              </a:lnSpc>
              <a:buNone/>
              <a:defRPr sz="2000"/>
            </a:lvl2pPr>
            <a:lvl3pPr marL="688975" indent="0">
              <a:lnSpc>
                <a:spcPct val="150000"/>
              </a:lnSpc>
              <a:buNone/>
              <a:defRPr sz="2000"/>
            </a:lvl3pPr>
            <a:lvl4pPr marL="976312" indent="0">
              <a:lnSpc>
                <a:spcPct val="150000"/>
              </a:lnSpc>
              <a:buNone/>
              <a:defRPr sz="2000"/>
            </a:lvl4pPr>
            <a:lvl5pPr marL="1314450" indent="0">
              <a:lnSpc>
                <a:spcPct val="150000"/>
              </a:lnSpc>
              <a:buNone/>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5751515" y="5819685"/>
            <a:ext cx="4592639" cy="365011"/>
          </a:xfrm>
        </p:spPr>
        <p:txBody>
          <a:bodyPr anchor="b">
            <a:noAutofit/>
          </a:bodyPr>
          <a:lstStyle>
            <a:lvl1pPr marL="0" indent="0" algn="l">
              <a:buNone/>
              <a:defRPr sz="1600" b="1" i="0">
                <a:solidFill>
                  <a:schemeClr val="tx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5751515" y="6158867"/>
            <a:ext cx="4592639" cy="747222"/>
          </a:xfrm>
        </p:spPr>
        <p:txBody>
          <a:bodyPr>
            <a:noAutofit/>
          </a:bodyPr>
          <a:lstStyle>
            <a:lvl1pPr marL="0" indent="0" algn="l">
              <a:spcBef>
                <a:spcPts val="0"/>
              </a:spcBef>
              <a:spcAft>
                <a:spcPts val="600"/>
              </a:spcAft>
              <a:buNone/>
              <a:defRPr sz="1600" b="0" i="0">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latin typeface="Arial Narrow" panose="020B0604020202020204" pitchFamily="34" charset="0"/>
                <a:cs typeface="Arial Narrow"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5497515" y="801451"/>
            <a:ext cx="8629618" cy="606582"/>
          </a:xfrm>
        </p:spPr>
        <p:txBody>
          <a:bodyPr>
            <a:noAutofit/>
          </a:bodyPr>
          <a:lstStyle>
            <a:lvl1pPr>
              <a:defRPr sz="3200">
                <a:solidFill>
                  <a:schemeClr val="tx1"/>
                </a:solidFill>
                <a:latin typeface="+mn-lt"/>
              </a:defRPr>
            </a:lvl1pPr>
          </a:lstStyle>
          <a:p>
            <a:r>
              <a:rPr lang="en-US" dirty="0"/>
              <a:t>Click To Edit Slide Title</a:t>
            </a:r>
          </a:p>
        </p:txBody>
      </p:sp>
      <p:sp>
        <p:nvSpPr>
          <p:cNvPr id="7" name="Picture Placeholder 6">
            <a:extLst>
              <a:ext uri="{FF2B5EF4-FFF2-40B4-BE49-F238E27FC236}">
                <a16:creationId xmlns:a16="http://schemas.microsoft.com/office/drawing/2014/main" id="{5D794A3B-B179-A62D-2C7D-5B5E0E5D6BB2}"/>
              </a:ext>
            </a:extLst>
          </p:cNvPr>
          <p:cNvSpPr>
            <a:spLocks noGrp="1"/>
          </p:cNvSpPr>
          <p:nvPr>
            <p:ph type="pic" sz="quarter" idx="14"/>
          </p:nvPr>
        </p:nvSpPr>
        <p:spPr>
          <a:xfrm>
            <a:off x="-3" y="0"/>
            <a:ext cx="4914901" cy="8229600"/>
          </a:xfrm>
          <a:solidFill>
            <a:schemeClr val="bg1">
              <a:lumMod val="85000"/>
            </a:schemeClr>
          </a:solidFill>
        </p:spPr>
        <p:txBody>
          <a:bodyPr/>
          <a:lstStyle>
            <a:lvl1pPr>
              <a:defRPr/>
            </a:lvl1pPr>
          </a:lstStyle>
          <a:p>
            <a:r>
              <a:rPr lang="en-US" dirty="0"/>
              <a:t>Click icon to add picture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
        <p:nvSpPr>
          <p:cNvPr id="2" name="Slide Number Placeholder 5">
            <a:extLst>
              <a:ext uri="{FF2B5EF4-FFF2-40B4-BE49-F238E27FC236}">
                <a16:creationId xmlns:a16="http://schemas.microsoft.com/office/drawing/2014/main" id="{EDF60FBE-1FA4-1819-4C58-4B5855D8911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71110530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7_Quote w/headshot">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94836B-C64F-B87F-049E-8D959535578D}"/>
              </a:ext>
            </a:extLst>
          </p:cNvPr>
          <p:cNvSpPr/>
          <p:nvPr userDrawn="1"/>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sp>
        <p:nvSpPr>
          <p:cNvPr id="21" name="Content Placeholder 16"/>
          <p:cNvSpPr>
            <a:spLocks noGrp="1"/>
          </p:cNvSpPr>
          <p:nvPr>
            <p:ph sz="quarter" idx="17"/>
          </p:nvPr>
        </p:nvSpPr>
        <p:spPr>
          <a:xfrm>
            <a:off x="5441430" y="2074470"/>
            <a:ext cx="8604349" cy="4737885"/>
          </a:xfrm>
        </p:spPr>
        <p:txBody>
          <a:bodyPr>
            <a:noAutofit/>
          </a:bodyPr>
          <a:lstStyle>
            <a:lvl1pPr marL="0" indent="0">
              <a:lnSpc>
                <a:spcPct val="150000"/>
              </a:lnSpc>
              <a:buNone/>
              <a:defRPr sz="2000">
                <a:solidFill>
                  <a:schemeClr val="bg1"/>
                </a:solidFill>
              </a:defRPr>
            </a:lvl1pPr>
            <a:lvl2pPr marL="339725" indent="0">
              <a:lnSpc>
                <a:spcPct val="150000"/>
              </a:lnSpc>
              <a:buNone/>
              <a:defRPr sz="2000">
                <a:solidFill>
                  <a:schemeClr val="bg1"/>
                </a:solidFill>
              </a:defRPr>
            </a:lvl2pPr>
            <a:lvl3pPr marL="688975" indent="0">
              <a:lnSpc>
                <a:spcPct val="150000"/>
              </a:lnSpc>
              <a:buNone/>
              <a:defRPr sz="2000">
                <a:solidFill>
                  <a:schemeClr val="bg1"/>
                </a:solidFill>
              </a:defRPr>
            </a:lvl3pPr>
            <a:lvl4pPr marL="976312" indent="0">
              <a:lnSpc>
                <a:spcPct val="150000"/>
              </a:lnSpc>
              <a:buNone/>
              <a:defRPr sz="2000">
                <a:solidFill>
                  <a:schemeClr val="bg1"/>
                </a:solidFill>
              </a:defRPr>
            </a:lvl4pPr>
            <a:lvl5pPr marL="1314450" indent="0">
              <a:lnSpc>
                <a:spcPct val="150000"/>
              </a:lnSpc>
              <a:buNone/>
              <a:defRPr sz="20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userDrawn="1"/>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640702" y="5699765"/>
            <a:ext cx="4014988" cy="365011"/>
          </a:xfrm>
        </p:spPr>
        <p:txBody>
          <a:bodyPr anchor="b">
            <a:noAutofit/>
          </a:bodyPr>
          <a:lstStyle>
            <a:lvl1pPr marL="0" indent="0" algn="l">
              <a:buNone/>
              <a:defRPr sz="1600" b="1" i="0">
                <a:solidFill>
                  <a:schemeClr val="bg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640702" y="6038947"/>
            <a:ext cx="4014988" cy="778542"/>
          </a:xfrm>
        </p:spPr>
        <p:txBody>
          <a:bodyPr>
            <a:noAutofit/>
          </a:bodyPr>
          <a:lstStyle>
            <a:lvl1pPr marL="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640700" y="1417244"/>
            <a:ext cx="4014983" cy="2809981"/>
          </a:xfrm>
        </p:spPr>
        <p:txBody>
          <a:bodyPr anchor="t">
            <a:noAutofit/>
          </a:bodyPr>
          <a:lstStyle>
            <a:lvl1pPr>
              <a:defRPr sz="3200">
                <a:solidFill>
                  <a:schemeClr val="bg1"/>
                </a:solidFill>
                <a:latin typeface="+mn-lt"/>
              </a:defRPr>
            </a:lvl1pPr>
          </a:lstStyle>
          <a:p>
            <a:r>
              <a:rPr lang="en-US" dirty="0"/>
              <a:t>Click To Edit Slide Title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
        <p:nvSpPr>
          <p:cNvPr id="3" name="Slide Number Placeholder 5">
            <a:extLst>
              <a:ext uri="{FF2B5EF4-FFF2-40B4-BE49-F238E27FC236}">
                <a16:creationId xmlns:a16="http://schemas.microsoft.com/office/drawing/2014/main" id="{1B900EC3-FE66-C186-77D4-CB898A392C1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4011392629"/>
      </p:ext>
    </p:extLst>
  </p:cSld>
  <p:clrMapOvr>
    <a:overrideClrMapping bg1="lt1" tx1="dk1" bg2="lt2" tx2="dk2" accent1="accent1" accent2="accent2" accent3="accent3" accent4="accent4" accent5="accent5" accent6="accent6" hlink="hlink" folHlink="folHlink"/>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3_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5" name="Table Placeholder 4">
            <a:extLst>
              <a:ext uri="{FF2B5EF4-FFF2-40B4-BE49-F238E27FC236}">
                <a16:creationId xmlns:a16="http://schemas.microsoft.com/office/drawing/2014/main" id="{899A62D2-4FA2-5638-ADF6-566B9B8B0B31}"/>
              </a:ext>
            </a:extLst>
          </p:cNvPr>
          <p:cNvSpPr>
            <a:spLocks noGrp="1"/>
          </p:cNvSpPr>
          <p:nvPr>
            <p:ph type="tbl" sz="quarter" idx="10"/>
          </p:nvPr>
        </p:nvSpPr>
        <p:spPr>
          <a:xfrm>
            <a:off x="503238" y="1863523"/>
            <a:ext cx="13623924" cy="5231757"/>
          </a:xfrm>
        </p:spPr>
        <p:txBody>
          <a:bodyPr/>
          <a:lstStyle>
            <a:lvl1pPr marL="0" indent="0">
              <a:buNone/>
              <a:defRPr/>
            </a:lvl1pPr>
          </a:lstStyle>
          <a:p>
            <a:endParaRPr lang="en-US" dirty="0"/>
          </a:p>
        </p:txBody>
      </p:sp>
      <p:sp>
        <p:nvSpPr>
          <p:cNvPr id="3" name="Slide Number Placeholder 5">
            <a:extLst>
              <a:ext uri="{FF2B5EF4-FFF2-40B4-BE49-F238E27FC236}">
                <a16:creationId xmlns:a16="http://schemas.microsoft.com/office/drawing/2014/main" id="{3440C264-907A-2A22-91CB-67E7EF96F1AC}"/>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03903370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3_Headshot Feature Slid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2500486" y="2340350"/>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hasCustomPrompt="1"/>
          </p:nvPr>
        </p:nvSpPr>
        <p:spPr>
          <a:xfrm>
            <a:off x="2500486" y="2886393"/>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7" name="Picture Placeholder 6">
            <a:extLst>
              <a:ext uri="{FF2B5EF4-FFF2-40B4-BE49-F238E27FC236}">
                <a16:creationId xmlns:a16="http://schemas.microsoft.com/office/drawing/2014/main" id="{590BE259-1380-7F27-3E64-533E1C56F5F0}"/>
              </a:ext>
            </a:extLst>
          </p:cNvPr>
          <p:cNvSpPr>
            <a:spLocks noGrp="1"/>
          </p:cNvSpPr>
          <p:nvPr>
            <p:ph type="pic" sz="quarter" idx="20"/>
          </p:nvPr>
        </p:nvSpPr>
        <p:spPr>
          <a:xfrm>
            <a:off x="503238" y="2432749"/>
            <a:ext cx="1684314" cy="1682051"/>
          </a:xfrm>
          <a:solidFill>
            <a:schemeClr val="bg1">
              <a:lumMod val="85000"/>
            </a:schemeClr>
          </a:solidFill>
        </p:spPr>
        <p:txBody>
          <a:bodyPr/>
          <a:lstStyle/>
          <a:p>
            <a:endParaRPr lang="en-US"/>
          </a:p>
        </p:txBody>
      </p:sp>
      <p:sp>
        <p:nvSpPr>
          <p:cNvPr id="16" name="Text Placeholder 13">
            <a:extLst>
              <a:ext uri="{FF2B5EF4-FFF2-40B4-BE49-F238E27FC236}">
                <a16:creationId xmlns:a16="http://schemas.microsoft.com/office/drawing/2014/main" id="{6340FD9B-AE60-3404-C819-CD753CD6CA20}"/>
              </a:ext>
            </a:extLst>
          </p:cNvPr>
          <p:cNvSpPr>
            <a:spLocks noGrp="1"/>
          </p:cNvSpPr>
          <p:nvPr>
            <p:ph type="body" sz="quarter" idx="21" hasCustomPrompt="1"/>
          </p:nvPr>
        </p:nvSpPr>
        <p:spPr>
          <a:xfrm>
            <a:off x="2500486" y="4596722"/>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17" name="Content Placeholder 16">
            <a:extLst>
              <a:ext uri="{FF2B5EF4-FFF2-40B4-BE49-F238E27FC236}">
                <a16:creationId xmlns:a16="http://schemas.microsoft.com/office/drawing/2014/main" id="{76DBD51D-CD95-46A6-B925-503D5128623C}"/>
              </a:ext>
            </a:extLst>
          </p:cNvPr>
          <p:cNvSpPr>
            <a:spLocks noGrp="1"/>
          </p:cNvSpPr>
          <p:nvPr>
            <p:ph sz="quarter" idx="22" hasCustomPrompt="1"/>
          </p:nvPr>
        </p:nvSpPr>
        <p:spPr>
          <a:xfrm>
            <a:off x="2500486" y="5142765"/>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18" name="Picture Placeholder 6">
            <a:extLst>
              <a:ext uri="{FF2B5EF4-FFF2-40B4-BE49-F238E27FC236}">
                <a16:creationId xmlns:a16="http://schemas.microsoft.com/office/drawing/2014/main" id="{B4D58A6A-B651-A158-704E-ED16D440AEC5}"/>
              </a:ext>
            </a:extLst>
          </p:cNvPr>
          <p:cNvSpPr>
            <a:spLocks noGrp="1"/>
          </p:cNvSpPr>
          <p:nvPr>
            <p:ph type="pic" sz="quarter" idx="23"/>
          </p:nvPr>
        </p:nvSpPr>
        <p:spPr>
          <a:xfrm>
            <a:off x="503238" y="4689121"/>
            <a:ext cx="1684314" cy="1682051"/>
          </a:xfrm>
          <a:solidFill>
            <a:schemeClr val="bg1">
              <a:lumMod val="85000"/>
            </a:schemeClr>
          </a:solidFill>
        </p:spPr>
        <p:txBody>
          <a:bodyPr/>
          <a:lstStyle/>
          <a:p>
            <a:endParaRPr lang="en-US"/>
          </a:p>
        </p:txBody>
      </p:sp>
      <p:sp>
        <p:nvSpPr>
          <p:cNvPr id="4" name="Slide Number Placeholder 5">
            <a:extLst>
              <a:ext uri="{FF2B5EF4-FFF2-40B4-BE49-F238E27FC236}">
                <a16:creationId xmlns:a16="http://schemas.microsoft.com/office/drawing/2014/main" id="{AB2B1C0E-D76E-924F-D78D-DA11B6B65438}"/>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45351424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_Chart With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4" name="object 2">
            <a:extLst>
              <a:ext uri="{FF2B5EF4-FFF2-40B4-BE49-F238E27FC236}">
                <a16:creationId xmlns:a16="http://schemas.microsoft.com/office/drawing/2014/main" id="{3EEB7A42-5110-13AD-1E86-1C14D8EA0C4A}"/>
              </a:ext>
            </a:extLst>
          </p:cNvPr>
          <p:cNvSpPr/>
          <p:nvPr userDrawn="1"/>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8713913"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8713913" cy="3831050"/>
          </a:xfrm>
        </p:spPr>
        <p:txBody>
          <a:bodyPr/>
          <a:lstStyle>
            <a:lvl1pPr>
              <a:defRPr/>
            </a:lvl1pPr>
          </a:lstStyle>
          <a:p>
            <a:r>
              <a:rPr lang="en-US" dirty="0"/>
              <a:t>Click icon to add chart</a:t>
            </a:r>
          </a:p>
        </p:txBody>
      </p:sp>
      <p:sp>
        <p:nvSpPr>
          <p:cNvPr id="7" name="Text Placeholder 13">
            <a:extLst>
              <a:ext uri="{FF2B5EF4-FFF2-40B4-BE49-F238E27FC236}">
                <a16:creationId xmlns:a16="http://schemas.microsoft.com/office/drawing/2014/main" id="{1BB87E08-F5B2-1C85-04B0-1A4D63D6F725}"/>
              </a:ext>
            </a:extLst>
          </p:cNvPr>
          <p:cNvSpPr>
            <a:spLocks noGrp="1"/>
          </p:cNvSpPr>
          <p:nvPr>
            <p:ph type="body" sz="quarter" idx="20" hasCustomPrompt="1"/>
          </p:nvPr>
        </p:nvSpPr>
        <p:spPr>
          <a:xfrm>
            <a:off x="9968942" y="1994359"/>
            <a:ext cx="415822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8" name="Content Placeholder 16">
            <a:extLst>
              <a:ext uri="{FF2B5EF4-FFF2-40B4-BE49-F238E27FC236}">
                <a16:creationId xmlns:a16="http://schemas.microsoft.com/office/drawing/2014/main" id="{DFCB2DF8-8D4A-D112-A1F9-55A56C739C93}"/>
              </a:ext>
            </a:extLst>
          </p:cNvPr>
          <p:cNvSpPr>
            <a:spLocks noGrp="1"/>
          </p:cNvSpPr>
          <p:nvPr>
            <p:ph sz="quarter" idx="21"/>
          </p:nvPr>
        </p:nvSpPr>
        <p:spPr>
          <a:xfrm>
            <a:off x="9968942" y="3045239"/>
            <a:ext cx="4158220" cy="3831050"/>
          </a:xfrm>
        </p:spPr>
        <p:txBody>
          <a:bodyPr>
            <a:no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CD8C89FE-E5DA-B993-1428-B78D5CC400E7}"/>
              </a:ext>
            </a:extLst>
          </p:cNvPr>
          <p:cNvCxnSpPr>
            <a:cxnSpLocks/>
          </p:cNvCxnSpPr>
          <p:nvPr userDrawn="1"/>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5F135AD9-D450-D550-8CBA-5F0400B4E94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73371221"/>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3_Chart without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13623925"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13623924" cy="3831050"/>
          </a:xfrm>
        </p:spPr>
        <p:txBody>
          <a:bodyPr/>
          <a:lstStyle>
            <a:lvl1pPr>
              <a:defRPr/>
            </a:lvl1pPr>
          </a:lstStyle>
          <a:p>
            <a:r>
              <a:rPr lang="en-US" dirty="0"/>
              <a:t>Click icon to add chart</a:t>
            </a:r>
          </a:p>
        </p:txBody>
      </p:sp>
      <p:sp>
        <p:nvSpPr>
          <p:cNvPr id="4" name="Slide Number Placeholder 5">
            <a:extLst>
              <a:ext uri="{FF2B5EF4-FFF2-40B4-BE49-F238E27FC236}">
                <a16:creationId xmlns:a16="http://schemas.microsoft.com/office/drawing/2014/main" id="{2651C850-897C-E949-B6AA-E058B3A7F606}"/>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11952470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3_LAST LAYOUT OF TEMPL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1B9540-768B-ACCF-01EE-CF2685BD13DD}"/>
              </a:ext>
            </a:extLst>
          </p:cNvPr>
          <p:cNvSpPr/>
          <p:nvPr userDrawn="1"/>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 name="Rectangle 1"/>
          <p:cNvSpPr/>
          <p:nvPr userDrawn="1"/>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Tree>
    <p:extLst>
      <p:ext uri="{BB962C8B-B14F-4D97-AF65-F5344CB8AC3E}">
        <p14:creationId xmlns:p14="http://schemas.microsoft.com/office/powerpoint/2010/main" val="40926085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cSld name="4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805353539"/>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cSld name="1_Content 1 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F585-5101-8C47-BBE7-82D71209AF6B}"/>
              </a:ext>
            </a:extLst>
          </p:cNvPr>
          <p:cNvSpPr>
            <a:spLocks noGrp="1"/>
          </p:cNvSpPr>
          <p:nvPr>
            <p:ph type="title" hasCustomPrompt="1"/>
          </p:nvPr>
        </p:nvSpPr>
        <p:spPr>
          <a:xfrm>
            <a:off x="1183006" y="834271"/>
            <a:ext cx="13053564" cy="709117"/>
          </a:xfrm>
        </p:spPr>
        <p:txBody>
          <a:bodyPr lIns="0" rIns="0"/>
          <a:lstStyle/>
          <a:p>
            <a:r>
              <a:rPr lang="en-US"/>
              <a:t>Slide Title</a:t>
            </a:r>
          </a:p>
        </p:txBody>
      </p:sp>
      <p:pic>
        <p:nvPicPr>
          <p:cNvPr id="4" name="Image">
            <a:extLst>
              <a:ext uri="{FF2B5EF4-FFF2-40B4-BE49-F238E27FC236}">
                <a16:creationId xmlns:a16="http://schemas.microsoft.com/office/drawing/2014/main" id="{30352262-1CDD-1243-9F07-434709A2FAC7}"/>
              </a:ext>
            </a:extLst>
          </p:cNvPr>
          <p:cNvPicPr>
            <a:picLocks noChangeAspect="1"/>
          </p:cNvPicPr>
          <p:nvPr/>
        </p:nvPicPr>
        <p:blipFill>
          <a:blip r:embed="rId2" cstate="hqprint">
            <a:extLst>
              <a:ext uri="{28A0092B-C50C-407E-A947-70E740481C1C}">
                <a14:useLocalDpi xmlns:a14="http://schemas.microsoft.com/office/drawing/2010/main"/>
              </a:ext>
            </a:extLst>
          </a:blip>
          <a:srcRect/>
          <a:stretch/>
        </p:blipFill>
        <p:spPr>
          <a:xfrm>
            <a:off x="394336" y="390525"/>
            <a:ext cx="394334" cy="263878"/>
          </a:xfrm>
          <a:prstGeom prst="rect">
            <a:avLst/>
          </a:prstGeom>
          <a:ln w="12700">
            <a:miter lim="400000"/>
          </a:ln>
          <a:effectLst/>
        </p:spPr>
      </p:pic>
      <p:sp>
        <p:nvSpPr>
          <p:cNvPr id="10" name="Content Placeholder 9">
            <a:extLst>
              <a:ext uri="{FF2B5EF4-FFF2-40B4-BE49-F238E27FC236}">
                <a16:creationId xmlns:a16="http://schemas.microsoft.com/office/drawing/2014/main" id="{32347679-7AB8-114A-AB6E-C761C8D41B95}"/>
              </a:ext>
            </a:extLst>
          </p:cNvPr>
          <p:cNvSpPr>
            <a:spLocks noGrp="1"/>
          </p:cNvSpPr>
          <p:nvPr>
            <p:ph sz="quarter" idx="10"/>
          </p:nvPr>
        </p:nvSpPr>
        <p:spPr>
          <a:xfrm>
            <a:off x="1183005" y="1674834"/>
            <a:ext cx="13053059" cy="6162181"/>
          </a:xfr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97606D22-175E-BF40-8DFD-DEA5AE8FA4D8}"/>
              </a:ext>
            </a:extLst>
          </p:cNvPr>
          <p:cNvSpPr/>
          <p:nvPr/>
        </p:nvSpPr>
        <p:spPr>
          <a:xfrm>
            <a:off x="331258" y="7640955"/>
            <a:ext cx="517526" cy="221599"/>
          </a:xfrm>
          <a:prstGeom prst="rect">
            <a:avLst/>
          </a:prstGeom>
        </p:spPr>
        <p:txBody>
          <a:bodyPr wrap="square" lIns="0" tIns="0" rIns="0" bIns="0" anchor="b">
            <a:spAutoFit/>
          </a:bodyPr>
          <a:lstStyle/>
          <a:p>
            <a:pPr lvl="0"/>
            <a:r>
              <a:rPr lang="en-US" sz="1440" spc="-32" baseline="0">
                <a:solidFill>
                  <a:schemeClr val="tx1"/>
                </a:solidFill>
              </a:rPr>
              <a:t>ni.com</a:t>
            </a:r>
          </a:p>
        </p:txBody>
      </p:sp>
      <p:pic>
        <p:nvPicPr>
          <p:cNvPr id="8" name="Picture 7">
            <a:extLst>
              <a:ext uri="{FF2B5EF4-FFF2-40B4-BE49-F238E27FC236}">
                <a16:creationId xmlns:a16="http://schemas.microsoft.com/office/drawing/2014/main" id="{41238CCC-8785-8C45-9A10-C1E3943853AC}"/>
              </a:ext>
            </a:extLst>
          </p:cNvPr>
          <p:cNvPicPr>
            <a:picLocks noChangeAspect="1"/>
          </p:cNvPicPr>
          <p:nvPr/>
        </p:nvPicPr>
        <p:blipFill rotWithShape="1">
          <a:blip r:embed="rId3" cstate="hqprint">
            <a:extLst>
              <a:ext uri="{28A0092B-C50C-407E-A947-70E740481C1C}">
                <a14:useLocalDpi xmlns:a14="http://schemas.microsoft.com/office/drawing/2010/main"/>
              </a:ext>
            </a:extLst>
          </a:blip>
          <a:srcRect l="84653" t="1098"/>
          <a:stretch/>
        </p:blipFill>
        <p:spPr>
          <a:xfrm rot="10800000">
            <a:off x="-2" y="0"/>
            <a:ext cx="182881" cy="8229590"/>
          </a:xfrm>
          <a:prstGeom prst="rect">
            <a:avLst/>
          </a:prstGeom>
        </p:spPr>
      </p:pic>
    </p:spTree>
    <p:extLst>
      <p:ext uri="{BB962C8B-B14F-4D97-AF65-F5344CB8AC3E}">
        <p14:creationId xmlns:p14="http://schemas.microsoft.com/office/powerpoint/2010/main" val="3214930493"/>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cSld name="5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2368326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reaker_Blue ">
    <p:spTree>
      <p:nvGrpSpPr>
        <p:cNvPr id="1" name=""/>
        <p:cNvGrpSpPr/>
        <p:nvPr/>
      </p:nvGrpSpPr>
      <p:grpSpPr>
        <a:xfrm>
          <a:off x="0" y="0"/>
          <a:ext cx="0" cy="0"/>
          <a:chOff x="0" y="0"/>
          <a:chExt cx="0" cy="0"/>
        </a:xfrm>
      </p:grpSpPr>
      <p:sp>
        <p:nvSpPr>
          <p:cNvPr id="9" name="Rectangle 8"/>
          <p:cNvSpPr/>
          <p:nvPr/>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pic>
        <p:nvPicPr>
          <p:cNvPr id="3" name="Picture 2">
            <a:extLst>
              <a:ext uri="{FF2B5EF4-FFF2-40B4-BE49-F238E27FC236}">
                <a16:creationId xmlns:a16="http://schemas.microsoft.com/office/drawing/2014/main" id="{9612F83A-DB6F-F511-2661-4228658F732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5" name="Text Placeholder 13">
            <a:extLst>
              <a:ext uri="{FF2B5EF4-FFF2-40B4-BE49-F238E27FC236}">
                <a16:creationId xmlns:a16="http://schemas.microsoft.com/office/drawing/2014/main" id="{BD5C8983-9837-9124-4B5B-8C9E6E1E3545}"/>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4" name="Slide Number Placeholder 5">
            <a:extLst>
              <a:ext uri="{FF2B5EF4-FFF2-40B4-BE49-F238E27FC236}">
                <a16:creationId xmlns:a16="http://schemas.microsoft.com/office/drawing/2014/main" id="{657B30E0-B710-C5EF-4F55-0FD6FC853D3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Rectangle 5">
            <a:extLst>
              <a:ext uri="{FF2B5EF4-FFF2-40B4-BE49-F238E27FC236}">
                <a16:creationId xmlns:a16="http://schemas.microsoft.com/office/drawing/2014/main" id="{7BC8F710-8B77-63C2-FB1A-BFFB0123BB13}"/>
              </a:ext>
            </a:extLst>
          </p:cNvPr>
          <p:cNvSpPr/>
          <p:nvPr/>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C71C9F38-7E18-17B7-4F85-5D5C7187BFFA}"/>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1378BF81-E231-113A-257A-C3648E6F8BF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11" name="Rectangle 5">
            <a:extLst>
              <a:ext uri="{FF2B5EF4-FFF2-40B4-BE49-F238E27FC236}">
                <a16:creationId xmlns:a16="http://schemas.microsoft.com/office/drawing/2014/main" id="{123CEA4E-DB91-6E87-3E74-A67325939413}"/>
              </a:ext>
            </a:extLst>
          </p:cNvPr>
          <p:cNvSpPr/>
          <p:nvPr/>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6">
            <a:extLst>
              <a:ext uri="{FF2B5EF4-FFF2-40B4-BE49-F238E27FC236}">
                <a16:creationId xmlns:a16="http://schemas.microsoft.com/office/drawing/2014/main" id="{5F2F95E8-67FC-42B1-6A09-C9FDD29296E4}"/>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7">
            <a:extLst>
              <a:ext uri="{FF2B5EF4-FFF2-40B4-BE49-F238E27FC236}">
                <a16:creationId xmlns:a16="http://schemas.microsoft.com/office/drawing/2014/main" id="{0C716593-744D-CBB4-D5CA-ABFD3E87769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14" name="Rectangle 13">
            <a:extLst>
              <a:ext uri="{FF2B5EF4-FFF2-40B4-BE49-F238E27FC236}">
                <a16:creationId xmlns:a16="http://schemas.microsoft.com/office/drawing/2014/main" id="{B8847561-0CD5-754E-2348-438B08DF73F8}"/>
              </a:ext>
            </a:extLst>
          </p:cNvPr>
          <p:cNvSpPr/>
          <p:nvPr userDrawn="1"/>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DECD3D3-340E-7323-2A77-D99A5EE16372}"/>
              </a:ext>
            </a:extLst>
          </p:cNvPr>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E9687EB-5E52-7950-8033-B463FA5549B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2784884414"/>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cSld name="6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96412446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cSld name="7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477090242"/>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cSld name="8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57194204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cSld name="9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034688595"/>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cSld name="10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7135403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cSld name="11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3271406967"/>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cSld name="12_Plain 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lIns="91440">
            <a:noAutofit/>
          </a:bodyPr>
          <a:lstStyle>
            <a:lvl1pPr>
              <a:defRPr sz="4000"/>
            </a:lvl1pPr>
          </a:lstStyle>
          <a:p>
            <a:r>
              <a:rPr lang="en-US"/>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2"/>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a:p>
        </p:txBody>
      </p:sp>
    </p:spTree>
    <p:extLst>
      <p:ext uri="{BB962C8B-B14F-4D97-AF65-F5344CB8AC3E}">
        <p14:creationId xmlns:p14="http://schemas.microsoft.com/office/powerpoint/2010/main" val="1106770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4" name="object 2">
            <a:extLst>
              <a:ext uri="{FF2B5EF4-FFF2-40B4-BE49-F238E27FC236}">
                <a16:creationId xmlns:a16="http://schemas.microsoft.com/office/drawing/2014/main" id="{29CB7604-41D7-C52B-91F1-8825BBA54CC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5" name="Text Placeholder 14">
            <a:extLst>
              <a:ext uri="{FF2B5EF4-FFF2-40B4-BE49-F238E27FC236}">
                <a16:creationId xmlns:a16="http://schemas.microsoft.com/office/drawing/2014/main" id="{CA7C2C21-21DC-C1D3-2FC5-B4D312E26308}"/>
              </a:ext>
            </a:extLst>
          </p:cNvPr>
          <p:cNvSpPr>
            <a:spLocks noGrp="1"/>
          </p:cNvSpPr>
          <p:nvPr>
            <p:ph type="body" sz="quarter" idx="19" hasCustomPrompt="1"/>
          </p:nvPr>
        </p:nvSpPr>
        <p:spPr>
          <a:xfrm>
            <a:off x="503238" y="2036829"/>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1</a:t>
            </a:r>
          </a:p>
        </p:txBody>
      </p:sp>
      <p:sp>
        <p:nvSpPr>
          <p:cNvPr id="16" name="Text Placeholder 14">
            <a:extLst>
              <a:ext uri="{FF2B5EF4-FFF2-40B4-BE49-F238E27FC236}">
                <a16:creationId xmlns:a16="http://schemas.microsoft.com/office/drawing/2014/main" id="{D67C484B-16A7-DDBF-14F2-86FF1A28434E}"/>
              </a:ext>
            </a:extLst>
          </p:cNvPr>
          <p:cNvSpPr>
            <a:spLocks noGrp="1"/>
          </p:cNvSpPr>
          <p:nvPr>
            <p:ph type="body" sz="quarter" idx="20" hasCustomPrompt="1"/>
          </p:nvPr>
        </p:nvSpPr>
        <p:spPr>
          <a:xfrm>
            <a:off x="503238" y="2909795"/>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2</a:t>
            </a:r>
          </a:p>
        </p:txBody>
      </p:sp>
      <p:sp>
        <p:nvSpPr>
          <p:cNvPr id="17" name="Text Placeholder 14">
            <a:extLst>
              <a:ext uri="{FF2B5EF4-FFF2-40B4-BE49-F238E27FC236}">
                <a16:creationId xmlns:a16="http://schemas.microsoft.com/office/drawing/2014/main" id="{A7991BED-ABDA-00E6-FA19-59ECC9513C72}"/>
              </a:ext>
            </a:extLst>
          </p:cNvPr>
          <p:cNvSpPr>
            <a:spLocks noGrp="1"/>
          </p:cNvSpPr>
          <p:nvPr>
            <p:ph type="body" sz="quarter" idx="21" hasCustomPrompt="1"/>
          </p:nvPr>
        </p:nvSpPr>
        <p:spPr>
          <a:xfrm>
            <a:off x="503237" y="3782761"/>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3</a:t>
            </a:r>
          </a:p>
        </p:txBody>
      </p:sp>
      <p:sp>
        <p:nvSpPr>
          <p:cNvPr id="18" name="Text Placeholder 14">
            <a:extLst>
              <a:ext uri="{FF2B5EF4-FFF2-40B4-BE49-F238E27FC236}">
                <a16:creationId xmlns:a16="http://schemas.microsoft.com/office/drawing/2014/main" id="{EB9D5586-12D0-0617-0E83-18566F5F3D3D}"/>
              </a:ext>
            </a:extLst>
          </p:cNvPr>
          <p:cNvSpPr>
            <a:spLocks noGrp="1"/>
          </p:cNvSpPr>
          <p:nvPr>
            <p:ph type="body" sz="quarter" idx="22" hasCustomPrompt="1"/>
          </p:nvPr>
        </p:nvSpPr>
        <p:spPr>
          <a:xfrm>
            <a:off x="503237" y="465572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4</a:t>
            </a:r>
          </a:p>
        </p:txBody>
      </p:sp>
      <p:sp>
        <p:nvSpPr>
          <p:cNvPr id="19" name="Text Placeholder 14">
            <a:extLst>
              <a:ext uri="{FF2B5EF4-FFF2-40B4-BE49-F238E27FC236}">
                <a16:creationId xmlns:a16="http://schemas.microsoft.com/office/drawing/2014/main" id="{CF0DDFD5-43B7-F702-6963-ED560A9829AC}"/>
              </a:ext>
            </a:extLst>
          </p:cNvPr>
          <p:cNvSpPr>
            <a:spLocks noGrp="1"/>
          </p:cNvSpPr>
          <p:nvPr>
            <p:ph type="body" sz="quarter" idx="23" hasCustomPrompt="1"/>
          </p:nvPr>
        </p:nvSpPr>
        <p:spPr>
          <a:xfrm>
            <a:off x="503237" y="5528693"/>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5</a:t>
            </a:r>
          </a:p>
        </p:txBody>
      </p:sp>
      <p:sp>
        <p:nvSpPr>
          <p:cNvPr id="20" name="Text Placeholder 14">
            <a:extLst>
              <a:ext uri="{FF2B5EF4-FFF2-40B4-BE49-F238E27FC236}">
                <a16:creationId xmlns:a16="http://schemas.microsoft.com/office/drawing/2014/main" id="{80CEF86B-120C-0941-9E60-043E44E67644}"/>
              </a:ext>
            </a:extLst>
          </p:cNvPr>
          <p:cNvSpPr>
            <a:spLocks noGrp="1"/>
          </p:cNvSpPr>
          <p:nvPr>
            <p:ph type="body" sz="quarter" idx="24" hasCustomPrompt="1"/>
          </p:nvPr>
        </p:nvSpPr>
        <p:spPr>
          <a:xfrm>
            <a:off x="503237" y="640165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6</a:t>
            </a:r>
          </a:p>
        </p:txBody>
      </p:sp>
      <p:sp>
        <p:nvSpPr>
          <p:cNvPr id="21" name="Text Placeholder 14">
            <a:extLst>
              <a:ext uri="{FF2B5EF4-FFF2-40B4-BE49-F238E27FC236}">
                <a16:creationId xmlns:a16="http://schemas.microsoft.com/office/drawing/2014/main" id="{BE026C21-57F3-D6D8-15BF-C37F4D4FE587}"/>
              </a:ext>
            </a:extLst>
          </p:cNvPr>
          <p:cNvSpPr>
            <a:spLocks noGrp="1"/>
          </p:cNvSpPr>
          <p:nvPr>
            <p:ph type="body" sz="quarter" idx="25" hasCustomPrompt="1"/>
          </p:nvPr>
        </p:nvSpPr>
        <p:spPr>
          <a:xfrm>
            <a:off x="3494493" y="2036829"/>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2" name="Text Placeholder 14">
            <a:extLst>
              <a:ext uri="{FF2B5EF4-FFF2-40B4-BE49-F238E27FC236}">
                <a16:creationId xmlns:a16="http://schemas.microsoft.com/office/drawing/2014/main" id="{76A126D3-BDF5-3AEE-1652-826946CF5D50}"/>
              </a:ext>
            </a:extLst>
          </p:cNvPr>
          <p:cNvSpPr>
            <a:spLocks noGrp="1"/>
          </p:cNvSpPr>
          <p:nvPr>
            <p:ph type="body" sz="quarter" idx="26" hasCustomPrompt="1"/>
          </p:nvPr>
        </p:nvSpPr>
        <p:spPr>
          <a:xfrm>
            <a:off x="3494493" y="2909795"/>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3" name="Text Placeholder 14">
            <a:extLst>
              <a:ext uri="{FF2B5EF4-FFF2-40B4-BE49-F238E27FC236}">
                <a16:creationId xmlns:a16="http://schemas.microsoft.com/office/drawing/2014/main" id="{BBFF508D-A562-2556-E822-0712912C76D1}"/>
              </a:ext>
            </a:extLst>
          </p:cNvPr>
          <p:cNvSpPr>
            <a:spLocks noGrp="1"/>
          </p:cNvSpPr>
          <p:nvPr>
            <p:ph type="body" sz="quarter" idx="27" hasCustomPrompt="1"/>
          </p:nvPr>
        </p:nvSpPr>
        <p:spPr>
          <a:xfrm>
            <a:off x="3494492" y="3782761"/>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4" name="Text Placeholder 14">
            <a:extLst>
              <a:ext uri="{FF2B5EF4-FFF2-40B4-BE49-F238E27FC236}">
                <a16:creationId xmlns:a16="http://schemas.microsoft.com/office/drawing/2014/main" id="{9A7B486F-B636-3264-024E-F220C2E86F2D}"/>
              </a:ext>
            </a:extLst>
          </p:cNvPr>
          <p:cNvSpPr>
            <a:spLocks noGrp="1"/>
          </p:cNvSpPr>
          <p:nvPr>
            <p:ph type="body" sz="quarter" idx="28" hasCustomPrompt="1"/>
          </p:nvPr>
        </p:nvSpPr>
        <p:spPr>
          <a:xfrm>
            <a:off x="3494492" y="465572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5" name="Text Placeholder 14">
            <a:extLst>
              <a:ext uri="{FF2B5EF4-FFF2-40B4-BE49-F238E27FC236}">
                <a16:creationId xmlns:a16="http://schemas.microsoft.com/office/drawing/2014/main" id="{A85B539F-6478-15FE-15B6-DF8BF6110456}"/>
              </a:ext>
            </a:extLst>
          </p:cNvPr>
          <p:cNvSpPr>
            <a:spLocks noGrp="1"/>
          </p:cNvSpPr>
          <p:nvPr>
            <p:ph type="body" sz="quarter" idx="29" hasCustomPrompt="1"/>
          </p:nvPr>
        </p:nvSpPr>
        <p:spPr>
          <a:xfrm>
            <a:off x="3494492" y="5528693"/>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6" name="Text Placeholder 14">
            <a:extLst>
              <a:ext uri="{FF2B5EF4-FFF2-40B4-BE49-F238E27FC236}">
                <a16:creationId xmlns:a16="http://schemas.microsoft.com/office/drawing/2014/main" id="{58F8F0E5-9313-5F1C-EA96-805FDEBFAAEB}"/>
              </a:ext>
            </a:extLst>
          </p:cNvPr>
          <p:cNvSpPr>
            <a:spLocks noGrp="1"/>
          </p:cNvSpPr>
          <p:nvPr>
            <p:ph type="body" sz="quarter" idx="30" hasCustomPrompt="1"/>
          </p:nvPr>
        </p:nvSpPr>
        <p:spPr>
          <a:xfrm>
            <a:off x="3494492" y="640165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3" name="Slide Number Placeholder 5">
            <a:extLst>
              <a:ext uri="{FF2B5EF4-FFF2-40B4-BE49-F238E27FC236}">
                <a16:creationId xmlns:a16="http://schemas.microsoft.com/office/drawing/2014/main" id="{B56C1EBB-5DA5-BF02-BDC5-AA34C350313E}"/>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6278EF38-2821-547B-513B-8BFE212313D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6" name="object 2">
            <a:extLst>
              <a:ext uri="{FF2B5EF4-FFF2-40B4-BE49-F238E27FC236}">
                <a16:creationId xmlns:a16="http://schemas.microsoft.com/office/drawing/2014/main" id="{EEC0B146-5A08-7FC6-C1C9-0FB5C3856826}"/>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7" name="object 2">
            <a:extLst>
              <a:ext uri="{FF2B5EF4-FFF2-40B4-BE49-F238E27FC236}">
                <a16:creationId xmlns:a16="http://schemas.microsoft.com/office/drawing/2014/main" id="{4034133E-28B2-EB73-2EC0-34499E9E4086}"/>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33753352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lain Content Slide">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ltLang="ja-JP"/>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9F02B1E1-7080-2BEB-26CC-4EF0B19BE25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7" name="object 2">
            <a:extLst>
              <a:ext uri="{FF2B5EF4-FFF2-40B4-BE49-F238E27FC236}">
                <a16:creationId xmlns:a16="http://schemas.microsoft.com/office/drawing/2014/main" id="{72191333-77DC-05B5-2B20-AE7845FD58F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8" name="object 2">
            <a:extLst>
              <a:ext uri="{FF2B5EF4-FFF2-40B4-BE49-F238E27FC236}">
                <a16:creationId xmlns:a16="http://schemas.microsoft.com/office/drawing/2014/main" id="{327CB52D-4B73-49C5-8189-E3D8F262F22D}"/>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612416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lain Content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ltLang="ja-JP"/>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953161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block Content Slide 1">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6666188" cy="596900"/>
          </a:xfrm>
        </p:spPr>
        <p:txBody>
          <a:bodyPr/>
          <a:lstStyle>
            <a:lvl1pPr marL="0" indent="0">
              <a:buNone/>
              <a:defRPr sz="2800">
                <a:solidFill>
                  <a:schemeClr val="tx1"/>
                </a:solidFill>
              </a:defRPr>
            </a:lvl1pPr>
          </a:lstStyle>
          <a:p>
            <a:pPr lvl="0"/>
            <a:r>
              <a:rPr lang="en-US" altLang="ja-JP"/>
              <a:t>Click to edit Master text styles</a:t>
            </a:r>
          </a:p>
        </p:txBody>
      </p:sp>
      <p:sp>
        <p:nvSpPr>
          <p:cNvPr id="8" name="Content Placeholder 2">
            <a:extLst>
              <a:ext uri="{FF2B5EF4-FFF2-40B4-BE49-F238E27FC236}">
                <a16:creationId xmlns:a16="http://schemas.microsoft.com/office/drawing/2014/main" id="{57FC8DC0-6478-538D-D5BB-1C7A5196457F}"/>
              </a:ext>
            </a:extLst>
          </p:cNvPr>
          <p:cNvSpPr>
            <a:spLocks noGrp="1"/>
          </p:cNvSpPr>
          <p:nvPr>
            <p:ph idx="11"/>
          </p:nvPr>
        </p:nvSpPr>
        <p:spPr>
          <a:xfrm>
            <a:off x="7460973"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9" name="Text Placeholder 11">
            <a:extLst>
              <a:ext uri="{FF2B5EF4-FFF2-40B4-BE49-F238E27FC236}">
                <a16:creationId xmlns:a16="http://schemas.microsoft.com/office/drawing/2014/main" id="{582A5401-52A2-8570-1E7F-12F6CAFEBEA5}"/>
              </a:ext>
            </a:extLst>
          </p:cNvPr>
          <p:cNvSpPr>
            <a:spLocks noGrp="1"/>
          </p:cNvSpPr>
          <p:nvPr>
            <p:ph type="body" sz="quarter" idx="12"/>
          </p:nvPr>
        </p:nvSpPr>
        <p:spPr>
          <a:xfrm>
            <a:off x="7460974" y="1960631"/>
            <a:ext cx="6666188" cy="596900"/>
          </a:xfrm>
        </p:spPr>
        <p:txBody>
          <a:bodyPr/>
          <a:lstStyle>
            <a:lvl1pPr marL="0" indent="0">
              <a:buNone/>
              <a:defRPr sz="2800"/>
            </a:lvl1pPr>
          </a:lstStyle>
          <a:p>
            <a:pPr lvl="0"/>
            <a:r>
              <a:rPr lang="en-US" altLang="ja-JP"/>
              <a:t>Click to edit Master text styles</a:t>
            </a:r>
          </a:p>
          <a:p>
            <a:pPr lvl="1"/>
            <a:r>
              <a:rPr lang="en-US" altLang="ja-JP"/>
              <a:t>Second level</a:t>
            </a:r>
          </a:p>
        </p:txBody>
      </p:sp>
      <p:sp>
        <p:nvSpPr>
          <p:cNvPr id="4" name="Slide Number Placeholder 5">
            <a:extLst>
              <a:ext uri="{FF2B5EF4-FFF2-40B4-BE49-F238E27FC236}">
                <a16:creationId xmlns:a16="http://schemas.microsoft.com/office/drawing/2014/main" id="{86B23157-C7C5-A8CF-164C-6F71BC03A26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08FE73CA-1AC6-1291-800B-4CF62264B93F}"/>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7" name="object 2">
            <a:extLst>
              <a:ext uri="{FF2B5EF4-FFF2-40B4-BE49-F238E27FC236}">
                <a16:creationId xmlns:a16="http://schemas.microsoft.com/office/drawing/2014/main" id="{D81AAB2A-A776-99CA-523D-7A8AF94CA81B}"/>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0" name="object 2">
            <a:extLst>
              <a:ext uri="{FF2B5EF4-FFF2-40B4-BE49-F238E27FC236}">
                <a16:creationId xmlns:a16="http://schemas.microsoft.com/office/drawing/2014/main" id="{07F08177-BB9E-E447-F52B-E99F587D295F}"/>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29721968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ingle Block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68898" y="801451"/>
            <a:ext cx="8958263" cy="1016350"/>
          </a:xfrm>
        </p:spPr>
        <p:txBody>
          <a:bodyPr/>
          <a:lstStyle>
            <a:lvl1pPr>
              <a:defRPr/>
            </a:lvl1pPr>
          </a:lstStyle>
          <a:p>
            <a:r>
              <a:rPr lang="en-US" dirty="0"/>
              <a:t>Click To Edit Slide Title</a:t>
            </a:r>
          </a:p>
        </p:txBody>
      </p:sp>
      <p:sp>
        <p:nvSpPr>
          <p:cNvPr id="3" name="Content Placeholder 2"/>
          <p:cNvSpPr>
            <a:spLocks noGrp="1"/>
          </p:cNvSpPr>
          <p:nvPr>
            <p:ph idx="1"/>
          </p:nvPr>
        </p:nvSpPr>
        <p:spPr>
          <a:xfrm>
            <a:off x="5168899" y="2145118"/>
            <a:ext cx="8958263" cy="5170082"/>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8" name="Picture Placeholder 6">
            <a:extLst>
              <a:ext uri="{FF2B5EF4-FFF2-40B4-BE49-F238E27FC236}">
                <a16:creationId xmlns:a16="http://schemas.microsoft.com/office/drawing/2014/main" id="{5FA95EFE-A82E-97DE-9182-57C867C5A487}"/>
              </a:ext>
            </a:extLst>
          </p:cNvPr>
          <p:cNvSpPr>
            <a:spLocks noGrp="1"/>
          </p:cNvSpPr>
          <p:nvPr>
            <p:ph type="pic" sz="quarter" idx="14"/>
          </p:nvPr>
        </p:nvSpPr>
        <p:spPr>
          <a:xfrm>
            <a:off x="-3" y="0"/>
            <a:ext cx="49149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4" name="Slide Number Placeholder 5">
            <a:extLst>
              <a:ext uri="{FF2B5EF4-FFF2-40B4-BE49-F238E27FC236}">
                <a16:creationId xmlns:a16="http://schemas.microsoft.com/office/drawing/2014/main" id="{7E74F657-CE88-2203-5F5D-65C0CCA67375}"/>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533163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E7A80914-A36F-2E1B-7EA3-A5ECAC70819B}"/>
              </a:ext>
            </a:extLst>
          </p:cNvPr>
          <p:cNvSpPr/>
          <p:nvPr/>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4">
            <a:extLst>
              <a:ext uri="{FF2B5EF4-FFF2-40B4-BE49-F238E27FC236}">
                <a16:creationId xmlns:a16="http://schemas.microsoft.com/office/drawing/2014/main" id="{4A039814-B8B1-3562-C964-663E0D0AB2EC}"/>
              </a:ext>
            </a:extLst>
          </p:cNvPr>
          <p:cNvSpPr/>
          <p:nvPr/>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0F680E00-F89C-D4FD-7568-311AD7B2FEE6}"/>
              </a:ext>
            </a:extLst>
          </p:cNvPr>
          <p:cNvSpPr/>
          <p:nvPr userDrawn="1"/>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94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E387C6F3-D770-87A0-F494-3E0B85036BC3}"/>
              </a:ext>
            </a:extLst>
          </p:cNvPr>
          <p:cNvSpPr/>
          <p:nvPr/>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4">
            <a:extLst>
              <a:ext uri="{FF2B5EF4-FFF2-40B4-BE49-F238E27FC236}">
                <a16:creationId xmlns:a16="http://schemas.microsoft.com/office/drawing/2014/main" id="{C256A457-B90E-4778-DD2B-90BE7637A212}"/>
              </a:ext>
            </a:extLst>
          </p:cNvPr>
          <p:cNvSpPr/>
          <p:nvPr/>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319802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branded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5FC2D6-258E-2A4C-99EE-17BDF6F362B5}"/>
              </a:ext>
            </a:extLst>
          </p:cNvPr>
          <p:cNvSpPr/>
          <p:nvPr/>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7" name="Picture 6">
            <a:extLst>
              <a:ext uri="{FF2B5EF4-FFF2-40B4-BE49-F238E27FC236}">
                <a16:creationId xmlns:a16="http://schemas.microsoft.com/office/drawing/2014/main" id="{6DC6D24F-3F63-5BDF-85A3-4AE929F7544C}"/>
              </a:ext>
            </a:extLst>
          </p:cNvPr>
          <p:cNvPicPr>
            <a:picLocks noChangeAspect="1"/>
          </p:cNvPicPr>
          <p:nvPr/>
        </p:nvPicPr>
        <p:blipFill>
          <a:blip r:embed="rId2"/>
          <a:srcRect/>
          <a:stretch/>
        </p:blipFill>
        <p:spPr>
          <a:xfrm>
            <a:off x="-18168" y="2275119"/>
            <a:ext cx="14630380" cy="3670207"/>
          </a:xfrm>
          <a:prstGeom prst="rect">
            <a:avLst/>
          </a:prstGeom>
        </p:spPr>
      </p:pic>
      <p:sp>
        <p:nvSpPr>
          <p:cNvPr id="4" name="TextBox 3">
            <a:extLst>
              <a:ext uri="{FF2B5EF4-FFF2-40B4-BE49-F238E27FC236}">
                <a16:creationId xmlns:a16="http://schemas.microsoft.com/office/drawing/2014/main" id="{44D9FEA5-9836-9524-A302-D1D4F2E9659B}"/>
              </a:ext>
            </a:extLst>
          </p:cNvPr>
          <p:cNvSpPr txBox="1"/>
          <p:nvPr/>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
        <p:nvSpPr>
          <p:cNvPr id="6" name="Slide Number Placeholder 5">
            <a:extLst>
              <a:ext uri="{FF2B5EF4-FFF2-40B4-BE49-F238E27FC236}">
                <a16:creationId xmlns:a16="http://schemas.microsoft.com/office/drawing/2014/main" id="{60450ED1-DB5B-ABCC-5F7C-40C47AA2A744}"/>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2" name="Rectangle 1">
            <a:extLst>
              <a:ext uri="{FF2B5EF4-FFF2-40B4-BE49-F238E27FC236}">
                <a16:creationId xmlns:a16="http://schemas.microsoft.com/office/drawing/2014/main" id="{7D128FE4-269E-606F-B220-E2EB2564DA90}"/>
              </a:ext>
            </a:extLst>
          </p:cNvPr>
          <p:cNvSpPr/>
          <p:nvPr/>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5" name="Picture 4">
            <a:extLst>
              <a:ext uri="{FF2B5EF4-FFF2-40B4-BE49-F238E27FC236}">
                <a16:creationId xmlns:a16="http://schemas.microsoft.com/office/drawing/2014/main" id="{299CFFE6-E3DC-D35E-BC05-9ADF501B05FB}"/>
              </a:ext>
            </a:extLst>
          </p:cNvPr>
          <p:cNvPicPr>
            <a:picLocks noChangeAspect="1"/>
          </p:cNvPicPr>
          <p:nvPr/>
        </p:nvPicPr>
        <p:blipFill>
          <a:blip r:embed="rId2"/>
          <a:srcRect/>
          <a:stretch/>
        </p:blipFill>
        <p:spPr>
          <a:xfrm>
            <a:off x="-18168" y="2275119"/>
            <a:ext cx="14630380" cy="3670207"/>
          </a:xfrm>
          <a:prstGeom prst="rect">
            <a:avLst/>
          </a:prstGeom>
        </p:spPr>
      </p:pic>
      <p:sp>
        <p:nvSpPr>
          <p:cNvPr id="8" name="TextBox 7">
            <a:extLst>
              <a:ext uri="{FF2B5EF4-FFF2-40B4-BE49-F238E27FC236}">
                <a16:creationId xmlns:a16="http://schemas.microsoft.com/office/drawing/2014/main" id="{6545DCDC-0606-C560-8B41-3B1F823CE529}"/>
              </a:ext>
            </a:extLst>
          </p:cNvPr>
          <p:cNvSpPr txBox="1"/>
          <p:nvPr/>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
        <p:nvSpPr>
          <p:cNvPr id="9" name="Rectangle 1">
            <a:extLst>
              <a:ext uri="{FF2B5EF4-FFF2-40B4-BE49-F238E27FC236}">
                <a16:creationId xmlns:a16="http://schemas.microsoft.com/office/drawing/2014/main" id="{FE758A22-D79E-6F8E-2BD9-CCD202FC4928}"/>
              </a:ext>
            </a:extLst>
          </p:cNvPr>
          <p:cNvSpPr/>
          <p:nvPr/>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10" name="Picture 4">
            <a:extLst>
              <a:ext uri="{FF2B5EF4-FFF2-40B4-BE49-F238E27FC236}">
                <a16:creationId xmlns:a16="http://schemas.microsoft.com/office/drawing/2014/main" id="{22EB1C1B-9DF9-B386-11E2-623F40C40481}"/>
              </a:ext>
            </a:extLst>
          </p:cNvPr>
          <p:cNvPicPr>
            <a:picLocks noChangeAspect="1"/>
          </p:cNvPicPr>
          <p:nvPr/>
        </p:nvPicPr>
        <p:blipFill>
          <a:blip r:embed="rId2"/>
          <a:srcRect/>
          <a:stretch/>
        </p:blipFill>
        <p:spPr>
          <a:xfrm>
            <a:off x="-18168" y="2275119"/>
            <a:ext cx="14630380" cy="3670207"/>
          </a:xfrm>
          <a:prstGeom prst="rect">
            <a:avLst/>
          </a:prstGeom>
        </p:spPr>
      </p:pic>
      <p:sp>
        <p:nvSpPr>
          <p:cNvPr id="11" name="TextBox 7">
            <a:extLst>
              <a:ext uri="{FF2B5EF4-FFF2-40B4-BE49-F238E27FC236}">
                <a16:creationId xmlns:a16="http://schemas.microsoft.com/office/drawing/2014/main" id="{3CE5040F-321B-F2C7-8154-7DDABED27E6A}"/>
              </a:ext>
            </a:extLst>
          </p:cNvPr>
          <p:cNvSpPr txBox="1"/>
          <p:nvPr/>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
        <p:nvSpPr>
          <p:cNvPr id="12" name="Rectangle 1">
            <a:extLst>
              <a:ext uri="{FF2B5EF4-FFF2-40B4-BE49-F238E27FC236}">
                <a16:creationId xmlns:a16="http://schemas.microsoft.com/office/drawing/2014/main" id="{894A7E31-D26E-B361-F78C-209EB6722AE1}"/>
              </a:ext>
            </a:extLst>
          </p:cNvPr>
          <p:cNvSpPr/>
          <p:nvPr userDrawn="1"/>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13" name="Picture 4">
            <a:extLst>
              <a:ext uri="{FF2B5EF4-FFF2-40B4-BE49-F238E27FC236}">
                <a16:creationId xmlns:a16="http://schemas.microsoft.com/office/drawing/2014/main" id="{FB484202-5BC9-F92D-A271-C9CE929E8155}"/>
              </a:ext>
            </a:extLst>
          </p:cNvPr>
          <p:cNvPicPr>
            <a:picLocks noChangeAspect="1"/>
          </p:cNvPicPr>
          <p:nvPr userDrawn="1"/>
        </p:nvPicPr>
        <p:blipFill>
          <a:blip r:embed="rId2"/>
          <a:srcRect/>
          <a:stretch/>
        </p:blipFill>
        <p:spPr>
          <a:xfrm>
            <a:off x="-18168" y="2275119"/>
            <a:ext cx="14630380" cy="3670207"/>
          </a:xfrm>
          <a:prstGeom prst="rect">
            <a:avLst/>
          </a:prstGeom>
        </p:spPr>
      </p:pic>
      <p:sp>
        <p:nvSpPr>
          <p:cNvPr id="14" name="TextBox 13">
            <a:extLst>
              <a:ext uri="{FF2B5EF4-FFF2-40B4-BE49-F238E27FC236}">
                <a16:creationId xmlns:a16="http://schemas.microsoft.com/office/drawing/2014/main" id="{570A42B4-2BF5-79E3-34E7-3B86B5B14AB9}"/>
              </a:ext>
            </a:extLst>
          </p:cNvPr>
          <p:cNvSpPr txBox="1"/>
          <p:nvPr userDrawn="1"/>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Tree>
    <p:extLst>
      <p:ext uri="{BB962C8B-B14F-4D97-AF65-F5344CB8AC3E}">
        <p14:creationId xmlns:p14="http://schemas.microsoft.com/office/powerpoint/2010/main" val="481689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lain Content Slid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ltLang="ja-JP"/>
              <a:t>Click to edit Master text styles</a:t>
            </a:r>
          </a:p>
        </p:txBody>
      </p:sp>
      <p:sp>
        <p:nvSpPr>
          <p:cNvPr id="4" name="Slide Number Placeholder 5">
            <a:extLst>
              <a:ext uri="{FF2B5EF4-FFF2-40B4-BE49-F238E27FC236}">
                <a16:creationId xmlns:a16="http://schemas.microsoft.com/office/drawing/2014/main" id="{0AF8B6F9-70E2-DC92-6A96-A82D7F4A631F}"/>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4986005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lain Content Slide 4">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321889220"/>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D38E9841-81CD-7234-48A7-BF489BBBF82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8" name="Straight Connector 7">
            <a:extLst>
              <a:ext uri="{FF2B5EF4-FFF2-40B4-BE49-F238E27FC236}">
                <a16:creationId xmlns:a16="http://schemas.microsoft.com/office/drawing/2014/main" id="{DEFE476F-0492-E294-D741-AEFB876AEBFA}"/>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1BDF671B-DAEC-5CE5-EB6F-5772B46867DD}"/>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object 2">
            <a:extLst>
              <a:ext uri="{FF2B5EF4-FFF2-40B4-BE49-F238E27FC236}">
                <a16:creationId xmlns:a16="http://schemas.microsoft.com/office/drawing/2014/main" id="{D064B37F-9384-1AB5-EEAC-F3FD26350609}"/>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11" name="Straight Connector 7">
            <a:extLst>
              <a:ext uri="{FF2B5EF4-FFF2-40B4-BE49-F238E27FC236}">
                <a16:creationId xmlns:a16="http://schemas.microsoft.com/office/drawing/2014/main" id="{50FD5904-B217-54B9-E1BE-3725679B4584}"/>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2" name="Straight Connector 8">
            <a:extLst>
              <a:ext uri="{FF2B5EF4-FFF2-40B4-BE49-F238E27FC236}">
                <a16:creationId xmlns:a16="http://schemas.microsoft.com/office/drawing/2014/main" id="{BC561BF8-2D8A-9959-9ACB-64FDC20A7586}"/>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3" name="object 2">
            <a:extLst>
              <a:ext uri="{FF2B5EF4-FFF2-40B4-BE49-F238E27FC236}">
                <a16:creationId xmlns:a16="http://schemas.microsoft.com/office/drawing/2014/main" id="{AE5DD450-0C01-4A36-2495-D86688EEB5D3}"/>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14" name="Straight Connector 13">
            <a:extLst>
              <a:ext uri="{FF2B5EF4-FFF2-40B4-BE49-F238E27FC236}">
                <a16:creationId xmlns:a16="http://schemas.microsoft.com/office/drawing/2014/main" id="{7D27B283-DB49-89D0-39BA-2D6AE7F4998A}"/>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5" name="Straight Connector 14">
            <a:extLst>
              <a:ext uri="{FF2B5EF4-FFF2-40B4-BE49-F238E27FC236}">
                <a16:creationId xmlns:a16="http://schemas.microsoft.com/office/drawing/2014/main" id="{78ED39D4-497B-CE93-D90E-B627C7FDCC8F}"/>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56294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1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D9BC5E6D-A862-CF3B-7E0F-039314A6EDD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8" name="Straight Connector 7">
            <a:extLst>
              <a:ext uri="{FF2B5EF4-FFF2-40B4-BE49-F238E27FC236}">
                <a16:creationId xmlns:a16="http://schemas.microsoft.com/office/drawing/2014/main" id="{2254F0C0-B21D-F700-EF66-69A5E04C445D}"/>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30FE965C-636C-F0C8-C43A-78AB63831F4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object 2">
            <a:extLst>
              <a:ext uri="{FF2B5EF4-FFF2-40B4-BE49-F238E27FC236}">
                <a16:creationId xmlns:a16="http://schemas.microsoft.com/office/drawing/2014/main" id="{C97BE283-02FF-EC31-B927-BF5C1806FE12}"/>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11" name="Straight Connector 7">
            <a:extLst>
              <a:ext uri="{FF2B5EF4-FFF2-40B4-BE49-F238E27FC236}">
                <a16:creationId xmlns:a16="http://schemas.microsoft.com/office/drawing/2014/main" id="{B2010817-0333-57D8-25FC-C96876210AFB}"/>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2" name="Straight Connector 8">
            <a:extLst>
              <a:ext uri="{FF2B5EF4-FFF2-40B4-BE49-F238E27FC236}">
                <a16:creationId xmlns:a16="http://schemas.microsoft.com/office/drawing/2014/main" id="{1BC328DF-A087-76E2-26BA-87B3EB575EB7}"/>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3" name="object 2">
            <a:extLst>
              <a:ext uri="{FF2B5EF4-FFF2-40B4-BE49-F238E27FC236}">
                <a16:creationId xmlns:a16="http://schemas.microsoft.com/office/drawing/2014/main" id="{7CBED2E7-0C4E-9DD9-EB5E-AEA51AC2B75D}"/>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14" name="Straight Connector 7">
            <a:extLst>
              <a:ext uri="{FF2B5EF4-FFF2-40B4-BE49-F238E27FC236}">
                <a16:creationId xmlns:a16="http://schemas.microsoft.com/office/drawing/2014/main" id="{6D60320E-2304-14A5-7B3D-1B62B51959F6}"/>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5" name="Straight Connector 8">
            <a:extLst>
              <a:ext uri="{FF2B5EF4-FFF2-40B4-BE49-F238E27FC236}">
                <a16:creationId xmlns:a16="http://schemas.microsoft.com/office/drawing/2014/main" id="{0561099C-EB54-2A78-D078-9CA76FCE1F7A}"/>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513108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2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cxnSp>
        <p:nvCxnSpPr>
          <p:cNvPr id="3" name="Straight Connector 2">
            <a:extLst>
              <a:ext uri="{FF2B5EF4-FFF2-40B4-BE49-F238E27FC236}">
                <a16:creationId xmlns:a16="http://schemas.microsoft.com/office/drawing/2014/main" id="{F62F0601-810D-6181-7D36-316FF09E88BA}"/>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89CBA58F-A393-6E1D-C471-E60B536F9F07}"/>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2">
            <a:extLst>
              <a:ext uri="{FF2B5EF4-FFF2-40B4-BE49-F238E27FC236}">
                <a16:creationId xmlns:a16="http://schemas.microsoft.com/office/drawing/2014/main" id="{B895882A-E239-16F8-CA59-09589573934F}"/>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6">
            <a:extLst>
              <a:ext uri="{FF2B5EF4-FFF2-40B4-BE49-F238E27FC236}">
                <a16:creationId xmlns:a16="http://schemas.microsoft.com/office/drawing/2014/main" id="{9E1F1421-D158-DB23-1FA3-F5D17A91C13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4266926320"/>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cxnSp>
        <p:nvCxnSpPr>
          <p:cNvPr id="3" name="Straight Connector 2">
            <a:extLst>
              <a:ext uri="{FF2B5EF4-FFF2-40B4-BE49-F238E27FC236}">
                <a16:creationId xmlns:a16="http://schemas.microsoft.com/office/drawing/2014/main" id="{D073F946-1CE6-E3A6-5B97-428B7714FE7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BE82FEF6-08CB-23AC-0FBD-9C6E3E7F46B4}"/>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2">
            <a:extLst>
              <a:ext uri="{FF2B5EF4-FFF2-40B4-BE49-F238E27FC236}">
                <a16:creationId xmlns:a16="http://schemas.microsoft.com/office/drawing/2014/main" id="{C8B8799D-ED46-A464-2C70-8CA98A9C91C8}"/>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6">
            <a:extLst>
              <a:ext uri="{FF2B5EF4-FFF2-40B4-BE49-F238E27FC236}">
                <a16:creationId xmlns:a16="http://schemas.microsoft.com/office/drawing/2014/main" id="{960E7BF8-D567-6CB2-F917-AB76BFA0EFCB}"/>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833633009"/>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With Subheads 2">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1" y="2298700"/>
            <a:ext cx="377149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5425146" y="2298700"/>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1" y="3230815"/>
            <a:ext cx="3771490"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5425146" y="3230815"/>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7BB201C-481A-0938-9DB5-D0C110A33E15}"/>
              </a:ext>
            </a:extLst>
          </p:cNvPr>
          <p:cNvCxnSpPr>
            <a:cxnSpLocks/>
          </p:cNvCxnSpPr>
          <p:nvPr/>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5429DB8-28BE-3F8C-CCED-A9CFC8697C81}"/>
              </a:ext>
            </a:extLst>
          </p:cNvPr>
          <p:cNvCxnSpPr>
            <a:cxnSpLocks/>
          </p:cNvCxnSpPr>
          <p:nvPr/>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Text Placeholder 13">
            <a:extLst>
              <a:ext uri="{FF2B5EF4-FFF2-40B4-BE49-F238E27FC236}">
                <a16:creationId xmlns:a16="http://schemas.microsoft.com/office/drawing/2014/main" id="{7F7AAA09-1185-7F6B-0EB9-01E5747EB070}"/>
              </a:ext>
            </a:extLst>
          </p:cNvPr>
          <p:cNvSpPr>
            <a:spLocks noGrp="1"/>
          </p:cNvSpPr>
          <p:nvPr>
            <p:ph type="body" sz="quarter" idx="20" hasCustomPrompt="1"/>
          </p:nvPr>
        </p:nvSpPr>
        <p:spPr>
          <a:xfrm>
            <a:off x="9968942" y="2300767"/>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11" name="Content Placeholder 16">
            <a:extLst>
              <a:ext uri="{FF2B5EF4-FFF2-40B4-BE49-F238E27FC236}">
                <a16:creationId xmlns:a16="http://schemas.microsoft.com/office/drawing/2014/main" id="{514F11C7-C221-F797-F5B3-84BD44C358BD}"/>
              </a:ext>
            </a:extLst>
          </p:cNvPr>
          <p:cNvSpPr>
            <a:spLocks noGrp="1"/>
          </p:cNvSpPr>
          <p:nvPr>
            <p:ph sz="quarter" idx="21"/>
          </p:nvPr>
        </p:nvSpPr>
        <p:spPr>
          <a:xfrm>
            <a:off x="9968942" y="3230814"/>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Slide Number Placeholder 5">
            <a:extLst>
              <a:ext uri="{FF2B5EF4-FFF2-40B4-BE49-F238E27FC236}">
                <a16:creationId xmlns:a16="http://schemas.microsoft.com/office/drawing/2014/main" id="{30B3B5F0-7DA3-0644-2322-57C95423A7B9}"/>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CE10235D-801E-3061-9DEA-77E07AE188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9" name="Straight Connector 8">
            <a:extLst>
              <a:ext uri="{FF2B5EF4-FFF2-40B4-BE49-F238E27FC236}">
                <a16:creationId xmlns:a16="http://schemas.microsoft.com/office/drawing/2014/main" id="{B875482B-F1E3-5C73-0DC5-0C1A6F99A5DA}"/>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2418506F-6EFB-DB23-A206-9C85238CCB12}"/>
              </a:ext>
            </a:extLst>
          </p:cNvPr>
          <p:cNvCxnSpPr>
            <a:cxnSpLocks/>
          </p:cNvCxnSpPr>
          <p:nvPr/>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F1266DD8-8990-317B-2A02-8AC1210A57CD}"/>
              </a:ext>
            </a:extLst>
          </p:cNvPr>
          <p:cNvCxnSpPr>
            <a:cxnSpLocks/>
          </p:cNvCxnSpPr>
          <p:nvPr/>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4" name="object 2">
            <a:extLst>
              <a:ext uri="{FF2B5EF4-FFF2-40B4-BE49-F238E27FC236}">
                <a16:creationId xmlns:a16="http://schemas.microsoft.com/office/drawing/2014/main" id="{5FD9EA7B-46C8-2D46-5D45-15EB0EE07E8B}"/>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15" name="Straight Connector 8">
            <a:extLst>
              <a:ext uri="{FF2B5EF4-FFF2-40B4-BE49-F238E27FC236}">
                <a16:creationId xmlns:a16="http://schemas.microsoft.com/office/drawing/2014/main" id="{F7110873-734B-50EA-558B-130DB029F67C}"/>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6" name="Straight Connector 11">
            <a:extLst>
              <a:ext uri="{FF2B5EF4-FFF2-40B4-BE49-F238E27FC236}">
                <a16:creationId xmlns:a16="http://schemas.microsoft.com/office/drawing/2014/main" id="{31770670-7261-332B-1E08-EB971771E136}"/>
              </a:ext>
            </a:extLst>
          </p:cNvPr>
          <p:cNvCxnSpPr>
            <a:cxnSpLocks/>
          </p:cNvCxnSpPr>
          <p:nvPr/>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7" name="Straight Connector 12">
            <a:extLst>
              <a:ext uri="{FF2B5EF4-FFF2-40B4-BE49-F238E27FC236}">
                <a16:creationId xmlns:a16="http://schemas.microsoft.com/office/drawing/2014/main" id="{1D6C34E2-AE9D-3890-BD86-3E0C4D529C33}"/>
              </a:ext>
            </a:extLst>
          </p:cNvPr>
          <p:cNvCxnSpPr>
            <a:cxnSpLocks/>
          </p:cNvCxnSpPr>
          <p:nvPr/>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8" name="object 2">
            <a:extLst>
              <a:ext uri="{FF2B5EF4-FFF2-40B4-BE49-F238E27FC236}">
                <a16:creationId xmlns:a16="http://schemas.microsoft.com/office/drawing/2014/main" id="{97E6A491-FE2B-6EE3-C680-05B60AC2DF99}"/>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23" name="Straight Connector 22">
            <a:extLst>
              <a:ext uri="{FF2B5EF4-FFF2-40B4-BE49-F238E27FC236}">
                <a16:creationId xmlns:a16="http://schemas.microsoft.com/office/drawing/2014/main" id="{8DE2DD53-E2BD-4B09-5A6B-3CD0901B7812}"/>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C0641C66-E29B-C7B2-5B1B-F11A305C9D87}"/>
              </a:ext>
            </a:extLst>
          </p:cNvPr>
          <p:cNvCxnSpPr>
            <a:cxnSpLocks/>
          </p:cNvCxnSpPr>
          <p:nvPr userDrawn="1"/>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25" name="Straight Connector 24">
            <a:extLst>
              <a:ext uri="{FF2B5EF4-FFF2-40B4-BE49-F238E27FC236}">
                <a16:creationId xmlns:a16="http://schemas.microsoft.com/office/drawing/2014/main" id="{CAF53292-EC5F-1673-5616-CB82BE20D6FD}"/>
              </a:ext>
            </a:extLst>
          </p:cNvPr>
          <p:cNvCxnSpPr>
            <a:cxnSpLocks/>
          </p:cNvCxnSpPr>
          <p:nvPr userDrawn="1"/>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4429053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Quote w/headshot">
    <p:spTree>
      <p:nvGrpSpPr>
        <p:cNvPr id="1" name=""/>
        <p:cNvGrpSpPr/>
        <p:nvPr/>
      </p:nvGrpSpPr>
      <p:grpSpPr>
        <a:xfrm>
          <a:off x="0" y="0"/>
          <a:ext cx="0" cy="0"/>
          <a:chOff x="0" y="0"/>
          <a:chExt cx="0" cy="0"/>
        </a:xfrm>
      </p:grpSpPr>
      <p:sp>
        <p:nvSpPr>
          <p:cNvPr id="21" name="Content Placeholder 16"/>
          <p:cNvSpPr>
            <a:spLocks noGrp="1"/>
          </p:cNvSpPr>
          <p:nvPr>
            <p:ph sz="quarter" idx="17"/>
          </p:nvPr>
        </p:nvSpPr>
        <p:spPr>
          <a:xfrm>
            <a:off x="5751516" y="2600325"/>
            <a:ext cx="8375616" cy="3113472"/>
          </a:xfrm>
        </p:spPr>
        <p:txBody>
          <a:bodyPr>
            <a:noAutofit/>
          </a:bodyPr>
          <a:lstStyle>
            <a:lvl1pPr marL="0" indent="0">
              <a:lnSpc>
                <a:spcPct val="150000"/>
              </a:lnSpc>
              <a:buNone/>
              <a:defRPr sz="2000"/>
            </a:lvl1pPr>
            <a:lvl2pPr marL="339725" indent="0">
              <a:lnSpc>
                <a:spcPct val="150000"/>
              </a:lnSpc>
              <a:buNone/>
              <a:defRPr sz="2000"/>
            </a:lvl2pPr>
            <a:lvl3pPr marL="688975" indent="0">
              <a:lnSpc>
                <a:spcPct val="150000"/>
              </a:lnSpc>
              <a:buNone/>
              <a:defRPr sz="2000"/>
            </a:lvl3pPr>
            <a:lvl4pPr marL="976312" indent="0">
              <a:lnSpc>
                <a:spcPct val="150000"/>
              </a:lnSpc>
              <a:buNone/>
              <a:defRPr sz="2000"/>
            </a:lvl4pPr>
            <a:lvl5pPr marL="1314450" indent="0">
              <a:lnSpc>
                <a:spcPct val="150000"/>
              </a:lnSpc>
              <a:buNone/>
              <a:defRPr sz="20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5751515" y="5819685"/>
            <a:ext cx="4592639" cy="365011"/>
          </a:xfrm>
        </p:spPr>
        <p:txBody>
          <a:bodyPr anchor="b">
            <a:noAutofit/>
          </a:bodyPr>
          <a:lstStyle>
            <a:lvl1pPr marL="0" indent="0" algn="l">
              <a:buNone/>
              <a:defRPr sz="1600" b="1" i="0">
                <a:solidFill>
                  <a:schemeClr val="tx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5751515" y="6158867"/>
            <a:ext cx="4592639" cy="747222"/>
          </a:xfrm>
        </p:spPr>
        <p:txBody>
          <a:bodyPr>
            <a:noAutofit/>
          </a:bodyPr>
          <a:lstStyle>
            <a:lvl1pPr marL="0" indent="0" algn="l">
              <a:spcBef>
                <a:spcPts val="0"/>
              </a:spcBef>
              <a:spcAft>
                <a:spcPts val="600"/>
              </a:spcAft>
              <a:buNone/>
              <a:defRPr sz="1600" b="0" i="0">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latin typeface="Arial Narrow" panose="020B0604020202020204" pitchFamily="34" charset="0"/>
                <a:cs typeface="Arial Narrow"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5497515" y="801451"/>
            <a:ext cx="8629618" cy="606582"/>
          </a:xfrm>
        </p:spPr>
        <p:txBody>
          <a:bodyPr>
            <a:noAutofit/>
          </a:bodyPr>
          <a:lstStyle>
            <a:lvl1pPr>
              <a:defRPr sz="3200">
                <a:solidFill>
                  <a:schemeClr val="tx1"/>
                </a:solidFill>
                <a:latin typeface="+mn-lt"/>
              </a:defRPr>
            </a:lvl1pPr>
          </a:lstStyle>
          <a:p>
            <a:r>
              <a:rPr lang="en-US" dirty="0"/>
              <a:t>Click To Edit Slide Title</a:t>
            </a:r>
          </a:p>
        </p:txBody>
      </p:sp>
      <p:sp>
        <p:nvSpPr>
          <p:cNvPr id="7" name="Picture Placeholder 6">
            <a:extLst>
              <a:ext uri="{FF2B5EF4-FFF2-40B4-BE49-F238E27FC236}">
                <a16:creationId xmlns:a16="http://schemas.microsoft.com/office/drawing/2014/main" id="{5D794A3B-B179-A62D-2C7D-5B5E0E5D6BB2}"/>
              </a:ext>
            </a:extLst>
          </p:cNvPr>
          <p:cNvSpPr>
            <a:spLocks noGrp="1"/>
          </p:cNvSpPr>
          <p:nvPr>
            <p:ph type="pic" sz="quarter" idx="14"/>
          </p:nvPr>
        </p:nvSpPr>
        <p:spPr>
          <a:xfrm>
            <a:off x="-3" y="0"/>
            <a:ext cx="4914901" cy="8229600"/>
          </a:xfrm>
          <a:solidFill>
            <a:schemeClr val="bg1">
              <a:lumMod val="85000"/>
            </a:schemeClr>
          </a:solidFill>
        </p:spPr>
        <p:txBody>
          <a:bodyPr/>
          <a:lstStyle>
            <a:lvl1pPr>
              <a:defRPr/>
            </a:lvl1pPr>
          </a:lstStyle>
          <a:p>
            <a:r>
              <a:rPr lang="en-US" altLang="ja-JP"/>
              <a:t>Click icon to add picture</a:t>
            </a:r>
            <a:endParaRPr lang="en-US" dirty="0"/>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
        <p:nvSpPr>
          <p:cNvPr id="2" name="Slide Number Placeholder 5">
            <a:extLst>
              <a:ext uri="{FF2B5EF4-FFF2-40B4-BE49-F238E27FC236}">
                <a16:creationId xmlns:a16="http://schemas.microsoft.com/office/drawing/2014/main" id="{EDF60FBE-1FA4-1819-4C58-4B5855D8911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cxnSp>
        <p:nvCxnSpPr>
          <p:cNvPr id="3" name="Straight Connector 2">
            <a:extLst>
              <a:ext uri="{FF2B5EF4-FFF2-40B4-BE49-F238E27FC236}">
                <a16:creationId xmlns:a16="http://schemas.microsoft.com/office/drawing/2014/main" id="{81CA0D5C-B835-972C-0141-6416CC6CF594}"/>
              </a:ext>
            </a:extLst>
          </p:cNvPr>
          <p:cNvCxnSpPr>
            <a:cxnSpLocks/>
          </p:cNvCxnSpPr>
          <p:nvPr/>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pic>
        <p:nvPicPr>
          <p:cNvPr id="5" name="Picture 4" descr="A green and black half circle&#10;&#10;Description automatically generated">
            <a:extLst>
              <a:ext uri="{FF2B5EF4-FFF2-40B4-BE49-F238E27FC236}">
                <a16:creationId xmlns:a16="http://schemas.microsoft.com/office/drawing/2014/main" id="{490FAFA7-A3AA-EEC2-CA1D-F1BBE9272CE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cxnSp>
        <p:nvCxnSpPr>
          <p:cNvPr id="8" name="Straight Connector 2">
            <a:extLst>
              <a:ext uri="{FF2B5EF4-FFF2-40B4-BE49-F238E27FC236}">
                <a16:creationId xmlns:a16="http://schemas.microsoft.com/office/drawing/2014/main" id="{C10508CD-9BCB-D2F7-67AD-BEAD3C334EC3}"/>
              </a:ext>
            </a:extLst>
          </p:cNvPr>
          <p:cNvCxnSpPr>
            <a:cxnSpLocks/>
          </p:cNvCxnSpPr>
          <p:nvPr/>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pic>
        <p:nvPicPr>
          <p:cNvPr id="10" name="Picture 4" descr="A green and black half circle&#10;&#10;Description automatically generated">
            <a:extLst>
              <a:ext uri="{FF2B5EF4-FFF2-40B4-BE49-F238E27FC236}">
                <a16:creationId xmlns:a16="http://schemas.microsoft.com/office/drawing/2014/main" id="{023A3726-3BEC-5E15-0CFA-7DEB7F5657A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cxnSp>
        <p:nvCxnSpPr>
          <p:cNvPr id="11" name="Straight Connector 10">
            <a:extLst>
              <a:ext uri="{FF2B5EF4-FFF2-40B4-BE49-F238E27FC236}">
                <a16:creationId xmlns:a16="http://schemas.microsoft.com/office/drawing/2014/main" id="{FC158021-808F-3C25-3B47-5999769D3552}"/>
              </a:ext>
            </a:extLst>
          </p:cNvPr>
          <p:cNvCxnSpPr>
            <a:cxnSpLocks/>
          </p:cNvCxnSpPr>
          <p:nvPr userDrawn="1"/>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pic>
        <p:nvPicPr>
          <p:cNvPr id="12" name="Picture 11" descr="A green and black half circle&#10;&#10;Description automatically generated">
            <a:extLst>
              <a:ext uri="{FF2B5EF4-FFF2-40B4-BE49-F238E27FC236}">
                <a16:creationId xmlns:a16="http://schemas.microsoft.com/office/drawing/2014/main" id="{947011A0-D155-6432-6F4E-23634D47EA8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Tree>
    <p:extLst>
      <p:ext uri="{BB962C8B-B14F-4D97-AF65-F5344CB8AC3E}">
        <p14:creationId xmlns:p14="http://schemas.microsoft.com/office/powerpoint/2010/main" val="17116053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Quote w/headshot">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94836B-C64F-B87F-049E-8D959535578D}"/>
              </a:ext>
            </a:extLst>
          </p:cNvPr>
          <p:cNvSpPr/>
          <p:nvPr/>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sp>
        <p:nvSpPr>
          <p:cNvPr id="21" name="Content Placeholder 16"/>
          <p:cNvSpPr>
            <a:spLocks noGrp="1"/>
          </p:cNvSpPr>
          <p:nvPr>
            <p:ph sz="quarter" idx="17"/>
          </p:nvPr>
        </p:nvSpPr>
        <p:spPr>
          <a:xfrm>
            <a:off x="5441430" y="2074470"/>
            <a:ext cx="8604349" cy="4737885"/>
          </a:xfrm>
        </p:spPr>
        <p:txBody>
          <a:bodyPr>
            <a:noAutofit/>
          </a:bodyPr>
          <a:lstStyle>
            <a:lvl1pPr marL="0" indent="0">
              <a:lnSpc>
                <a:spcPct val="150000"/>
              </a:lnSpc>
              <a:buNone/>
              <a:defRPr sz="2000">
                <a:solidFill>
                  <a:schemeClr val="bg1"/>
                </a:solidFill>
              </a:defRPr>
            </a:lvl1pPr>
            <a:lvl2pPr marL="339725" indent="0">
              <a:lnSpc>
                <a:spcPct val="150000"/>
              </a:lnSpc>
              <a:buNone/>
              <a:defRPr sz="2000">
                <a:solidFill>
                  <a:schemeClr val="bg1"/>
                </a:solidFill>
              </a:defRPr>
            </a:lvl2pPr>
            <a:lvl3pPr marL="688975" indent="0">
              <a:lnSpc>
                <a:spcPct val="150000"/>
              </a:lnSpc>
              <a:buNone/>
              <a:defRPr sz="2000">
                <a:solidFill>
                  <a:schemeClr val="bg1"/>
                </a:solidFill>
              </a:defRPr>
            </a:lvl3pPr>
            <a:lvl4pPr marL="976312" indent="0">
              <a:lnSpc>
                <a:spcPct val="150000"/>
              </a:lnSpc>
              <a:buNone/>
              <a:defRPr sz="2000">
                <a:solidFill>
                  <a:schemeClr val="bg1"/>
                </a:solidFill>
              </a:defRPr>
            </a:lvl4pPr>
            <a:lvl5pPr marL="1314450" indent="0">
              <a:lnSpc>
                <a:spcPct val="150000"/>
              </a:lnSpc>
              <a:buNone/>
              <a:defRPr sz="20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640702" y="5699765"/>
            <a:ext cx="4014988" cy="365011"/>
          </a:xfrm>
        </p:spPr>
        <p:txBody>
          <a:bodyPr anchor="b">
            <a:noAutofit/>
          </a:bodyPr>
          <a:lstStyle>
            <a:lvl1pPr marL="0" indent="0" algn="l">
              <a:buNone/>
              <a:defRPr sz="1600" b="1" i="0">
                <a:solidFill>
                  <a:schemeClr val="bg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640702" y="6038947"/>
            <a:ext cx="4014988" cy="778542"/>
          </a:xfrm>
        </p:spPr>
        <p:txBody>
          <a:bodyPr>
            <a:noAutofit/>
          </a:bodyPr>
          <a:lstStyle>
            <a:lvl1pPr marL="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640700" y="1417244"/>
            <a:ext cx="4014983" cy="2809981"/>
          </a:xfrm>
        </p:spPr>
        <p:txBody>
          <a:bodyPr anchor="t">
            <a:noAutofit/>
          </a:bodyPr>
          <a:lstStyle>
            <a:lvl1pPr>
              <a:defRPr sz="3200">
                <a:solidFill>
                  <a:schemeClr val="bg1"/>
                </a:solidFill>
                <a:latin typeface="+mn-lt"/>
              </a:defRPr>
            </a:lvl1pPr>
          </a:lstStyle>
          <a:p>
            <a:r>
              <a:rPr lang="en-US" dirty="0"/>
              <a:t>Click To Edit Slide Title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
        <p:nvSpPr>
          <p:cNvPr id="3" name="Slide Number Placeholder 5">
            <a:extLst>
              <a:ext uri="{FF2B5EF4-FFF2-40B4-BE49-F238E27FC236}">
                <a16:creationId xmlns:a16="http://schemas.microsoft.com/office/drawing/2014/main" id="{1B900EC3-FE66-C186-77D4-CB898A392C1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91A6A6C5-3A35-3AFE-22DF-92965A330C22}"/>
              </a:ext>
            </a:extLst>
          </p:cNvPr>
          <p:cNvSpPr/>
          <p:nvPr/>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cxnSp>
        <p:nvCxnSpPr>
          <p:cNvPr id="7" name="Straight Connector 6">
            <a:extLst>
              <a:ext uri="{FF2B5EF4-FFF2-40B4-BE49-F238E27FC236}">
                <a16:creationId xmlns:a16="http://schemas.microsoft.com/office/drawing/2014/main" id="{71D5D203-1D9B-072B-7538-E1EFEE64C074}"/>
              </a:ext>
            </a:extLst>
          </p:cNvPr>
          <p:cNvCxnSpPr>
            <a:cxnSpLocks/>
          </p:cNvCxnSpPr>
          <p:nvPr/>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8" name="Picture 7" descr="A green and black half circle&#10;&#10;Description automatically generated">
            <a:extLst>
              <a:ext uri="{FF2B5EF4-FFF2-40B4-BE49-F238E27FC236}">
                <a16:creationId xmlns:a16="http://schemas.microsoft.com/office/drawing/2014/main" id="{75D9DEF0-F0E4-BC69-27FC-B66B28C4879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
        <p:nvSpPr>
          <p:cNvPr id="10" name="object 2">
            <a:extLst>
              <a:ext uri="{FF2B5EF4-FFF2-40B4-BE49-F238E27FC236}">
                <a16:creationId xmlns:a16="http://schemas.microsoft.com/office/drawing/2014/main" id="{7244FE36-1014-FBA4-6172-D777B82E6C4E}"/>
              </a:ext>
            </a:extLst>
          </p:cNvPr>
          <p:cNvSpPr/>
          <p:nvPr/>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cxnSp>
        <p:nvCxnSpPr>
          <p:cNvPr id="11" name="Straight Connector 6">
            <a:extLst>
              <a:ext uri="{FF2B5EF4-FFF2-40B4-BE49-F238E27FC236}">
                <a16:creationId xmlns:a16="http://schemas.microsoft.com/office/drawing/2014/main" id="{031E81B9-C08C-7457-5D8D-2FB22F8989E1}"/>
              </a:ext>
            </a:extLst>
          </p:cNvPr>
          <p:cNvCxnSpPr>
            <a:cxnSpLocks/>
          </p:cNvCxnSpPr>
          <p:nvPr/>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12" name="Picture 7" descr="A green and black half circle&#10;&#10;Description automatically generated">
            <a:extLst>
              <a:ext uri="{FF2B5EF4-FFF2-40B4-BE49-F238E27FC236}">
                <a16:creationId xmlns:a16="http://schemas.microsoft.com/office/drawing/2014/main" id="{9E5BE1A8-22AC-2898-8782-CFDE5FBA2E5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
        <p:nvSpPr>
          <p:cNvPr id="13" name="object 2">
            <a:extLst>
              <a:ext uri="{FF2B5EF4-FFF2-40B4-BE49-F238E27FC236}">
                <a16:creationId xmlns:a16="http://schemas.microsoft.com/office/drawing/2014/main" id="{EA9866C1-A547-BB8B-166F-58B6826C7AC4}"/>
              </a:ext>
            </a:extLst>
          </p:cNvPr>
          <p:cNvSpPr/>
          <p:nvPr userDrawn="1"/>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cxnSp>
        <p:nvCxnSpPr>
          <p:cNvPr id="14" name="Straight Connector 13">
            <a:extLst>
              <a:ext uri="{FF2B5EF4-FFF2-40B4-BE49-F238E27FC236}">
                <a16:creationId xmlns:a16="http://schemas.microsoft.com/office/drawing/2014/main" id="{74225874-EADF-FA57-DF76-0F7E726FA59D}"/>
              </a:ext>
            </a:extLst>
          </p:cNvPr>
          <p:cNvCxnSpPr>
            <a:cxnSpLocks/>
          </p:cNvCxnSpPr>
          <p:nvPr userDrawn="1"/>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15" name="Picture 14" descr="A green and black half circle&#10;&#10;Description automatically generated">
            <a:extLst>
              <a:ext uri="{FF2B5EF4-FFF2-40B4-BE49-F238E27FC236}">
                <a16:creationId xmlns:a16="http://schemas.microsoft.com/office/drawing/2014/main" id="{FA8EE12C-9159-0CB9-548E-9BCF781ADF0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Tree>
    <p:extLst>
      <p:ext uri="{BB962C8B-B14F-4D97-AF65-F5344CB8AC3E}">
        <p14:creationId xmlns:p14="http://schemas.microsoft.com/office/powerpoint/2010/main" val="2362288899"/>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5" name="Table Placeholder 4">
            <a:extLst>
              <a:ext uri="{FF2B5EF4-FFF2-40B4-BE49-F238E27FC236}">
                <a16:creationId xmlns:a16="http://schemas.microsoft.com/office/drawing/2014/main" id="{899A62D2-4FA2-5638-ADF6-566B9B8B0B31}"/>
              </a:ext>
            </a:extLst>
          </p:cNvPr>
          <p:cNvSpPr>
            <a:spLocks noGrp="1"/>
          </p:cNvSpPr>
          <p:nvPr>
            <p:ph type="tbl" sz="quarter" idx="10"/>
          </p:nvPr>
        </p:nvSpPr>
        <p:spPr>
          <a:xfrm>
            <a:off x="503238" y="1863523"/>
            <a:ext cx="13623924" cy="5231757"/>
          </a:xfrm>
        </p:spPr>
        <p:txBody>
          <a:bodyPr/>
          <a:lstStyle>
            <a:lvl1pPr marL="0" indent="0">
              <a:buNone/>
              <a:defRPr/>
            </a:lvl1pPr>
          </a:lstStyle>
          <a:p>
            <a:r>
              <a:rPr lang="en-US" altLang="ja-JP"/>
              <a:t>Click icon to add table</a:t>
            </a:r>
            <a:endParaRPr lang="en-US" dirty="0"/>
          </a:p>
        </p:txBody>
      </p:sp>
      <p:sp>
        <p:nvSpPr>
          <p:cNvPr id="3" name="Slide Number Placeholder 5">
            <a:extLst>
              <a:ext uri="{FF2B5EF4-FFF2-40B4-BE49-F238E27FC236}">
                <a16:creationId xmlns:a16="http://schemas.microsoft.com/office/drawing/2014/main" id="{3440C264-907A-2A22-91CB-67E7EF96F1AC}"/>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358801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branded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CF378-F0E6-5034-6CF6-ECC88E4B67B9}"/>
              </a:ext>
            </a:extLst>
          </p:cNvPr>
          <p:cNvSpPr/>
          <p:nvPr/>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3" name="TextBox 12">
            <a:extLst>
              <a:ext uri="{FF2B5EF4-FFF2-40B4-BE49-F238E27FC236}">
                <a16:creationId xmlns:a16="http://schemas.microsoft.com/office/drawing/2014/main" id="{71BDEE70-751A-F683-49D1-3563D21315EA}"/>
              </a:ext>
            </a:extLst>
          </p:cNvPr>
          <p:cNvSpPr txBox="1"/>
          <p:nvPr/>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sp>
        <p:nvSpPr>
          <p:cNvPr id="11" name="Slide Number Placeholder 5">
            <a:extLst>
              <a:ext uri="{FF2B5EF4-FFF2-40B4-BE49-F238E27FC236}">
                <a16:creationId xmlns:a16="http://schemas.microsoft.com/office/drawing/2014/main" id="{CE24624E-DE7B-5966-1304-9A8148C8847D}"/>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pic>
        <p:nvPicPr>
          <p:cNvPr id="12" name="Picture 11">
            <a:extLst>
              <a:ext uri="{FF2B5EF4-FFF2-40B4-BE49-F238E27FC236}">
                <a16:creationId xmlns:a16="http://schemas.microsoft.com/office/drawing/2014/main" id="{935A4D87-FB75-092D-ED6F-D87BA620E884}"/>
              </a:ext>
            </a:extLst>
          </p:cNvPr>
          <p:cNvPicPr>
            <a:picLocks noChangeAspect="1"/>
          </p:cNvPicPr>
          <p:nvPr/>
        </p:nvPicPr>
        <p:blipFill>
          <a:blip r:embed="rId2"/>
          <a:srcRect/>
          <a:stretch/>
        </p:blipFill>
        <p:spPr>
          <a:xfrm>
            <a:off x="-18168" y="2275119"/>
            <a:ext cx="14630380" cy="3670207"/>
          </a:xfrm>
          <a:prstGeom prst="rect">
            <a:avLst/>
          </a:prstGeom>
        </p:spPr>
      </p:pic>
      <p:sp>
        <p:nvSpPr>
          <p:cNvPr id="3" name="Rectangle 2">
            <a:extLst>
              <a:ext uri="{FF2B5EF4-FFF2-40B4-BE49-F238E27FC236}">
                <a16:creationId xmlns:a16="http://schemas.microsoft.com/office/drawing/2014/main" id="{5DE2D8BA-1667-4F99-96A9-4DA4514D9EA6}"/>
              </a:ext>
            </a:extLst>
          </p:cNvPr>
          <p:cNvSpPr/>
          <p:nvPr/>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4" name="TextBox 3">
            <a:extLst>
              <a:ext uri="{FF2B5EF4-FFF2-40B4-BE49-F238E27FC236}">
                <a16:creationId xmlns:a16="http://schemas.microsoft.com/office/drawing/2014/main" id="{2F9B828A-20AD-7E53-D305-68354A89D897}"/>
              </a:ext>
            </a:extLst>
          </p:cNvPr>
          <p:cNvSpPr txBox="1"/>
          <p:nvPr/>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pic>
        <p:nvPicPr>
          <p:cNvPr id="5" name="Picture 4">
            <a:extLst>
              <a:ext uri="{FF2B5EF4-FFF2-40B4-BE49-F238E27FC236}">
                <a16:creationId xmlns:a16="http://schemas.microsoft.com/office/drawing/2014/main" id="{A2985583-14F4-1406-DB75-C73DF6E77F1A}"/>
              </a:ext>
            </a:extLst>
          </p:cNvPr>
          <p:cNvPicPr>
            <a:picLocks noChangeAspect="1"/>
          </p:cNvPicPr>
          <p:nvPr/>
        </p:nvPicPr>
        <p:blipFill>
          <a:blip r:embed="rId2"/>
          <a:srcRect/>
          <a:stretch/>
        </p:blipFill>
        <p:spPr>
          <a:xfrm>
            <a:off x="-18168" y="2275119"/>
            <a:ext cx="14630380" cy="3670207"/>
          </a:xfrm>
          <a:prstGeom prst="rect">
            <a:avLst/>
          </a:prstGeom>
        </p:spPr>
      </p:pic>
      <p:sp>
        <p:nvSpPr>
          <p:cNvPr id="6" name="Rectangle 2">
            <a:extLst>
              <a:ext uri="{FF2B5EF4-FFF2-40B4-BE49-F238E27FC236}">
                <a16:creationId xmlns:a16="http://schemas.microsoft.com/office/drawing/2014/main" id="{F9C5F6FF-F2F6-2D1B-42EA-35F46CC65EA1}"/>
              </a:ext>
            </a:extLst>
          </p:cNvPr>
          <p:cNvSpPr/>
          <p:nvPr/>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7" name="TextBox 3">
            <a:extLst>
              <a:ext uri="{FF2B5EF4-FFF2-40B4-BE49-F238E27FC236}">
                <a16:creationId xmlns:a16="http://schemas.microsoft.com/office/drawing/2014/main" id="{4F39E646-119A-72A9-6E03-47CF68D8AB1D}"/>
              </a:ext>
            </a:extLst>
          </p:cNvPr>
          <p:cNvSpPr txBox="1"/>
          <p:nvPr/>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pic>
        <p:nvPicPr>
          <p:cNvPr id="8" name="Picture 4">
            <a:extLst>
              <a:ext uri="{FF2B5EF4-FFF2-40B4-BE49-F238E27FC236}">
                <a16:creationId xmlns:a16="http://schemas.microsoft.com/office/drawing/2014/main" id="{B7C530E6-1DD9-EB97-2EE6-101814CB6FF7}"/>
              </a:ext>
            </a:extLst>
          </p:cNvPr>
          <p:cNvPicPr>
            <a:picLocks noChangeAspect="1"/>
          </p:cNvPicPr>
          <p:nvPr/>
        </p:nvPicPr>
        <p:blipFill>
          <a:blip r:embed="rId2"/>
          <a:srcRect/>
          <a:stretch/>
        </p:blipFill>
        <p:spPr>
          <a:xfrm>
            <a:off x="-18168" y="2275119"/>
            <a:ext cx="14630380" cy="3670207"/>
          </a:xfrm>
          <a:prstGeom prst="rect">
            <a:avLst/>
          </a:prstGeom>
        </p:spPr>
      </p:pic>
      <p:sp>
        <p:nvSpPr>
          <p:cNvPr id="9" name="Rectangle 2">
            <a:extLst>
              <a:ext uri="{FF2B5EF4-FFF2-40B4-BE49-F238E27FC236}">
                <a16:creationId xmlns:a16="http://schemas.microsoft.com/office/drawing/2014/main" id="{3E447280-B0AC-6F6B-4D95-BBD03A5CF26A}"/>
              </a:ext>
            </a:extLst>
          </p:cNvPr>
          <p:cNvSpPr/>
          <p:nvPr userDrawn="1"/>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0" name="TextBox 3">
            <a:extLst>
              <a:ext uri="{FF2B5EF4-FFF2-40B4-BE49-F238E27FC236}">
                <a16:creationId xmlns:a16="http://schemas.microsoft.com/office/drawing/2014/main" id="{1FB898CE-3D45-885D-3A5A-90EE04836228}"/>
              </a:ext>
            </a:extLst>
          </p:cNvPr>
          <p:cNvSpPr txBox="1"/>
          <p:nvPr userDrawn="1"/>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pic>
        <p:nvPicPr>
          <p:cNvPr id="14" name="Picture 4">
            <a:extLst>
              <a:ext uri="{FF2B5EF4-FFF2-40B4-BE49-F238E27FC236}">
                <a16:creationId xmlns:a16="http://schemas.microsoft.com/office/drawing/2014/main" id="{99BEF976-EDAA-25DC-276C-818C15130995}"/>
              </a:ext>
            </a:extLst>
          </p:cNvPr>
          <p:cNvPicPr>
            <a:picLocks noChangeAspect="1"/>
          </p:cNvPicPr>
          <p:nvPr userDrawn="1"/>
        </p:nvPicPr>
        <p:blipFill>
          <a:blip r:embed="rId2"/>
          <a:srcRect/>
          <a:stretch/>
        </p:blipFill>
        <p:spPr>
          <a:xfrm>
            <a:off x="-18168" y="2275119"/>
            <a:ext cx="14630380" cy="3670207"/>
          </a:xfrm>
          <a:prstGeom prst="rect">
            <a:avLst/>
          </a:prstGeom>
        </p:spPr>
      </p:pic>
    </p:spTree>
    <p:extLst>
      <p:ext uri="{BB962C8B-B14F-4D97-AF65-F5344CB8AC3E}">
        <p14:creationId xmlns:p14="http://schemas.microsoft.com/office/powerpoint/2010/main" val="319928556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Headshot Feature Slid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2500486" y="2340350"/>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hasCustomPrompt="1"/>
          </p:nvPr>
        </p:nvSpPr>
        <p:spPr>
          <a:xfrm>
            <a:off x="2500486" y="2886393"/>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7" name="Picture Placeholder 6">
            <a:extLst>
              <a:ext uri="{FF2B5EF4-FFF2-40B4-BE49-F238E27FC236}">
                <a16:creationId xmlns:a16="http://schemas.microsoft.com/office/drawing/2014/main" id="{590BE259-1380-7F27-3E64-533E1C56F5F0}"/>
              </a:ext>
            </a:extLst>
          </p:cNvPr>
          <p:cNvSpPr>
            <a:spLocks noGrp="1"/>
          </p:cNvSpPr>
          <p:nvPr>
            <p:ph type="pic" sz="quarter" idx="20"/>
          </p:nvPr>
        </p:nvSpPr>
        <p:spPr>
          <a:xfrm>
            <a:off x="503238" y="2432749"/>
            <a:ext cx="1684314" cy="1682051"/>
          </a:xfrm>
          <a:solidFill>
            <a:schemeClr val="bg1">
              <a:lumMod val="85000"/>
            </a:schemeClr>
          </a:solidFill>
        </p:spPr>
        <p:txBody>
          <a:bodyPr/>
          <a:lstStyle/>
          <a:p>
            <a:r>
              <a:rPr lang="en-US" altLang="ja-JP"/>
              <a:t>Click icon to add picture</a:t>
            </a:r>
            <a:endParaRPr lang="en-US"/>
          </a:p>
        </p:txBody>
      </p:sp>
      <p:sp>
        <p:nvSpPr>
          <p:cNvPr id="16" name="Text Placeholder 13">
            <a:extLst>
              <a:ext uri="{FF2B5EF4-FFF2-40B4-BE49-F238E27FC236}">
                <a16:creationId xmlns:a16="http://schemas.microsoft.com/office/drawing/2014/main" id="{6340FD9B-AE60-3404-C819-CD753CD6CA20}"/>
              </a:ext>
            </a:extLst>
          </p:cNvPr>
          <p:cNvSpPr>
            <a:spLocks noGrp="1"/>
          </p:cNvSpPr>
          <p:nvPr>
            <p:ph type="body" sz="quarter" idx="21" hasCustomPrompt="1"/>
          </p:nvPr>
        </p:nvSpPr>
        <p:spPr>
          <a:xfrm>
            <a:off x="2500486" y="4596722"/>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17" name="Content Placeholder 16">
            <a:extLst>
              <a:ext uri="{FF2B5EF4-FFF2-40B4-BE49-F238E27FC236}">
                <a16:creationId xmlns:a16="http://schemas.microsoft.com/office/drawing/2014/main" id="{76DBD51D-CD95-46A6-B925-503D5128623C}"/>
              </a:ext>
            </a:extLst>
          </p:cNvPr>
          <p:cNvSpPr>
            <a:spLocks noGrp="1"/>
          </p:cNvSpPr>
          <p:nvPr>
            <p:ph sz="quarter" idx="22" hasCustomPrompt="1"/>
          </p:nvPr>
        </p:nvSpPr>
        <p:spPr>
          <a:xfrm>
            <a:off x="2500486" y="5142765"/>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18" name="Picture Placeholder 6">
            <a:extLst>
              <a:ext uri="{FF2B5EF4-FFF2-40B4-BE49-F238E27FC236}">
                <a16:creationId xmlns:a16="http://schemas.microsoft.com/office/drawing/2014/main" id="{B4D58A6A-B651-A158-704E-ED16D440AEC5}"/>
              </a:ext>
            </a:extLst>
          </p:cNvPr>
          <p:cNvSpPr>
            <a:spLocks noGrp="1"/>
          </p:cNvSpPr>
          <p:nvPr>
            <p:ph type="pic" sz="quarter" idx="23"/>
          </p:nvPr>
        </p:nvSpPr>
        <p:spPr>
          <a:xfrm>
            <a:off x="503238" y="4689121"/>
            <a:ext cx="1684314" cy="1682051"/>
          </a:xfrm>
          <a:solidFill>
            <a:schemeClr val="bg1">
              <a:lumMod val="85000"/>
            </a:schemeClr>
          </a:solidFill>
        </p:spPr>
        <p:txBody>
          <a:bodyPr/>
          <a:lstStyle/>
          <a:p>
            <a:r>
              <a:rPr lang="en-US" altLang="ja-JP"/>
              <a:t>Click icon to add picture</a:t>
            </a:r>
            <a:endParaRPr lang="en-US"/>
          </a:p>
        </p:txBody>
      </p:sp>
      <p:sp>
        <p:nvSpPr>
          <p:cNvPr id="4" name="Slide Number Placeholder 5">
            <a:extLst>
              <a:ext uri="{FF2B5EF4-FFF2-40B4-BE49-F238E27FC236}">
                <a16:creationId xmlns:a16="http://schemas.microsoft.com/office/drawing/2014/main" id="{AB2B1C0E-D76E-924F-D78D-DA11B6B65438}"/>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B1BC8339-172E-D41B-E906-31446E2F30D4}"/>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6" name="object 2">
            <a:extLst>
              <a:ext uri="{FF2B5EF4-FFF2-40B4-BE49-F238E27FC236}">
                <a16:creationId xmlns:a16="http://schemas.microsoft.com/office/drawing/2014/main" id="{04104A5D-676B-F47E-4B3E-212CF2A8D9E0}"/>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8" name="object 2">
            <a:extLst>
              <a:ext uri="{FF2B5EF4-FFF2-40B4-BE49-F238E27FC236}">
                <a16:creationId xmlns:a16="http://schemas.microsoft.com/office/drawing/2014/main" id="{3563C7D9-C7A7-E981-D976-A0E48A21116D}"/>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8934905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g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616687"/>
            <a:ext cx="4302678" cy="729227"/>
          </a:xfrm>
        </p:spPr>
        <p:txBody>
          <a:bodyPr lIns="91440">
            <a:noAutofit/>
          </a:bodyPr>
          <a:lstStyle>
            <a:lvl1pPr>
              <a:defRPr sz="3000"/>
            </a:lvl1pPr>
          </a:lstStyle>
          <a:p>
            <a:r>
              <a:rPr lang="en-US" dirty="0"/>
              <a:t>Click To Edit</a:t>
            </a:r>
          </a:p>
        </p:txBody>
      </p:sp>
      <p:sp>
        <p:nvSpPr>
          <p:cNvPr id="3" name="Content Placeholder 2"/>
          <p:cNvSpPr>
            <a:spLocks noGrp="1"/>
          </p:cNvSpPr>
          <p:nvPr>
            <p:ph idx="1" hasCustomPrompt="1"/>
          </p:nvPr>
        </p:nvSpPr>
        <p:spPr>
          <a:xfrm>
            <a:off x="503237" y="1597026"/>
            <a:ext cx="3060250" cy="1348193"/>
          </a:xfrm>
        </p:spPr>
        <p:txBody>
          <a:bodyPr>
            <a:noAutofit/>
          </a:bodyPr>
          <a:lstStyle>
            <a:lvl1pPr marL="0" indent="0">
              <a:buNone/>
              <a:defRPr sz="2800"/>
            </a:lvl1pPr>
            <a:lvl2pPr marL="339725" indent="0">
              <a:buNone/>
              <a:defRPr sz="2800"/>
            </a:lvl2pPr>
            <a:lvl3pPr marL="688975" indent="0">
              <a:buNone/>
              <a:defRPr sz="2800"/>
            </a:lvl3pPr>
            <a:lvl4pPr marL="976312" indent="0">
              <a:buNone/>
              <a:defRPr sz="2800"/>
            </a:lvl4pPr>
            <a:lvl5pPr marL="1314450" indent="0">
              <a:buNone/>
              <a:defRPr sz="2800"/>
            </a:lvl5pPr>
          </a:lstStyle>
          <a:p>
            <a:pPr lvl="0"/>
            <a:r>
              <a:rPr lang="en-US" dirty="0"/>
              <a:t>Click to edit subtitle text</a:t>
            </a:r>
          </a:p>
        </p:txBody>
      </p:sp>
      <p:sp>
        <p:nvSpPr>
          <p:cNvPr id="9" name="Picture Placeholder 6">
            <a:extLst>
              <a:ext uri="{FF2B5EF4-FFF2-40B4-BE49-F238E27FC236}">
                <a16:creationId xmlns:a16="http://schemas.microsoft.com/office/drawing/2014/main" id="{0F6CA80A-BA8C-B7F2-8C4E-F84D62670B2D}"/>
              </a:ext>
            </a:extLst>
          </p:cNvPr>
          <p:cNvSpPr>
            <a:spLocks noGrp="1"/>
          </p:cNvSpPr>
          <p:nvPr>
            <p:ph type="pic" sz="quarter" idx="20"/>
          </p:nvPr>
        </p:nvSpPr>
        <p:spPr>
          <a:xfrm>
            <a:off x="503233"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11" name="Text Placeholder 10">
            <a:extLst>
              <a:ext uri="{FF2B5EF4-FFF2-40B4-BE49-F238E27FC236}">
                <a16:creationId xmlns:a16="http://schemas.microsoft.com/office/drawing/2014/main" id="{F0DC35C0-C611-78A7-EFF1-0330D38B6D9D}"/>
              </a:ext>
            </a:extLst>
          </p:cNvPr>
          <p:cNvSpPr>
            <a:spLocks noGrp="1"/>
          </p:cNvSpPr>
          <p:nvPr>
            <p:ph type="body" sz="quarter" idx="21" hasCustomPrompt="1"/>
          </p:nvPr>
        </p:nvSpPr>
        <p:spPr>
          <a:xfrm>
            <a:off x="1720853"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2" name="Text Placeholder 10">
            <a:extLst>
              <a:ext uri="{FF2B5EF4-FFF2-40B4-BE49-F238E27FC236}">
                <a16:creationId xmlns:a16="http://schemas.microsoft.com/office/drawing/2014/main" id="{EF97933E-A769-4EC3-221C-BD006D40E1B0}"/>
              </a:ext>
            </a:extLst>
          </p:cNvPr>
          <p:cNvSpPr>
            <a:spLocks noGrp="1"/>
          </p:cNvSpPr>
          <p:nvPr>
            <p:ph type="body" sz="quarter" idx="22" hasCustomPrompt="1"/>
          </p:nvPr>
        </p:nvSpPr>
        <p:spPr>
          <a:xfrm>
            <a:off x="1720853"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16" name="Picture Placeholder 6">
            <a:extLst>
              <a:ext uri="{FF2B5EF4-FFF2-40B4-BE49-F238E27FC236}">
                <a16:creationId xmlns:a16="http://schemas.microsoft.com/office/drawing/2014/main" id="{79D9B7D2-2E2B-3273-95B3-EF18CB903DCB}"/>
              </a:ext>
            </a:extLst>
          </p:cNvPr>
          <p:cNvSpPr>
            <a:spLocks noGrp="1"/>
          </p:cNvSpPr>
          <p:nvPr>
            <p:ph type="pic" sz="quarter" idx="23"/>
          </p:nvPr>
        </p:nvSpPr>
        <p:spPr>
          <a:xfrm>
            <a:off x="3984049"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17" name="Text Placeholder 10">
            <a:extLst>
              <a:ext uri="{FF2B5EF4-FFF2-40B4-BE49-F238E27FC236}">
                <a16:creationId xmlns:a16="http://schemas.microsoft.com/office/drawing/2014/main" id="{D210B44B-5432-4C48-2886-68C6391780E1}"/>
              </a:ext>
            </a:extLst>
          </p:cNvPr>
          <p:cNvSpPr>
            <a:spLocks noGrp="1"/>
          </p:cNvSpPr>
          <p:nvPr>
            <p:ph type="body" sz="quarter" idx="24" hasCustomPrompt="1"/>
          </p:nvPr>
        </p:nvSpPr>
        <p:spPr>
          <a:xfrm>
            <a:off x="520166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8" name="Text Placeholder 10">
            <a:extLst>
              <a:ext uri="{FF2B5EF4-FFF2-40B4-BE49-F238E27FC236}">
                <a16:creationId xmlns:a16="http://schemas.microsoft.com/office/drawing/2014/main" id="{FFAAB62C-3F7A-FE76-23EB-98DB2C24AA32}"/>
              </a:ext>
            </a:extLst>
          </p:cNvPr>
          <p:cNvSpPr>
            <a:spLocks noGrp="1"/>
          </p:cNvSpPr>
          <p:nvPr>
            <p:ph type="body" sz="quarter" idx="25" hasCustomPrompt="1"/>
          </p:nvPr>
        </p:nvSpPr>
        <p:spPr>
          <a:xfrm>
            <a:off x="520166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0" name="Picture Placeholder 6">
            <a:extLst>
              <a:ext uri="{FF2B5EF4-FFF2-40B4-BE49-F238E27FC236}">
                <a16:creationId xmlns:a16="http://schemas.microsoft.com/office/drawing/2014/main" id="{91540D4C-2F55-AF9F-EB75-B005081C1B29}"/>
              </a:ext>
            </a:extLst>
          </p:cNvPr>
          <p:cNvSpPr>
            <a:spLocks noGrp="1"/>
          </p:cNvSpPr>
          <p:nvPr>
            <p:ph type="pic" sz="quarter" idx="26"/>
          </p:nvPr>
        </p:nvSpPr>
        <p:spPr>
          <a:xfrm>
            <a:off x="7459079"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21" name="Text Placeholder 10">
            <a:extLst>
              <a:ext uri="{FF2B5EF4-FFF2-40B4-BE49-F238E27FC236}">
                <a16:creationId xmlns:a16="http://schemas.microsoft.com/office/drawing/2014/main" id="{4F6C9556-BFE5-B01F-9587-486E37435807}"/>
              </a:ext>
            </a:extLst>
          </p:cNvPr>
          <p:cNvSpPr>
            <a:spLocks noGrp="1"/>
          </p:cNvSpPr>
          <p:nvPr>
            <p:ph type="body" sz="quarter" idx="27" hasCustomPrompt="1"/>
          </p:nvPr>
        </p:nvSpPr>
        <p:spPr>
          <a:xfrm>
            <a:off x="867669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2" name="Text Placeholder 10">
            <a:extLst>
              <a:ext uri="{FF2B5EF4-FFF2-40B4-BE49-F238E27FC236}">
                <a16:creationId xmlns:a16="http://schemas.microsoft.com/office/drawing/2014/main" id="{2ED38802-657F-81C9-048E-05CB3E058EF9}"/>
              </a:ext>
            </a:extLst>
          </p:cNvPr>
          <p:cNvSpPr>
            <a:spLocks noGrp="1"/>
          </p:cNvSpPr>
          <p:nvPr>
            <p:ph type="body" sz="quarter" idx="28" hasCustomPrompt="1"/>
          </p:nvPr>
        </p:nvSpPr>
        <p:spPr>
          <a:xfrm>
            <a:off x="867669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4" name="Picture Placeholder 6">
            <a:extLst>
              <a:ext uri="{FF2B5EF4-FFF2-40B4-BE49-F238E27FC236}">
                <a16:creationId xmlns:a16="http://schemas.microsoft.com/office/drawing/2014/main" id="{F6E8F21C-F64B-5865-6BCD-F80121E8E88E}"/>
              </a:ext>
            </a:extLst>
          </p:cNvPr>
          <p:cNvSpPr>
            <a:spLocks noGrp="1"/>
          </p:cNvSpPr>
          <p:nvPr>
            <p:ph type="pic" sz="quarter" idx="29"/>
          </p:nvPr>
        </p:nvSpPr>
        <p:spPr>
          <a:xfrm>
            <a:off x="10934109"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25" name="Text Placeholder 10">
            <a:extLst>
              <a:ext uri="{FF2B5EF4-FFF2-40B4-BE49-F238E27FC236}">
                <a16:creationId xmlns:a16="http://schemas.microsoft.com/office/drawing/2014/main" id="{535D82FB-2E4E-4B62-8878-B6A81F0D91C9}"/>
              </a:ext>
            </a:extLst>
          </p:cNvPr>
          <p:cNvSpPr>
            <a:spLocks noGrp="1"/>
          </p:cNvSpPr>
          <p:nvPr>
            <p:ph type="body" sz="quarter" idx="30" hasCustomPrompt="1"/>
          </p:nvPr>
        </p:nvSpPr>
        <p:spPr>
          <a:xfrm>
            <a:off x="1215172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6" name="Text Placeholder 10">
            <a:extLst>
              <a:ext uri="{FF2B5EF4-FFF2-40B4-BE49-F238E27FC236}">
                <a16:creationId xmlns:a16="http://schemas.microsoft.com/office/drawing/2014/main" id="{79396F1E-0D7A-C6CC-EFE8-C181FDAFC3F1}"/>
              </a:ext>
            </a:extLst>
          </p:cNvPr>
          <p:cNvSpPr>
            <a:spLocks noGrp="1"/>
          </p:cNvSpPr>
          <p:nvPr>
            <p:ph type="body" sz="quarter" idx="31" hasCustomPrompt="1"/>
          </p:nvPr>
        </p:nvSpPr>
        <p:spPr>
          <a:xfrm>
            <a:off x="1215172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8" name="Picture Placeholder 6">
            <a:extLst>
              <a:ext uri="{FF2B5EF4-FFF2-40B4-BE49-F238E27FC236}">
                <a16:creationId xmlns:a16="http://schemas.microsoft.com/office/drawing/2014/main" id="{94521486-C084-761E-652A-41F8EDD95CD2}"/>
              </a:ext>
            </a:extLst>
          </p:cNvPr>
          <p:cNvSpPr>
            <a:spLocks noGrp="1"/>
          </p:cNvSpPr>
          <p:nvPr>
            <p:ph type="pic" sz="quarter" idx="32"/>
          </p:nvPr>
        </p:nvSpPr>
        <p:spPr>
          <a:xfrm>
            <a:off x="503233"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29" name="Text Placeholder 10">
            <a:extLst>
              <a:ext uri="{FF2B5EF4-FFF2-40B4-BE49-F238E27FC236}">
                <a16:creationId xmlns:a16="http://schemas.microsoft.com/office/drawing/2014/main" id="{8DC7B0C1-3855-86C2-0A18-D670191A8392}"/>
              </a:ext>
            </a:extLst>
          </p:cNvPr>
          <p:cNvSpPr>
            <a:spLocks noGrp="1"/>
          </p:cNvSpPr>
          <p:nvPr>
            <p:ph type="body" sz="quarter" idx="33" hasCustomPrompt="1"/>
          </p:nvPr>
        </p:nvSpPr>
        <p:spPr>
          <a:xfrm>
            <a:off x="1720853"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0" name="Text Placeholder 10">
            <a:extLst>
              <a:ext uri="{FF2B5EF4-FFF2-40B4-BE49-F238E27FC236}">
                <a16:creationId xmlns:a16="http://schemas.microsoft.com/office/drawing/2014/main" id="{8955BC9D-F392-B268-B8FA-CC8EA43E773F}"/>
              </a:ext>
            </a:extLst>
          </p:cNvPr>
          <p:cNvSpPr>
            <a:spLocks noGrp="1"/>
          </p:cNvSpPr>
          <p:nvPr>
            <p:ph type="body" sz="quarter" idx="34" hasCustomPrompt="1"/>
          </p:nvPr>
        </p:nvSpPr>
        <p:spPr>
          <a:xfrm>
            <a:off x="1720853"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2" name="Picture Placeholder 6">
            <a:extLst>
              <a:ext uri="{FF2B5EF4-FFF2-40B4-BE49-F238E27FC236}">
                <a16:creationId xmlns:a16="http://schemas.microsoft.com/office/drawing/2014/main" id="{BD558958-69BB-A734-6ACB-32F309A77CFF}"/>
              </a:ext>
            </a:extLst>
          </p:cNvPr>
          <p:cNvSpPr>
            <a:spLocks noGrp="1"/>
          </p:cNvSpPr>
          <p:nvPr>
            <p:ph type="pic" sz="quarter" idx="35"/>
          </p:nvPr>
        </p:nvSpPr>
        <p:spPr>
          <a:xfrm>
            <a:off x="3984049"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33" name="Text Placeholder 10">
            <a:extLst>
              <a:ext uri="{FF2B5EF4-FFF2-40B4-BE49-F238E27FC236}">
                <a16:creationId xmlns:a16="http://schemas.microsoft.com/office/drawing/2014/main" id="{F0B6883B-4B23-05B7-1A9A-829255DBC0DB}"/>
              </a:ext>
            </a:extLst>
          </p:cNvPr>
          <p:cNvSpPr>
            <a:spLocks noGrp="1"/>
          </p:cNvSpPr>
          <p:nvPr>
            <p:ph type="body" sz="quarter" idx="36" hasCustomPrompt="1"/>
          </p:nvPr>
        </p:nvSpPr>
        <p:spPr>
          <a:xfrm>
            <a:off x="520166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4" name="Text Placeholder 10">
            <a:extLst>
              <a:ext uri="{FF2B5EF4-FFF2-40B4-BE49-F238E27FC236}">
                <a16:creationId xmlns:a16="http://schemas.microsoft.com/office/drawing/2014/main" id="{882FBF47-1EC2-57D6-A2F5-3CB615404C58}"/>
              </a:ext>
            </a:extLst>
          </p:cNvPr>
          <p:cNvSpPr>
            <a:spLocks noGrp="1"/>
          </p:cNvSpPr>
          <p:nvPr>
            <p:ph type="body" sz="quarter" idx="37" hasCustomPrompt="1"/>
          </p:nvPr>
        </p:nvSpPr>
        <p:spPr>
          <a:xfrm>
            <a:off x="520166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6" name="Picture Placeholder 6">
            <a:extLst>
              <a:ext uri="{FF2B5EF4-FFF2-40B4-BE49-F238E27FC236}">
                <a16:creationId xmlns:a16="http://schemas.microsoft.com/office/drawing/2014/main" id="{B4F1ECC7-0294-0893-F7B6-4B719C20DB3C}"/>
              </a:ext>
            </a:extLst>
          </p:cNvPr>
          <p:cNvSpPr>
            <a:spLocks noGrp="1"/>
          </p:cNvSpPr>
          <p:nvPr>
            <p:ph type="pic" sz="quarter" idx="38"/>
          </p:nvPr>
        </p:nvSpPr>
        <p:spPr>
          <a:xfrm>
            <a:off x="7459079"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37" name="Text Placeholder 10">
            <a:extLst>
              <a:ext uri="{FF2B5EF4-FFF2-40B4-BE49-F238E27FC236}">
                <a16:creationId xmlns:a16="http://schemas.microsoft.com/office/drawing/2014/main" id="{CFE4742C-62A6-3943-3AB9-E1473AAB7BA1}"/>
              </a:ext>
            </a:extLst>
          </p:cNvPr>
          <p:cNvSpPr>
            <a:spLocks noGrp="1"/>
          </p:cNvSpPr>
          <p:nvPr>
            <p:ph type="body" sz="quarter" idx="39" hasCustomPrompt="1"/>
          </p:nvPr>
        </p:nvSpPr>
        <p:spPr>
          <a:xfrm>
            <a:off x="867669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8" name="Text Placeholder 10">
            <a:extLst>
              <a:ext uri="{FF2B5EF4-FFF2-40B4-BE49-F238E27FC236}">
                <a16:creationId xmlns:a16="http://schemas.microsoft.com/office/drawing/2014/main" id="{1018C43F-F5F3-65A1-AD09-625021BFECD0}"/>
              </a:ext>
            </a:extLst>
          </p:cNvPr>
          <p:cNvSpPr>
            <a:spLocks noGrp="1"/>
          </p:cNvSpPr>
          <p:nvPr>
            <p:ph type="body" sz="quarter" idx="40" hasCustomPrompt="1"/>
          </p:nvPr>
        </p:nvSpPr>
        <p:spPr>
          <a:xfrm>
            <a:off x="867669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0" name="Picture Placeholder 6">
            <a:extLst>
              <a:ext uri="{FF2B5EF4-FFF2-40B4-BE49-F238E27FC236}">
                <a16:creationId xmlns:a16="http://schemas.microsoft.com/office/drawing/2014/main" id="{DCFA9079-BB94-319C-A413-6D8E15EEAD2E}"/>
              </a:ext>
            </a:extLst>
          </p:cNvPr>
          <p:cNvSpPr>
            <a:spLocks noGrp="1"/>
          </p:cNvSpPr>
          <p:nvPr>
            <p:ph type="pic" sz="quarter" idx="41"/>
          </p:nvPr>
        </p:nvSpPr>
        <p:spPr>
          <a:xfrm>
            <a:off x="10934109"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41" name="Text Placeholder 10">
            <a:extLst>
              <a:ext uri="{FF2B5EF4-FFF2-40B4-BE49-F238E27FC236}">
                <a16:creationId xmlns:a16="http://schemas.microsoft.com/office/drawing/2014/main" id="{94925F85-A2AA-F720-3745-59937409054F}"/>
              </a:ext>
            </a:extLst>
          </p:cNvPr>
          <p:cNvSpPr>
            <a:spLocks noGrp="1"/>
          </p:cNvSpPr>
          <p:nvPr>
            <p:ph type="body" sz="quarter" idx="42" hasCustomPrompt="1"/>
          </p:nvPr>
        </p:nvSpPr>
        <p:spPr>
          <a:xfrm>
            <a:off x="1215172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2" name="Text Placeholder 10">
            <a:extLst>
              <a:ext uri="{FF2B5EF4-FFF2-40B4-BE49-F238E27FC236}">
                <a16:creationId xmlns:a16="http://schemas.microsoft.com/office/drawing/2014/main" id="{BA19A9E8-6749-F611-3A66-EF24A8AA0084}"/>
              </a:ext>
            </a:extLst>
          </p:cNvPr>
          <p:cNvSpPr>
            <a:spLocks noGrp="1"/>
          </p:cNvSpPr>
          <p:nvPr>
            <p:ph type="body" sz="quarter" idx="43" hasCustomPrompt="1"/>
          </p:nvPr>
        </p:nvSpPr>
        <p:spPr>
          <a:xfrm>
            <a:off x="1215172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4" name="Picture Placeholder 6">
            <a:extLst>
              <a:ext uri="{FF2B5EF4-FFF2-40B4-BE49-F238E27FC236}">
                <a16:creationId xmlns:a16="http://schemas.microsoft.com/office/drawing/2014/main" id="{4F4355E3-EC8E-5C40-BF7E-21130271D4CF}"/>
              </a:ext>
            </a:extLst>
          </p:cNvPr>
          <p:cNvSpPr>
            <a:spLocks noGrp="1"/>
          </p:cNvSpPr>
          <p:nvPr>
            <p:ph type="pic" sz="quarter" idx="44"/>
          </p:nvPr>
        </p:nvSpPr>
        <p:spPr>
          <a:xfrm>
            <a:off x="3984049" y="256710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45" name="Text Placeholder 10">
            <a:extLst>
              <a:ext uri="{FF2B5EF4-FFF2-40B4-BE49-F238E27FC236}">
                <a16:creationId xmlns:a16="http://schemas.microsoft.com/office/drawing/2014/main" id="{B899B7C8-075B-A7DA-BC67-2BE408DFE9DC}"/>
              </a:ext>
            </a:extLst>
          </p:cNvPr>
          <p:cNvSpPr>
            <a:spLocks noGrp="1"/>
          </p:cNvSpPr>
          <p:nvPr>
            <p:ph type="body" sz="quarter" idx="45" hasCustomPrompt="1"/>
          </p:nvPr>
        </p:nvSpPr>
        <p:spPr>
          <a:xfrm>
            <a:off x="520166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6" name="Text Placeholder 10">
            <a:extLst>
              <a:ext uri="{FF2B5EF4-FFF2-40B4-BE49-F238E27FC236}">
                <a16:creationId xmlns:a16="http://schemas.microsoft.com/office/drawing/2014/main" id="{64237FA6-A072-9159-A24D-79BBBDF4E064}"/>
              </a:ext>
            </a:extLst>
          </p:cNvPr>
          <p:cNvSpPr>
            <a:spLocks noGrp="1"/>
          </p:cNvSpPr>
          <p:nvPr>
            <p:ph type="body" sz="quarter" idx="46" hasCustomPrompt="1"/>
          </p:nvPr>
        </p:nvSpPr>
        <p:spPr>
          <a:xfrm>
            <a:off x="520166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8" name="Picture Placeholder 6">
            <a:extLst>
              <a:ext uri="{FF2B5EF4-FFF2-40B4-BE49-F238E27FC236}">
                <a16:creationId xmlns:a16="http://schemas.microsoft.com/office/drawing/2014/main" id="{BABB45AB-EF52-4504-652B-34551886BBAF}"/>
              </a:ext>
            </a:extLst>
          </p:cNvPr>
          <p:cNvSpPr>
            <a:spLocks noGrp="1"/>
          </p:cNvSpPr>
          <p:nvPr>
            <p:ph type="pic" sz="quarter" idx="47"/>
          </p:nvPr>
        </p:nvSpPr>
        <p:spPr>
          <a:xfrm>
            <a:off x="7459079" y="256710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49" name="Text Placeholder 10">
            <a:extLst>
              <a:ext uri="{FF2B5EF4-FFF2-40B4-BE49-F238E27FC236}">
                <a16:creationId xmlns:a16="http://schemas.microsoft.com/office/drawing/2014/main" id="{739A6FDB-63BA-5D83-CAF0-EAB994855796}"/>
              </a:ext>
            </a:extLst>
          </p:cNvPr>
          <p:cNvSpPr>
            <a:spLocks noGrp="1"/>
          </p:cNvSpPr>
          <p:nvPr>
            <p:ph type="body" sz="quarter" idx="48" hasCustomPrompt="1"/>
          </p:nvPr>
        </p:nvSpPr>
        <p:spPr>
          <a:xfrm>
            <a:off x="867669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0" name="Text Placeholder 10">
            <a:extLst>
              <a:ext uri="{FF2B5EF4-FFF2-40B4-BE49-F238E27FC236}">
                <a16:creationId xmlns:a16="http://schemas.microsoft.com/office/drawing/2014/main" id="{3CC40181-25B6-D371-6EDE-263324525C5B}"/>
              </a:ext>
            </a:extLst>
          </p:cNvPr>
          <p:cNvSpPr>
            <a:spLocks noGrp="1"/>
          </p:cNvSpPr>
          <p:nvPr>
            <p:ph type="body" sz="quarter" idx="49" hasCustomPrompt="1"/>
          </p:nvPr>
        </p:nvSpPr>
        <p:spPr>
          <a:xfrm>
            <a:off x="867669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52" name="Picture Placeholder 6">
            <a:extLst>
              <a:ext uri="{FF2B5EF4-FFF2-40B4-BE49-F238E27FC236}">
                <a16:creationId xmlns:a16="http://schemas.microsoft.com/office/drawing/2014/main" id="{AECC4A25-8EE4-5F71-7039-B9D6B4729098}"/>
              </a:ext>
            </a:extLst>
          </p:cNvPr>
          <p:cNvSpPr>
            <a:spLocks noGrp="1"/>
          </p:cNvSpPr>
          <p:nvPr>
            <p:ph type="pic" sz="quarter" idx="50"/>
          </p:nvPr>
        </p:nvSpPr>
        <p:spPr>
          <a:xfrm>
            <a:off x="5660759" y="919031"/>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53" name="Text Placeholder 10">
            <a:extLst>
              <a:ext uri="{FF2B5EF4-FFF2-40B4-BE49-F238E27FC236}">
                <a16:creationId xmlns:a16="http://schemas.microsoft.com/office/drawing/2014/main" id="{D886AF52-6F03-B5B1-ABE1-123DB0094CF7}"/>
              </a:ext>
            </a:extLst>
          </p:cNvPr>
          <p:cNvSpPr>
            <a:spLocks noGrp="1"/>
          </p:cNvSpPr>
          <p:nvPr>
            <p:ph type="body" sz="quarter" idx="51" hasCustomPrompt="1"/>
          </p:nvPr>
        </p:nvSpPr>
        <p:spPr>
          <a:xfrm>
            <a:off x="6878379" y="1075749"/>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4" name="Text Placeholder 10">
            <a:extLst>
              <a:ext uri="{FF2B5EF4-FFF2-40B4-BE49-F238E27FC236}">
                <a16:creationId xmlns:a16="http://schemas.microsoft.com/office/drawing/2014/main" id="{63C473C1-8B3A-5C7A-E473-B0F5F267A5D8}"/>
              </a:ext>
            </a:extLst>
          </p:cNvPr>
          <p:cNvSpPr>
            <a:spLocks noGrp="1"/>
          </p:cNvSpPr>
          <p:nvPr>
            <p:ph type="body" sz="quarter" idx="52" hasCustomPrompt="1"/>
          </p:nvPr>
        </p:nvSpPr>
        <p:spPr>
          <a:xfrm>
            <a:off x="6878379" y="1380550"/>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 name="Slide Number Placeholder 5">
            <a:extLst>
              <a:ext uri="{FF2B5EF4-FFF2-40B4-BE49-F238E27FC236}">
                <a16:creationId xmlns:a16="http://schemas.microsoft.com/office/drawing/2014/main" id="{2B0155BC-BDA8-C818-E00A-BE1E32EAF0B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Picture Placeholder 6">
            <a:extLst>
              <a:ext uri="{FF2B5EF4-FFF2-40B4-BE49-F238E27FC236}">
                <a16:creationId xmlns:a16="http://schemas.microsoft.com/office/drawing/2014/main" id="{AD7CB6CD-63CC-D7FD-0CF4-290A06E70C14}"/>
              </a:ext>
            </a:extLst>
          </p:cNvPr>
          <p:cNvSpPr>
            <a:spLocks noGrp="1"/>
          </p:cNvSpPr>
          <p:nvPr>
            <p:ph type="pic" sz="quarter" idx="20"/>
          </p:nvPr>
        </p:nvSpPr>
        <p:spPr>
          <a:xfrm>
            <a:off x="503233"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Tree>
    <p:extLst>
      <p:ext uri="{BB962C8B-B14F-4D97-AF65-F5344CB8AC3E}">
        <p14:creationId xmlns:p14="http://schemas.microsoft.com/office/powerpoint/2010/main" val="2932772460"/>
      </p:ext>
    </p:extLst>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hart With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4" name="object 2">
            <a:extLst>
              <a:ext uri="{FF2B5EF4-FFF2-40B4-BE49-F238E27FC236}">
                <a16:creationId xmlns:a16="http://schemas.microsoft.com/office/drawing/2014/main" id="{3EEB7A42-5110-13AD-1E86-1C14D8EA0C4A}"/>
              </a:ext>
            </a:extLst>
          </p:cNvPr>
          <p:cNvSpPr/>
          <p:nvPr/>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8713913"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8713913" cy="3831050"/>
          </a:xfrm>
        </p:spPr>
        <p:txBody>
          <a:bodyPr/>
          <a:lstStyle>
            <a:lvl1pPr>
              <a:defRPr/>
            </a:lvl1pPr>
          </a:lstStyle>
          <a:p>
            <a:r>
              <a:rPr lang="en-US" altLang="ja-JP"/>
              <a:t>Click icon to add chart</a:t>
            </a:r>
            <a:endParaRPr lang="en-US" dirty="0"/>
          </a:p>
        </p:txBody>
      </p:sp>
      <p:sp>
        <p:nvSpPr>
          <p:cNvPr id="7" name="Text Placeholder 13">
            <a:extLst>
              <a:ext uri="{FF2B5EF4-FFF2-40B4-BE49-F238E27FC236}">
                <a16:creationId xmlns:a16="http://schemas.microsoft.com/office/drawing/2014/main" id="{1BB87E08-F5B2-1C85-04B0-1A4D63D6F725}"/>
              </a:ext>
            </a:extLst>
          </p:cNvPr>
          <p:cNvSpPr>
            <a:spLocks noGrp="1"/>
          </p:cNvSpPr>
          <p:nvPr>
            <p:ph type="body" sz="quarter" idx="20" hasCustomPrompt="1"/>
          </p:nvPr>
        </p:nvSpPr>
        <p:spPr>
          <a:xfrm>
            <a:off x="9968942" y="1994359"/>
            <a:ext cx="415822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8" name="Content Placeholder 16">
            <a:extLst>
              <a:ext uri="{FF2B5EF4-FFF2-40B4-BE49-F238E27FC236}">
                <a16:creationId xmlns:a16="http://schemas.microsoft.com/office/drawing/2014/main" id="{DFCB2DF8-8D4A-D112-A1F9-55A56C739C93}"/>
              </a:ext>
            </a:extLst>
          </p:cNvPr>
          <p:cNvSpPr>
            <a:spLocks noGrp="1"/>
          </p:cNvSpPr>
          <p:nvPr>
            <p:ph sz="quarter" idx="21"/>
          </p:nvPr>
        </p:nvSpPr>
        <p:spPr>
          <a:xfrm>
            <a:off x="9968942" y="3045239"/>
            <a:ext cx="4158220" cy="3831050"/>
          </a:xfrm>
        </p:spPr>
        <p:txBody>
          <a:bodyPr>
            <a:noAutofit/>
          </a:bodyPr>
          <a:lstStyle>
            <a:lvl1pPr>
              <a:defRPr sz="1600"/>
            </a:lvl1pPr>
            <a:lvl2pPr>
              <a:defRPr sz="1600"/>
            </a:lvl2pPr>
            <a:lvl3pPr>
              <a:defRPr sz="1600"/>
            </a:lvl3pPr>
            <a:lvl4pPr>
              <a:defRPr sz="1600"/>
            </a:lvl4pPr>
            <a:lvl5pPr>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9" name="Straight Connector 8">
            <a:extLst>
              <a:ext uri="{FF2B5EF4-FFF2-40B4-BE49-F238E27FC236}">
                <a16:creationId xmlns:a16="http://schemas.microsoft.com/office/drawing/2014/main" id="{CD8C89FE-E5DA-B993-1428-B78D5CC400E7}"/>
              </a:ext>
            </a:extLst>
          </p:cNvPr>
          <p:cNvCxnSpPr>
            <a:cxnSpLocks/>
          </p:cNvCxnSpPr>
          <p:nvPr/>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5F135AD9-D450-D550-8CBA-5F0400B4E94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11" name="object 2">
            <a:extLst>
              <a:ext uri="{FF2B5EF4-FFF2-40B4-BE49-F238E27FC236}">
                <a16:creationId xmlns:a16="http://schemas.microsoft.com/office/drawing/2014/main" id="{739B51D3-3B21-2AAB-A9FD-BAB43EB824CA}"/>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2" name="object 2">
            <a:extLst>
              <a:ext uri="{FF2B5EF4-FFF2-40B4-BE49-F238E27FC236}">
                <a16:creationId xmlns:a16="http://schemas.microsoft.com/office/drawing/2014/main" id="{8325FAC4-DB30-54EE-DEDB-3DD2AE0ABC93}"/>
              </a:ext>
            </a:extLst>
          </p:cNvPr>
          <p:cNvSpPr/>
          <p:nvPr/>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cxnSp>
        <p:nvCxnSpPr>
          <p:cNvPr id="13" name="Straight Connector 12">
            <a:extLst>
              <a:ext uri="{FF2B5EF4-FFF2-40B4-BE49-F238E27FC236}">
                <a16:creationId xmlns:a16="http://schemas.microsoft.com/office/drawing/2014/main" id="{71F7991F-E5D2-69AF-0574-D160F25084BF}"/>
              </a:ext>
            </a:extLst>
          </p:cNvPr>
          <p:cNvCxnSpPr>
            <a:cxnSpLocks/>
          </p:cNvCxnSpPr>
          <p:nvPr/>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4" name="object 2">
            <a:extLst>
              <a:ext uri="{FF2B5EF4-FFF2-40B4-BE49-F238E27FC236}">
                <a16:creationId xmlns:a16="http://schemas.microsoft.com/office/drawing/2014/main" id="{1BAD4F40-05B1-2DCB-74B9-A0DF63904DFC}"/>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5" name="object 2">
            <a:extLst>
              <a:ext uri="{FF2B5EF4-FFF2-40B4-BE49-F238E27FC236}">
                <a16:creationId xmlns:a16="http://schemas.microsoft.com/office/drawing/2014/main" id="{D6F87AAF-7F68-886C-D0FC-51C22476C3EC}"/>
              </a:ext>
            </a:extLst>
          </p:cNvPr>
          <p:cNvSpPr/>
          <p:nvPr/>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cxnSp>
        <p:nvCxnSpPr>
          <p:cNvPr id="16" name="Straight Connector 12">
            <a:extLst>
              <a:ext uri="{FF2B5EF4-FFF2-40B4-BE49-F238E27FC236}">
                <a16:creationId xmlns:a16="http://schemas.microsoft.com/office/drawing/2014/main" id="{ABDE9DAE-827C-3489-8C4E-34AE60C7EF44}"/>
              </a:ext>
            </a:extLst>
          </p:cNvPr>
          <p:cNvCxnSpPr>
            <a:cxnSpLocks/>
          </p:cNvCxnSpPr>
          <p:nvPr/>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7" name="object 2">
            <a:extLst>
              <a:ext uri="{FF2B5EF4-FFF2-40B4-BE49-F238E27FC236}">
                <a16:creationId xmlns:a16="http://schemas.microsoft.com/office/drawing/2014/main" id="{0C892109-A15B-A219-7331-8BABFBC3FC4A}"/>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8" name="object 2">
            <a:extLst>
              <a:ext uri="{FF2B5EF4-FFF2-40B4-BE49-F238E27FC236}">
                <a16:creationId xmlns:a16="http://schemas.microsoft.com/office/drawing/2014/main" id="{30B810D4-F8F6-4733-8266-67B79500B558}"/>
              </a:ext>
            </a:extLst>
          </p:cNvPr>
          <p:cNvSpPr/>
          <p:nvPr userDrawn="1"/>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cxnSp>
        <p:nvCxnSpPr>
          <p:cNvPr id="19" name="Straight Connector 18">
            <a:extLst>
              <a:ext uri="{FF2B5EF4-FFF2-40B4-BE49-F238E27FC236}">
                <a16:creationId xmlns:a16="http://schemas.microsoft.com/office/drawing/2014/main" id="{63D07448-F26F-56BD-284F-D15CC336ED20}"/>
              </a:ext>
            </a:extLst>
          </p:cNvPr>
          <p:cNvCxnSpPr>
            <a:cxnSpLocks/>
          </p:cNvCxnSpPr>
          <p:nvPr userDrawn="1"/>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0909059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hart without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13623925"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13623924" cy="3831050"/>
          </a:xfrm>
        </p:spPr>
        <p:txBody>
          <a:bodyPr/>
          <a:lstStyle>
            <a:lvl1pPr>
              <a:defRPr/>
            </a:lvl1pPr>
          </a:lstStyle>
          <a:p>
            <a:r>
              <a:rPr lang="en-US" altLang="ja-JP"/>
              <a:t>Click icon to add chart</a:t>
            </a:r>
            <a:endParaRPr lang="en-US" dirty="0"/>
          </a:p>
        </p:txBody>
      </p:sp>
      <p:sp>
        <p:nvSpPr>
          <p:cNvPr id="4" name="Slide Number Placeholder 5">
            <a:extLst>
              <a:ext uri="{FF2B5EF4-FFF2-40B4-BE49-F238E27FC236}">
                <a16:creationId xmlns:a16="http://schemas.microsoft.com/office/drawing/2014/main" id="{2651C850-897C-E949-B6AA-E058B3A7F606}"/>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CFC7DC1A-6259-3AEB-A8EF-FF5223728A1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8" name="object 2">
            <a:extLst>
              <a:ext uri="{FF2B5EF4-FFF2-40B4-BE49-F238E27FC236}">
                <a16:creationId xmlns:a16="http://schemas.microsoft.com/office/drawing/2014/main" id="{E708A5EF-8E19-CBBE-C2F8-8C73E2E578B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9" name="object 2">
            <a:extLst>
              <a:ext uri="{FF2B5EF4-FFF2-40B4-BE49-F238E27FC236}">
                <a16:creationId xmlns:a16="http://schemas.microsoft.com/office/drawing/2014/main" id="{F2EDF714-CAD3-755C-12C0-FEF3F7A5BCF0}"/>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41067512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lank White">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9B7C343-9278-D462-40D5-EBDFE3A21FBE}"/>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4968280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LAST LAYOUT OF TEMPL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1B9540-768B-ACCF-01EE-CF2685BD13DD}"/>
              </a:ext>
            </a:extLst>
          </p:cNvPr>
          <p:cNvSpPr/>
          <p:nvPr/>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 name="Rectangle 1"/>
          <p:cNvSpPr/>
          <p:nvPr/>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14437F2A-ED47-9A95-5644-5428319D1C22}"/>
              </a:ext>
            </a:extLst>
          </p:cNvPr>
          <p:cNvSpPr/>
          <p:nvPr/>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5" name="Rectangle 4">
            <a:extLst>
              <a:ext uri="{FF2B5EF4-FFF2-40B4-BE49-F238E27FC236}">
                <a16:creationId xmlns:a16="http://schemas.microsoft.com/office/drawing/2014/main" id="{3CC79DBD-B8BB-561B-6131-4C9E090D139F}"/>
              </a:ext>
            </a:extLst>
          </p:cNvPr>
          <p:cNvSpPr/>
          <p:nvPr/>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
        <p:nvSpPr>
          <p:cNvPr id="6" name="Rectangle 3">
            <a:extLst>
              <a:ext uri="{FF2B5EF4-FFF2-40B4-BE49-F238E27FC236}">
                <a16:creationId xmlns:a16="http://schemas.microsoft.com/office/drawing/2014/main" id="{B779D8C0-724D-6465-0F73-550EC22F83FA}"/>
              </a:ext>
            </a:extLst>
          </p:cNvPr>
          <p:cNvSpPr/>
          <p:nvPr/>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7" name="Rectangle 4">
            <a:extLst>
              <a:ext uri="{FF2B5EF4-FFF2-40B4-BE49-F238E27FC236}">
                <a16:creationId xmlns:a16="http://schemas.microsoft.com/office/drawing/2014/main" id="{EF15CD64-B815-EB17-1FED-8C15F701719A}"/>
              </a:ext>
            </a:extLst>
          </p:cNvPr>
          <p:cNvSpPr/>
          <p:nvPr/>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Tree>
    <p:extLst>
      <p:ext uri="{BB962C8B-B14F-4D97-AF65-F5344CB8AC3E}">
        <p14:creationId xmlns:p14="http://schemas.microsoft.com/office/powerpoint/2010/main" val="4026737628"/>
      </p:ext>
    </p:extLst>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Org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616687"/>
            <a:ext cx="4302678" cy="729227"/>
          </a:xfrm>
        </p:spPr>
        <p:txBody>
          <a:bodyPr lIns="91440">
            <a:noAutofit/>
          </a:bodyPr>
          <a:lstStyle>
            <a:lvl1pPr>
              <a:defRPr sz="3000"/>
            </a:lvl1pPr>
          </a:lstStyle>
          <a:p>
            <a:r>
              <a:rPr lang="en-US" dirty="0"/>
              <a:t>Click To Edit</a:t>
            </a:r>
          </a:p>
        </p:txBody>
      </p:sp>
      <p:sp>
        <p:nvSpPr>
          <p:cNvPr id="3" name="Content Placeholder 2"/>
          <p:cNvSpPr>
            <a:spLocks noGrp="1"/>
          </p:cNvSpPr>
          <p:nvPr>
            <p:ph idx="1" hasCustomPrompt="1"/>
          </p:nvPr>
        </p:nvSpPr>
        <p:spPr>
          <a:xfrm>
            <a:off x="503237" y="1597026"/>
            <a:ext cx="3060250" cy="1348193"/>
          </a:xfrm>
        </p:spPr>
        <p:txBody>
          <a:bodyPr>
            <a:noAutofit/>
          </a:bodyPr>
          <a:lstStyle>
            <a:lvl1pPr marL="0" indent="0">
              <a:buNone/>
              <a:defRPr sz="2800"/>
            </a:lvl1pPr>
            <a:lvl2pPr marL="339725" indent="0">
              <a:buNone/>
              <a:defRPr sz="2800"/>
            </a:lvl2pPr>
            <a:lvl3pPr marL="688975" indent="0">
              <a:buNone/>
              <a:defRPr sz="2800"/>
            </a:lvl3pPr>
            <a:lvl4pPr marL="976312" indent="0">
              <a:buNone/>
              <a:defRPr sz="2800"/>
            </a:lvl4pPr>
            <a:lvl5pPr marL="1314450" indent="0">
              <a:buNone/>
              <a:defRPr sz="2800"/>
            </a:lvl5pPr>
          </a:lstStyle>
          <a:p>
            <a:pPr lvl="0"/>
            <a:r>
              <a:rPr lang="en-US" dirty="0"/>
              <a:t>Click to edit subtitle text</a:t>
            </a:r>
          </a:p>
        </p:txBody>
      </p:sp>
      <p:sp>
        <p:nvSpPr>
          <p:cNvPr id="9" name="Picture Placeholder 6">
            <a:extLst>
              <a:ext uri="{FF2B5EF4-FFF2-40B4-BE49-F238E27FC236}">
                <a16:creationId xmlns:a16="http://schemas.microsoft.com/office/drawing/2014/main" id="{0F6CA80A-BA8C-B7F2-8C4E-F84D62670B2D}"/>
              </a:ext>
            </a:extLst>
          </p:cNvPr>
          <p:cNvSpPr>
            <a:spLocks noGrp="1"/>
          </p:cNvSpPr>
          <p:nvPr>
            <p:ph type="pic" sz="quarter" idx="20"/>
          </p:nvPr>
        </p:nvSpPr>
        <p:spPr>
          <a:xfrm>
            <a:off x="503233"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11" name="Text Placeholder 10">
            <a:extLst>
              <a:ext uri="{FF2B5EF4-FFF2-40B4-BE49-F238E27FC236}">
                <a16:creationId xmlns:a16="http://schemas.microsoft.com/office/drawing/2014/main" id="{F0DC35C0-C611-78A7-EFF1-0330D38B6D9D}"/>
              </a:ext>
            </a:extLst>
          </p:cNvPr>
          <p:cNvSpPr>
            <a:spLocks noGrp="1"/>
          </p:cNvSpPr>
          <p:nvPr>
            <p:ph type="body" sz="quarter" idx="21" hasCustomPrompt="1"/>
          </p:nvPr>
        </p:nvSpPr>
        <p:spPr>
          <a:xfrm>
            <a:off x="1720853"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2" name="Text Placeholder 10">
            <a:extLst>
              <a:ext uri="{FF2B5EF4-FFF2-40B4-BE49-F238E27FC236}">
                <a16:creationId xmlns:a16="http://schemas.microsoft.com/office/drawing/2014/main" id="{EF97933E-A769-4EC3-221C-BD006D40E1B0}"/>
              </a:ext>
            </a:extLst>
          </p:cNvPr>
          <p:cNvSpPr>
            <a:spLocks noGrp="1"/>
          </p:cNvSpPr>
          <p:nvPr>
            <p:ph type="body" sz="quarter" idx="22" hasCustomPrompt="1"/>
          </p:nvPr>
        </p:nvSpPr>
        <p:spPr>
          <a:xfrm>
            <a:off x="1720853"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16" name="Picture Placeholder 6">
            <a:extLst>
              <a:ext uri="{FF2B5EF4-FFF2-40B4-BE49-F238E27FC236}">
                <a16:creationId xmlns:a16="http://schemas.microsoft.com/office/drawing/2014/main" id="{79D9B7D2-2E2B-3273-95B3-EF18CB903DCB}"/>
              </a:ext>
            </a:extLst>
          </p:cNvPr>
          <p:cNvSpPr>
            <a:spLocks noGrp="1"/>
          </p:cNvSpPr>
          <p:nvPr>
            <p:ph type="pic" sz="quarter" idx="23"/>
          </p:nvPr>
        </p:nvSpPr>
        <p:spPr>
          <a:xfrm>
            <a:off x="3984049"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17" name="Text Placeholder 10">
            <a:extLst>
              <a:ext uri="{FF2B5EF4-FFF2-40B4-BE49-F238E27FC236}">
                <a16:creationId xmlns:a16="http://schemas.microsoft.com/office/drawing/2014/main" id="{D210B44B-5432-4C48-2886-68C6391780E1}"/>
              </a:ext>
            </a:extLst>
          </p:cNvPr>
          <p:cNvSpPr>
            <a:spLocks noGrp="1"/>
          </p:cNvSpPr>
          <p:nvPr>
            <p:ph type="body" sz="quarter" idx="24" hasCustomPrompt="1"/>
          </p:nvPr>
        </p:nvSpPr>
        <p:spPr>
          <a:xfrm>
            <a:off x="520166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8" name="Text Placeholder 10">
            <a:extLst>
              <a:ext uri="{FF2B5EF4-FFF2-40B4-BE49-F238E27FC236}">
                <a16:creationId xmlns:a16="http://schemas.microsoft.com/office/drawing/2014/main" id="{FFAAB62C-3F7A-FE76-23EB-98DB2C24AA32}"/>
              </a:ext>
            </a:extLst>
          </p:cNvPr>
          <p:cNvSpPr>
            <a:spLocks noGrp="1"/>
          </p:cNvSpPr>
          <p:nvPr>
            <p:ph type="body" sz="quarter" idx="25" hasCustomPrompt="1"/>
          </p:nvPr>
        </p:nvSpPr>
        <p:spPr>
          <a:xfrm>
            <a:off x="520166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0" name="Picture Placeholder 6">
            <a:extLst>
              <a:ext uri="{FF2B5EF4-FFF2-40B4-BE49-F238E27FC236}">
                <a16:creationId xmlns:a16="http://schemas.microsoft.com/office/drawing/2014/main" id="{91540D4C-2F55-AF9F-EB75-B005081C1B29}"/>
              </a:ext>
            </a:extLst>
          </p:cNvPr>
          <p:cNvSpPr>
            <a:spLocks noGrp="1"/>
          </p:cNvSpPr>
          <p:nvPr>
            <p:ph type="pic" sz="quarter" idx="26"/>
          </p:nvPr>
        </p:nvSpPr>
        <p:spPr>
          <a:xfrm>
            <a:off x="7459079"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21" name="Text Placeholder 10">
            <a:extLst>
              <a:ext uri="{FF2B5EF4-FFF2-40B4-BE49-F238E27FC236}">
                <a16:creationId xmlns:a16="http://schemas.microsoft.com/office/drawing/2014/main" id="{4F6C9556-BFE5-B01F-9587-486E37435807}"/>
              </a:ext>
            </a:extLst>
          </p:cNvPr>
          <p:cNvSpPr>
            <a:spLocks noGrp="1"/>
          </p:cNvSpPr>
          <p:nvPr>
            <p:ph type="body" sz="quarter" idx="27" hasCustomPrompt="1"/>
          </p:nvPr>
        </p:nvSpPr>
        <p:spPr>
          <a:xfrm>
            <a:off x="867669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2" name="Text Placeholder 10">
            <a:extLst>
              <a:ext uri="{FF2B5EF4-FFF2-40B4-BE49-F238E27FC236}">
                <a16:creationId xmlns:a16="http://schemas.microsoft.com/office/drawing/2014/main" id="{2ED38802-657F-81C9-048E-05CB3E058EF9}"/>
              </a:ext>
            </a:extLst>
          </p:cNvPr>
          <p:cNvSpPr>
            <a:spLocks noGrp="1"/>
          </p:cNvSpPr>
          <p:nvPr>
            <p:ph type="body" sz="quarter" idx="28" hasCustomPrompt="1"/>
          </p:nvPr>
        </p:nvSpPr>
        <p:spPr>
          <a:xfrm>
            <a:off x="867669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4" name="Picture Placeholder 6">
            <a:extLst>
              <a:ext uri="{FF2B5EF4-FFF2-40B4-BE49-F238E27FC236}">
                <a16:creationId xmlns:a16="http://schemas.microsoft.com/office/drawing/2014/main" id="{F6E8F21C-F64B-5865-6BCD-F80121E8E88E}"/>
              </a:ext>
            </a:extLst>
          </p:cNvPr>
          <p:cNvSpPr>
            <a:spLocks noGrp="1"/>
          </p:cNvSpPr>
          <p:nvPr>
            <p:ph type="pic" sz="quarter" idx="29"/>
          </p:nvPr>
        </p:nvSpPr>
        <p:spPr>
          <a:xfrm>
            <a:off x="10934109" y="5760719"/>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25" name="Text Placeholder 10">
            <a:extLst>
              <a:ext uri="{FF2B5EF4-FFF2-40B4-BE49-F238E27FC236}">
                <a16:creationId xmlns:a16="http://schemas.microsoft.com/office/drawing/2014/main" id="{535D82FB-2E4E-4B62-8878-B6A81F0D91C9}"/>
              </a:ext>
            </a:extLst>
          </p:cNvPr>
          <p:cNvSpPr>
            <a:spLocks noGrp="1"/>
          </p:cNvSpPr>
          <p:nvPr>
            <p:ph type="body" sz="quarter" idx="30" hasCustomPrompt="1"/>
          </p:nvPr>
        </p:nvSpPr>
        <p:spPr>
          <a:xfrm>
            <a:off x="1215172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6" name="Text Placeholder 10">
            <a:extLst>
              <a:ext uri="{FF2B5EF4-FFF2-40B4-BE49-F238E27FC236}">
                <a16:creationId xmlns:a16="http://schemas.microsoft.com/office/drawing/2014/main" id="{79396F1E-0D7A-C6CC-EFE8-C181FDAFC3F1}"/>
              </a:ext>
            </a:extLst>
          </p:cNvPr>
          <p:cNvSpPr>
            <a:spLocks noGrp="1"/>
          </p:cNvSpPr>
          <p:nvPr>
            <p:ph type="body" sz="quarter" idx="31" hasCustomPrompt="1"/>
          </p:nvPr>
        </p:nvSpPr>
        <p:spPr>
          <a:xfrm>
            <a:off x="1215172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8" name="Picture Placeholder 6">
            <a:extLst>
              <a:ext uri="{FF2B5EF4-FFF2-40B4-BE49-F238E27FC236}">
                <a16:creationId xmlns:a16="http://schemas.microsoft.com/office/drawing/2014/main" id="{94521486-C084-761E-652A-41F8EDD95CD2}"/>
              </a:ext>
            </a:extLst>
          </p:cNvPr>
          <p:cNvSpPr>
            <a:spLocks noGrp="1"/>
          </p:cNvSpPr>
          <p:nvPr>
            <p:ph type="pic" sz="quarter" idx="32"/>
          </p:nvPr>
        </p:nvSpPr>
        <p:spPr>
          <a:xfrm>
            <a:off x="503233"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29" name="Text Placeholder 10">
            <a:extLst>
              <a:ext uri="{FF2B5EF4-FFF2-40B4-BE49-F238E27FC236}">
                <a16:creationId xmlns:a16="http://schemas.microsoft.com/office/drawing/2014/main" id="{8DC7B0C1-3855-86C2-0A18-D670191A8392}"/>
              </a:ext>
            </a:extLst>
          </p:cNvPr>
          <p:cNvSpPr>
            <a:spLocks noGrp="1"/>
          </p:cNvSpPr>
          <p:nvPr>
            <p:ph type="body" sz="quarter" idx="33" hasCustomPrompt="1"/>
          </p:nvPr>
        </p:nvSpPr>
        <p:spPr>
          <a:xfrm>
            <a:off x="1720853"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0" name="Text Placeholder 10">
            <a:extLst>
              <a:ext uri="{FF2B5EF4-FFF2-40B4-BE49-F238E27FC236}">
                <a16:creationId xmlns:a16="http://schemas.microsoft.com/office/drawing/2014/main" id="{8955BC9D-F392-B268-B8FA-CC8EA43E773F}"/>
              </a:ext>
            </a:extLst>
          </p:cNvPr>
          <p:cNvSpPr>
            <a:spLocks noGrp="1"/>
          </p:cNvSpPr>
          <p:nvPr>
            <p:ph type="body" sz="quarter" idx="34" hasCustomPrompt="1"/>
          </p:nvPr>
        </p:nvSpPr>
        <p:spPr>
          <a:xfrm>
            <a:off x="1720853"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2" name="Picture Placeholder 6">
            <a:extLst>
              <a:ext uri="{FF2B5EF4-FFF2-40B4-BE49-F238E27FC236}">
                <a16:creationId xmlns:a16="http://schemas.microsoft.com/office/drawing/2014/main" id="{BD558958-69BB-A734-6ACB-32F309A77CFF}"/>
              </a:ext>
            </a:extLst>
          </p:cNvPr>
          <p:cNvSpPr>
            <a:spLocks noGrp="1"/>
          </p:cNvSpPr>
          <p:nvPr>
            <p:ph type="pic" sz="quarter" idx="35"/>
          </p:nvPr>
        </p:nvSpPr>
        <p:spPr>
          <a:xfrm>
            <a:off x="3984049"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33" name="Text Placeholder 10">
            <a:extLst>
              <a:ext uri="{FF2B5EF4-FFF2-40B4-BE49-F238E27FC236}">
                <a16:creationId xmlns:a16="http://schemas.microsoft.com/office/drawing/2014/main" id="{F0B6883B-4B23-05B7-1A9A-829255DBC0DB}"/>
              </a:ext>
            </a:extLst>
          </p:cNvPr>
          <p:cNvSpPr>
            <a:spLocks noGrp="1"/>
          </p:cNvSpPr>
          <p:nvPr>
            <p:ph type="body" sz="quarter" idx="36" hasCustomPrompt="1"/>
          </p:nvPr>
        </p:nvSpPr>
        <p:spPr>
          <a:xfrm>
            <a:off x="520166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4" name="Text Placeholder 10">
            <a:extLst>
              <a:ext uri="{FF2B5EF4-FFF2-40B4-BE49-F238E27FC236}">
                <a16:creationId xmlns:a16="http://schemas.microsoft.com/office/drawing/2014/main" id="{882FBF47-1EC2-57D6-A2F5-3CB615404C58}"/>
              </a:ext>
            </a:extLst>
          </p:cNvPr>
          <p:cNvSpPr>
            <a:spLocks noGrp="1"/>
          </p:cNvSpPr>
          <p:nvPr>
            <p:ph type="body" sz="quarter" idx="37" hasCustomPrompt="1"/>
          </p:nvPr>
        </p:nvSpPr>
        <p:spPr>
          <a:xfrm>
            <a:off x="520166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6" name="Picture Placeholder 6">
            <a:extLst>
              <a:ext uri="{FF2B5EF4-FFF2-40B4-BE49-F238E27FC236}">
                <a16:creationId xmlns:a16="http://schemas.microsoft.com/office/drawing/2014/main" id="{B4F1ECC7-0294-0893-F7B6-4B719C20DB3C}"/>
              </a:ext>
            </a:extLst>
          </p:cNvPr>
          <p:cNvSpPr>
            <a:spLocks noGrp="1"/>
          </p:cNvSpPr>
          <p:nvPr>
            <p:ph type="pic" sz="quarter" idx="38"/>
          </p:nvPr>
        </p:nvSpPr>
        <p:spPr>
          <a:xfrm>
            <a:off x="7459079"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37" name="Text Placeholder 10">
            <a:extLst>
              <a:ext uri="{FF2B5EF4-FFF2-40B4-BE49-F238E27FC236}">
                <a16:creationId xmlns:a16="http://schemas.microsoft.com/office/drawing/2014/main" id="{CFE4742C-62A6-3943-3AB9-E1473AAB7BA1}"/>
              </a:ext>
            </a:extLst>
          </p:cNvPr>
          <p:cNvSpPr>
            <a:spLocks noGrp="1"/>
          </p:cNvSpPr>
          <p:nvPr>
            <p:ph type="body" sz="quarter" idx="39" hasCustomPrompt="1"/>
          </p:nvPr>
        </p:nvSpPr>
        <p:spPr>
          <a:xfrm>
            <a:off x="867669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8" name="Text Placeholder 10">
            <a:extLst>
              <a:ext uri="{FF2B5EF4-FFF2-40B4-BE49-F238E27FC236}">
                <a16:creationId xmlns:a16="http://schemas.microsoft.com/office/drawing/2014/main" id="{1018C43F-F5F3-65A1-AD09-625021BFECD0}"/>
              </a:ext>
            </a:extLst>
          </p:cNvPr>
          <p:cNvSpPr>
            <a:spLocks noGrp="1"/>
          </p:cNvSpPr>
          <p:nvPr>
            <p:ph type="body" sz="quarter" idx="40" hasCustomPrompt="1"/>
          </p:nvPr>
        </p:nvSpPr>
        <p:spPr>
          <a:xfrm>
            <a:off x="867669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0" name="Picture Placeholder 6">
            <a:extLst>
              <a:ext uri="{FF2B5EF4-FFF2-40B4-BE49-F238E27FC236}">
                <a16:creationId xmlns:a16="http://schemas.microsoft.com/office/drawing/2014/main" id="{DCFA9079-BB94-319C-A413-6D8E15EEAD2E}"/>
              </a:ext>
            </a:extLst>
          </p:cNvPr>
          <p:cNvSpPr>
            <a:spLocks noGrp="1"/>
          </p:cNvSpPr>
          <p:nvPr>
            <p:ph type="pic" sz="quarter" idx="41"/>
          </p:nvPr>
        </p:nvSpPr>
        <p:spPr>
          <a:xfrm>
            <a:off x="10934109" y="416141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41" name="Text Placeholder 10">
            <a:extLst>
              <a:ext uri="{FF2B5EF4-FFF2-40B4-BE49-F238E27FC236}">
                <a16:creationId xmlns:a16="http://schemas.microsoft.com/office/drawing/2014/main" id="{94925F85-A2AA-F720-3745-59937409054F}"/>
              </a:ext>
            </a:extLst>
          </p:cNvPr>
          <p:cNvSpPr>
            <a:spLocks noGrp="1"/>
          </p:cNvSpPr>
          <p:nvPr>
            <p:ph type="body" sz="quarter" idx="42" hasCustomPrompt="1"/>
          </p:nvPr>
        </p:nvSpPr>
        <p:spPr>
          <a:xfrm>
            <a:off x="1215172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2" name="Text Placeholder 10">
            <a:extLst>
              <a:ext uri="{FF2B5EF4-FFF2-40B4-BE49-F238E27FC236}">
                <a16:creationId xmlns:a16="http://schemas.microsoft.com/office/drawing/2014/main" id="{BA19A9E8-6749-F611-3A66-EF24A8AA0084}"/>
              </a:ext>
            </a:extLst>
          </p:cNvPr>
          <p:cNvSpPr>
            <a:spLocks noGrp="1"/>
          </p:cNvSpPr>
          <p:nvPr>
            <p:ph type="body" sz="quarter" idx="43" hasCustomPrompt="1"/>
          </p:nvPr>
        </p:nvSpPr>
        <p:spPr>
          <a:xfrm>
            <a:off x="1215172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4" name="Picture Placeholder 6">
            <a:extLst>
              <a:ext uri="{FF2B5EF4-FFF2-40B4-BE49-F238E27FC236}">
                <a16:creationId xmlns:a16="http://schemas.microsoft.com/office/drawing/2014/main" id="{4F4355E3-EC8E-5C40-BF7E-21130271D4CF}"/>
              </a:ext>
            </a:extLst>
          </p:cNvPr>
          <p:cNvSpPr>
            <a:spLocks noGrp="1"/>
          </p:cNvSpPr>
          <p:nvPr>
            <p:ph type="pic" sz="quarter" idx="44"/>
          </p:nvPr>
        </p:nvSpPr>
        <p:spPr>
          <a:xfrm>
            <a:off x="3984049" y="256710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45" name="Text Placeholder 10">
            <a:extLst>
              <a:ext uri="{FF2B5EF4-FFF2-40B4-BE49-F238E27FC236}">
                <a16:creationId xmlns:a16="http://schemas.microsoft.com/office/drawing/2014/main" id="{B899B7C8-075B-A7DA-BC67-2BE408DFE9DC}"/>
              </a:ext>
            </a:extLst>
          </p:cNvPr>
          <p:cNvSpPr>
            <a:spLocks noGrp="1"/>
          </p:cNvSpPr>
          <p:nvPr>
            <p:ph type="body" sz="quarter" idx="45" hasCustomPrompt="1"/>
          </p:nvPr>
        </p:nvSpPr>
        <p:spPr>
          <a:xfrm>
            <a:off x="520166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6" name="Text Placeholder 10">
            <a:extLst>
              <a:ext uri="{FF2B5EF4-FFF2-40B4-BE49-F238E27FC236}">
                <a16:creationId xmlns:a16="http://schemas.microsoft.com/office/drawing/2014/main" id="{64237FA6-A072-9159-A24D-79BBBDF4E064}"/>
              </a:ext>
            </a:extLst>
          </p:cNvPr>
          <p:cNvSpPr>
            <a:spLocks noGrp="1"/>
          </p:cNvSpPr>
          <p:nvPr>
            <p:ph type="body" sz="quarter" idx="46" hasCustomPrompt="1"/>
          </p:nvPr>
        </p:nvSpPr>
        <p:spPr>
          <a:xfrm>
            <a:off x="520166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8" name="Picture Placeholder 6">
            <a:extLst>
              <a:ext uri="{FF2B5EF4-FFF2-40B4-BE49-F238E27FC236}">
                <a16:creationId xmlns:a16="http://schemas.microsoft.com/office/drawing/2014/main" id="{BABB45AB-EF52-4504-652B-34551886BBAF}"/>
              </a:ext>
            </a:extLst>
          </p:cNvPr>
          <p:cNvSpPr>
            <a:spLocks noGrp="1"/>
          </p:cNvSpPr>
          <p:nvPr>
            <p:ph type="pic" sz="quarter" idx="47"/>
          </p:nvPr>
        </p:nvSpPr>
        <p:spPr>
          <a:xfrm>
            <a:off x="7459079" y="2567104"/>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49" name="Text Placeholder 10">
            <a:extLst>
              <a:ext uri="{FF2B5EF4-FFF2-40B4-BE49-F238E27FC236}">
                <a16:creationId xmlns:a16="http://schemas.microsoft.com/office/drawing/2014/main" id="{739A6FDB-63BA-5D83-CAF0-EAB994855796}"/>
              </a:ext>
            </a:extLst>
          </p:cNvPr>
          <p:cNvSpPr>
            <a:spLocks noGrp="1"/>
          </p:cNvSpPr>
          <p:nvPr>
            <p:ph type="body" sz="quarter" idx="48" hasCustomPrompt="1"/>
          </p:nvPr>
        </p:nvSpPr>
        <p:spPr>
          <a:xfrm>
            <a:off x="867669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0" name="Text Placeholder 10">
            <a:extLst>
              <a:ext uri="{FF2B5EF4-FFF2-40B4-BE49-F238E27FC236}">
                <a16:creationId xmlns:a16="http://schemas.microsoft.com/office/drawing/2014/main" id="{3CC40181-25B6-D371-6EDE-263324525C5B}"/>
              </a:ext>
            </a:extLst>
          </p:cNvPr>
          <p:cNvSpPr>
            <a:spLocks noGrp="1"/>
          </p:cNvSpPr>
          <p:nvPr>
            <p:ph type="body" sz="quarter" idx="49" hasCustomPrompt="1"/>
          </p:nvPr>
        </p:nvSpPr>
        <p:spPr>
          <a:xfrm>
            <a:off x="867669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52" name="Picture Placeholder 6">
            <a:extLst>
              <a:ext uri="{FF2B5EF4-FFF2-40B4-BE49-F238E27FC236}">
                <a16:creationId xmlns:a16="http://schemas.microsoft.com/office/drawing/2014/main" id="{AECC4A25-8EE4-5F71-7039-B9D6B4729098}"/>
              </a:ext>
            </a:extLst>
          </p:cNvPr>
          <p:cNvSpPr>
            <a:spLocks noGrp="1"/>
          </p:cNvSpPr>
          <p:nvPr>
            <p:ph type="pic" sz="quarter" idx="50"/>
          </p:nvPr>
        </p:nvSpPr>
        <p:spPr>
          <a:xfrm>
            <a:off x="5660759" y="919031"/>
            <a:ext cx="1125809" cy="1124296"/>
          </a:xfrm>
          <a:solidFill>
            <a:schemeClr val="bg1">
              <a:lumMod val="85000"/>
            </a:schemeClr>
          </a:solidFill>
        </p:spPr>
        <p:txBody>
          <a:bodyPr/>
          <a:lstStyle>
            <a:lvl1pPr marL="0" indent="0">
              <a:buNone/>
              <a:defRPr/>
            </a:lvl1pPr>
          </a:lstStyle>
          <a:p>
            <a:r>
              <a:rPr lang="en-US" altLang="ja-JP"/>
              <a:t>Click icon to add picture</a:t>
            </a:r>
            <a:endParaRPr lang="en-US" dirty="0"/>
          </a:p>
        </p:txBody>
      </p:sp>
      <p:sp>
        <p:nvSpPr>
          <p:cNvPr id="53" name="Text Placeholder 10">
            <a:extLst>
              <a:ext uri="{FF2B5EF4-FFF2-40B4-BE49-F238E27FC236}">
                <a16:creationId xmlns:a16="http://schemas.microsoft.com/office/drawing/2014/main" id="{D886AF52-6F03-B5B1-ABE1-123DB0094CF7}"/>
              </a:ext>
            </a:extLst>
          </p:cNvPr>
          <p:cNvSpPr>
            <a:spLocks noGrp="1"/>
          </p:cNvSpPr>
          <p:nvPr>
            <p:ph type="body" sz="quarter" idx="51" hasCustomPrompt="1"/>
          </p:nvPr>
        </p:nvSpPr>
        <p:spPr>
          <a:xfrm>
            <a:off x="6878379" y="1075749"/>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4" name="Text Placeholder 10">
            <a:extLst>
              <a:ext uri="{FF2B5EF4-FFF2-40B4-BE49-F238E27FC236}">
                <a16:creationId xmlns:a16="http://schemas.microsoft.com/office/drawing/2014/main" id="{63C473C1-8B3A-5C7A-E473-B0F5F267A5D8}"/>
              </a:ext>
            </a:extLst>
          </p:cNvPr>
          <p:cNvSpPr>
            <a:spLocks noGrp="1"/>
          </p:cNvSpPr>
          <p:nvPr>
            <p:ph type="body" sz="quarter" idx="52" hasCustomPrompt="1"/>
          </p:nvPr>
        </p:nvSpPr>
        <p:spPr>
          <a:xfrm>
            <a:off x="6878379" y="1380550"/>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 name="Slide Number Placeholder 5">
            <a:extLst>
              <a:ext uri="{FF2B5EF4-FFF2-40B4-BE49-F238E27FC236}">
                <a16:creationId xmlns:a16="http://schemas.microsoft.com/office/drawing/2014/main" id="{2B0155BC-BDA8-C818-E00A-BE1E32EAF0B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Picture Placeholder 6">
            <a:extLst>
              <a:ext uri="{FF2B5EF4-FFF2-40B4-BE49-F238E27FC236}">
                <a16:creationId xmlns:a16="http://schemas.microsoft.com/office/drawing/2014/main" id="{449E69DA-746D-E1BA-1822-7161764EEA81}"/>
              </a:ext>
            </a:extLst>
          </p:cNvPr>
          <p:cNvSpPr>
            <a:spLocks noGrp="1"/>
          </p:cNvSpPr>
          <p:nvPr>
            <p:ph type="pic" sz="quarter" idx="20"/>
          </p:nvPr>
        </p:nvSpPr>
        <p:spPr>
          <a:xfrm>
            <a:off x="503233" y="5760719"/>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68835755"/>
      </p:ext>
    </p:extLst>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Title/Closing Slide Patter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AAEE0-7563-43D8-2EA6-0EF66AD33038}"/>
              </a:ext>
            </a:extLst>
          </p:cNvPr>
          <p:cNvSpPr/>
          <p:nvPr/>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Picture 6" descr="A green and white squares&#10;&#10;Description automatically generated">
            <a:extLst>
              <a:ext uri="{FF2B5EF4-FFF2-40B4-BE49-F238E27FC236}">
                <a16:creationId xmlns:a16="http://schemas.microsoft.com/office/drawing/2014/main" id="{F20F85B9-FEB9-E836-6DAC-242661FDEEA6}"/>
              </a:ext>
            </a:extLst>
          </p:cNvPr>
          <p:cNvPicPr>
            <a:picLocks noChangeAspect="1"/>
          </p:cNvPicPr>
          <p:nvPr/>
        </p:nvPicPr>
        <p:blipFill>
          <a:blip r:embed="rId2"/>
          <a:stretch>
            <a:fillRect/>
          </a:stretch>
        </p:blipFill>
        <p:spPr>
          <a:xfrm>
            <a:off x="9215254" y="0"/>
            <a:ext cx="5415146" cy="7230154"/>
          </a:xfrm>
          <a:prstGeom prst="rect">
            <a:avLst/>
          </a:prstGeom>
        </p:spPr>
      </p:pic>
      <p:sp>
        <p:nvSpPr>
          <p:cNvPr id="12" name="Title 1">
            <a:extLst>
              <a:ext uri="{FF2B5EF4-FFF2-40B4-BE49-F238E27FC236}">
                <a16:creationId xmlns:a16="http://schemas.microsoft.com/office/drawing/2014/main" id="{C8D37EB2-5223-EE12-23A2-A024E2AF66D5}"/>
              </a:ext>
            </a:extLst>
          </p:cNvPr>
          <p:cNvSpPr>
            <a:spLocks noGrp="1"/>
          </p:cNvSpPr>
          <p:nvPr>
            <p:ph type="title" hasCustomPrompt="1"/>
          </p:nvPr>
        </p:nvSpPr>
        <p:spPr>
          <a:xfrm>
            <a:off x="683777" y="1318635"/>
            <a:ext cx="6367654"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13" name="Text Placeholder 13">
            <a:extLst>
              <a:ext uri="{FF2B5EF4-FFF2-40B4-BE49-F238E27FC236}">
                <a16:creationId xmlns:a16="http://schemas.microsoft.com/office/drawing/2014/main" id="{5C72A97E-78EF-DAED-456A-D9CCEC8F651C}"/>
              </a:ext>
            </a:extLst>
          </p:cNvPr>
          <p:cNvSpPr>
            <a:spLocks noGrp="1"/>
          </p:cNvSpPr>
          <p:nvPr>
            <p:ph type="body" sz="quarter" idx="12" hasCustomPrompt="1"/>
          </p:nvPr>
        </p:nvSpPr>
        <p:spPr>
          <a:xfrm>
            <a:off x="683777" y="2955782"/>
            <a:ext cx="6367654"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6E904E0F-9C02-56BE-7DF9-ADE6E1C29A61}"/>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2" name="Rectangle 7">
            <a:extLst>
              <a:ext uri="{FF2B5EF4-FFF2-40B4-BE49-F238E27FC236}">
                <a16:creationId xmlns:a16="http://schemas.microsoft.com/office/drawing/2014/main" id="{3370EA96-50D0-C37D-F04D-1D010C6F194A}"/>
              </a:ext>
            </a:extLst>
          </p:cNvPr>
          <p:cNvSpPr/>
          <p:nvPr/>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4" name="Picture 6" descr="A green and white squares&#10;&#10;Description automatically generated">
            <a:extLst>
              <a:ext uri="{FF2B5EF4-FFF2-40B4-BE49-F238E27FC236}">
                <a16:creationId xmlns:a16="http://schemas.microsoft.com/office/drawing/2014/main" id="{EC03D479-41DE-B812-A35D-C7E6234455DA}"/>
              </a:ext>
            </a:extLst>
          </p:cNvPr>
          <p:cNvPicPr>
            <a:picLocks noChangeAspect="1"/>
          </p:cNvPicPr>
          <p:nvPr/>
        </p:nvPicPr>
        <p:blipFill>
          <a:blip r:embed="rId2"/>
          <a:stretch>
            <a:fillRect/>
          </a:stretch>
        </p:blipFill>
        <p:spPr>
          <a:xfrm>
            <a:off x="9215254" y="0"/>
            <a:ext cx="5415146" cy="7230154"/>
          </a:xfrm>
          <a:prstGeom prst="rect">
            <a:avLst/>
          </a:prstGeom>
        </p:spPr>
      </p:pic>
    </p:spTree>
    <p:extLst>
      <p:ext uri="{BB962C8B-B14F-4D97-AF65-F5344CB8AC3E}">
        <p14:creationId xmlns:p14="http://schemas.microsoft.com/office/powerpoint/2010/main" val="1827907913"/>
      </p:ext>
    </p:extLst>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1_Co-branded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5FC2D6-258E-2A4C-99EE-17BDF6F362B5}"/>
              </a:ext>
            </a:extLst>
          </p:cNvPr>
          <p:cNvSpPr/>
          <p:nvPr/>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7" name="Picture 6">
            <a:extLst>
              <a:ext uri="{FF2B5EF4-FFF2-40B4-BE49-F238E27FC236}">
                <a16:creationId xmlns:a16="http://schemas.microsoft.com/office/drawing/2014/main" id="{6DC6D24F-3F63-5BDF-85A3-4AE929F7544C}"/>
              </a:ext>
            </a:extLst>
          </p:cNvPr>
          <p:cNvPicPr>
            <a:picLocks noChangeAspect="1"/>
          </p:cNvPicPr>
          <p:nvPr/>
        </p:nvPicPr>
        <p:blipFill>
          <a:blip r:embed="rId2"/>
          <a:srcRect/>
          <a:stretch/>
        </p:blipFill>
        <p:spPr>
          <a:xfrm>
            <a:off x="-18168" y="2275119"/>
            <a:ext cx="14630380" cy="3670207"/>
          </a:xfrm>
          <a:prstGeom prst="rect">
            <a:avLst/>
          </a:prstGeom>
        </p:spPr>
      </p:pic>
      <p:sp>
        <p:nvSpPr>
          <p:cNvPr id="4" name="TextBox 3">
            <a:extLst>
              <a:ext uri="{FF2B5EF4-FFF2-40B4-BE49-F238E27FC236}">
                <a16:creationId xmlns:a16="http://schemas.microsoft.com/office/drawing/2014/main" id="{44D9FEA5-9836-9524-A302-D1D4F2E9659B}"/>
              </a:ext>
            </a:extLst>
          </p:cNvPr>
          <p:cNvSpPr txBox="1"/>
          <p:nvPr/>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
        <p:nvSpPr>
          <p:cNvPr id="6" name="Slide Number Placeholder 5">
            <a:extLst>
              <a:ext uri="{FF2B5EF4-FFF2-40B4-BE49-F238E27FC236}">
                <a16:creationId xmlns:a16="http://schemas.microsoft.com/office/drawing/2014/main" id="{60450ED1-DB5B-ABCC-5F7C-40C47AA2A744}"/>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2" name="Rectangle 2">
            <a:extLst>
              <a:ext uri="{FF2B5EF4-FFF2-40B4-BE49-F238E27FC236}">
                <a16:creationId xmlns:a16="http://schemas.microsoft.com/office/drawing/2014/main" id="{540ED92E-E637-0470-A6C3-B95DF6A40D4E}"/>
              </a:ext>
            </a:extLst>
          </p:cNvPr>
          <p:cNvSpPr/>
          <p:nvPr/>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5" name="Picture 6">
            <a:extLst>
              <a:ext uri="{FF2B5EF4-FFF2-40B4-BE49-F238E27FC236}">
                <a16:creationId xmlns:a16="http://schemas.microsoft.com/office/drawing/2014/main" id="{BD671C3E-7742-BA45-7E1F-4904B4132A98}"/>
              </a:ext>
            </a:extLst>
          </p:cNvPr>
          <p:cNvPicPr>
            <a:picLocks noChangeAspect="1"/>
          </p:cNvPicPr>
          <p:nvPr/>
        </p:nvPicPr>
        <p:blipFill>
          <a:blip r:embed="rId2"/>
          <a:srcRect/>
          <a:stretch/>
        </p:blipFill>
        <p:spPr>
          <a:xfrm>
            <a:off x="-18168" y="2275119"/>
            <a:ext cx="14630380" cy="3670207"/>
          </a:xfrm>
          <a:prstGeom prst="rect">
            <a:avLst/>
          </a:prstGeom>
        </p:spPr>
      </p:pic>
      <p:sp>
        <p:nvSpPr>
          <p:cNvPr id="8" name="TextBox 3">
            <a:extLst>
              <a:ext uri="{FF2B5EF4-FFF2-40B4-BE49-F238E27FC236}">
                <a16:creationId xmlns:a16="http://schemas.microsoft.com/office/drawing/2014/main" id="{910E1A6F-4A5A-4889-481A-254F752C577D}"/>
              </a:ext>
            </a:extLst>
          </p:cNvPr>
          <p:cNvSpPr txBox="1"/>
          <p:nvPr/>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Tree>
    <p:extLst>
      <p:ext uri="{BB962C8B-B14F-4D97-AF65-F5344CB8AC3E}">
        <p14:creationId xmlns:p14="http://schemas.microsoft.com/office/powerpoint/2010/main" val="1757556252"/>
      </p:ext>
    </p:extLst>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1_Co-branded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CF378-F0E6-5034-6CF6-ECC88E4B67B9}"/>
              </a:ext>
            </a:extLst>
          </p:cNvPr>
          <p:cNvSpPr/>
          <p:nvPr/>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3" name="TextBox 12">
            <a:extLst>
              <a:ext uri="{FF2B5EF4-FFF2-40B4-BE49-F238E27FC236}">
                <a16:creationId xmlns:a16="http://schemas.microsoft.com/office/drawing/2014/main" id="{71BDEE70-751A-F683-49D1-3563D21315EA}"/>
              </a:ext>
            </a:extLst>
          </p:cNvPr>
          <p:cNvSpPr txBox="1"/>
          <p:nvPr/>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sp>
        <p:nvSpPr>
          <p:cNvPr id="11" name="Slide Number Placeholder 5">
            <a:extLst>
              <a:ext uri="{FF2B5EF4-FFF2-40B4-BE49-F238E27FC236}">
                <a16:creationId xmlns:a16="http://schemas.microsoft.com/office/drawing/2014/main" id="{CE24624E-DE7B-5966-1304-9A8148C8847D}"/>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pic>
        <p:nvPicPr>
          <p:cNvPr id="12" name="Picture 11">
            <a:extLst>
              <a:ext uri="{FF2B5EF4-FFF2-40B4-BE49-F238E27FC236}">
                <a16:creationId xmlns:a16="http://schemas.microsoft.com/office/drawing/2014/main" id="{935A4D87-FB75-092D-ED6F-D87BA620E884}"/>
              </a:ext>
            </a:extLst>
          </p:cNvPr>
          <p:cNvPicPr>
            <a:picLocks noChangeAspect="1"/>
          </p:cNvPicPr>
          <p:nvPr/>
        </p:nvPicPr>
        <p:blipFill>
          <a:blip r:embed="rId2"/>
          <a:srcRect/>
          <a:stretch/>
        </p:blipFill>
        <p:spPr>
          <a:xfrm>
            <a:off x="-18168" y="2275119"/>
            <a:ext cx="14630380" cy="3670207"/>
          </a:xfrm>
          <a:prstGeom prst="rect">
            <a:avLst/>
          </a:prstGeom>
        </p:spPr>
      </p:pic>
      <p:sp>
        <p:nvSpPr>
          <p:cNvPr id="3" name="Rectangle 1">
            <a:extLst>
              <a:ext uri="{FF2B5EF4-FFF2-40B4-BE49-F238E27FC236}">
                <a16:creationId xmlns:a16="http://schemas.microsoft.com/office/drawing/2014/main" id="{2357D45C-FA30-08AA-5597-08AA0FF1DE81}"/>
              </a:ext>
            </a:extLst>
          </p:cNvPr>
          <p:cNvSpPr/>
          <p:nvPr/>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4" name="TextBox 12">
            <a:extLst>
              <a:ext uri="{FF2B5EF4-FFF2-40B4-BE49-F238E27FC236}">
                <a16:creationId xmlns:a16="http://schemas.microsoft.com/office/drawing/2014/main" id="{AFAC2A96-53D3-EC07-88AF-A57174CEABEA}"/>
              </a:ext>
            </a:extLst>
          </p:cNvPr>
          <p:cNvSpPr txBox="1"/>
          <p:nvPr/>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pic>
        <p:nvPicPr>
          <p:cNvPr id="5" name="Picture 11">
            <a:extLst>
              <a:ext uri="{FF2B5EF4-FFF2-40B4-BE49-F238E27FC236}">
                <a16:creationId xmlns:a16="http://schemas.microsoft.com/office/drawing/2014/main" id="{E5F5EE5B-9D2A-BC16-E41B-21A93A483C5E}"/>
              </a:ext>
            </a:extLst>
          </p:cNvPr>
          <p:cNvPicPr>
            <a:picLocks noChangeAspect="1"/>
          </p:cNvPicPr>
          <p:nvPr/>
        </p:nvPicPr>
        <p:blipFill>
          <a:blip r:embed="rId2"/>
          <a:srcRect/>
          <a:stretch/>
        </p:blipFill>
        <p:spPr>
          <a:xfrm>
            <a:off x="-18168" y="2275119"/>
            <a:ext cx="14630380" cy="3670207"/>
          </a:xfrm>
          <a:prstGeom prst="rect">
            <a:avLst/>
          </a:prstGeom>
        </p:spPr>
      </p:pic>
    </p:spTree>
    <p:extLst>
      <p:ext uri="{BB962C8B-B14F-4D97-AF65-F5344CB8AC3E}">
        <p14:creationId xmlns:p14="http://schemas.microsoft.com/office/powerpoint/2010/main" val="4267610932"/>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Slide Left Titl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7D8389FB-13B4-51E4-68AC-2618D55E877F}"/>
              </a:ext>
            </a:extLst>
          </p:cNvPr>
          <p:cNvSpPr>
            <a:spLocks noGrp="1"/>
          </p:cNvSpPr>
          <p:nvPr>
            <p:ph type="pic" sz="quarter" idx="15"/>
          </p:nvPr>
        </p:nvSpPr>
        <p:spPr>
          <a:xfrm>
            <a:off x="-3" y="0"/>
            <a:ext cx="146304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683776" y="478913"/>
            <a:ext cx="13262847"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683777" y="1755350"/>
            <a:ext cx="10476358"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59BBD498-4442-3D68-BD18-43021A6AEDD1}"/>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0678532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2_Breaker_Green">
    <p:spTree>
      <p:nvGrpSpPr>
        <p:cNvPr id="1" name=""/>
        <p:cNvGrpSpPr/>
        <p:nvPr/>
      </p:nvGrpSpPr>
      <p:grpSpPr>
        <a:xfrm>
          <a:off x="0" y="0"/>
          <a:ext cx="0" cy="0"/>
          <a:chOff x="0" y="0"/>
          <a:chExt cx="0" cy="0"/>
        </a:xfrm>
      </p:grpSpPr>
      <p:sp>
        <p:nvSpPr>
          <p:cNvPr id="6" name="Rectangle 5"/>
          <p:cNvSpPr/>
          <p:nvPr/>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Rectangle 5">
            <a:extLst>
              <a:ext uri="{FF2B5EF4-FFF2-40B4-BE49-F238E27FC236}">
                <a16:creationId xmlns:a16="http://schemas.microsoft.com/office/drawing/2014/main" id="{A6289AE0-E7B1-62BF-DCCC-42D67B987A60}"/>
              </a:ext>
            </a:extLst>
          </p:cNvPr>
          <p:cNvSpPr/>
          <p:nvPr/>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6">
            <a:extLst>
              <a:ext uri="{FF2B5EF4-FFF2-40B4-BE49-F238E27FC236}">
                <a16:creationId xmlns:a16="http://schemas.microsoft.com/office/drawing/2014/main" id="{FD2966AD-5830-9D59-14A3-3EA0013E3B53}"/>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1">
            <a:extLst>
              <a:ext uri="{FF2B5EF4-FFF2-40B4-BE49-F238E27FC236}">
                <a16:creationId xmlns:a16="http://schemas.microsoft.com/office/drawing/2014/main" id="{55F6215E-7934-CC60-8E91-FC10058841D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2513326710"/>
      </p:ext>
    </p:extLst>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3_Breaker_Green">
    <p:spTree>
      <p:nvGrpSpPr>
        <p:cNvPr id="1" name=""/>
        <p:cNvGrpSpPr/>
        <p:nvPr/>
      </p:nvGrpSpPr>
      <p:grpSpPr>
        <a:xfrm>
          <a:off x="0" y="0"/>
          <a:ext cx="0" cy="0"/>
          <a:chOff x="0" y="0"/>
          <a:chExt cx="0" cy="0"/>
        </a:xfrm>
      </p:grpSpPr>
      <p:sp>
        <p:nvSpPr>
          <p:cNvPr id="6" name="Rectangle 5"/>
          <p:cNvSpPr/>
          <p:nvPr/>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Rectangle 5">
            <a:extLst>
              <a:ext uri="{FF2B5EF4-FFF2-40B4-BE49-F238E27FC236}">
                <a16:creationId xmlns:a16="http://schemas.microsoft.com/office/drawing/2014/main" id="{536B908B-8AAD-F60B-406D-B487A0FAB96A}"/>
              </a:ext>
            </a:extLst>
          </p:cNvPr>
          <p:cNvSpPr/>
          <p:nvPr/>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6">
            <a:extLst>
              <a:ext uri="{FF2B5EF4-FFF2-40B4-BE49-F238E27FC236}">
                <a16:creationId xmlns:a16="http://schemas.microsoft.com/office/drawing/2014/main" id="{428B6F17-0291-1458-2BBC-2194E6B9E758}"/>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1">
            <a:extLst>
              <a:ext uri="{FF2B5EF4-FFF2-40B4-BE49-F238E27FC236}">
                <a16:creationId xmlns:a16="http://schemas.microsoft.com/office/drawing/2014/main" id="{0AC9F06B-DD4F-46B2-7D01-5718422641D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3120788229"/>
      </p:ext>
    </p:extLst>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1_Breaker_Blue ">
    <p:spTree>
      <p:nvGrpSpPr>
        <p:cNvPr id="1" name=""/>
        <p:cNvGrpSpPr/>
        <p:nvPr/>
      </p:nvGrpSpPr>
      <p:grpSpPr>
        <a:xfrm>
          <a:off x="0" y="0"/>
          <a:ext cx="0" cy="0"/>
          <a:chOff x="0" y="0"/>
          <a:chExt cx="0" cy="0"/>
        </a:xfrm>
      </p:grpSpPr>
      <p:sp>
        <p:nvSpPr>
          <p:cNvPr id="9" name="Rectangle 8"/>
          <p:cNvSpPr/>
          <p:nvPr/>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pic>
        <p:nvPicPr>
          <p:cNvPr id="3" name="Picture 2">
            <a:extLst>
              <a:ext uri="{FF2B5EF4-FFF2-40B4-BE49-F238E27FC236}">
                <a16:creationId xmlns:a16="http://schemas.microsoft.com/office/drawing/2014/main" id="{9612F83A-DB6F-F511-2661-4228658F732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5" name="Text Placeholder 13">
            <a:extLst>
              <a:ext uri="{FF2B5EF4-FFF2-40B4-BE49-F238E27FC236}">
                <a16:creationId xmlns:a16="http://schemas.microsoft.com/office/drawing/2014/main" id="{BD5C8983-9837-9124-4B5B-8C9E6E1E3545}"/>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4" name="Slide Number Placeholder 5">
            <a:extLst>
              <a:ext uri="{FF2B5EF4-FFF2-40B4-BE49-F238E27FC236}">
                <a16:creationId xmlns:a16="http://schemas.microsoft.com/office/drawing/2014/main" id="{657B30E0-B710-C5EF-4F55-0FD6FC853D3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Rectangle 8">
            <a:extLst>
              <a:ext uri="{FF2B5EF4-FFF2-40B4-BE49-F238E27FC236}">
                <a16:creationId xmlns:a16="http://schemas.microsoft.com/office/drawing/2014/main" id="{D0454A02-5C30-5892-3D53-38F325B7171E}"/>
              </a:ext>
            </a:extLst>
          </p:cNvPr>
          <p:cNvSpPr/>
          <p:nvPr/>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9">
            <a:extLst>
              <a:ext uri="{FF2B5EF4-FFF2-40B4-BE49-F238E27FC236}">
                <a16:creationId xmlns:a16="http://schemas.microsoft.com/office/drawing/2014/main" id="{1BFACEED-EFD6-A8EB-4976-E31EFB10E1F1}"/>
              </a:ext>
            </a:extLst>
          </p:cNvPr>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BC38188C-6098-858E-721F-A96C620AF20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2786742541"/>
      </p:ext>
    </p:extLst>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1_Agenda/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4" name="object 2">
            <a:extLst>
              <a:ext uri="{FF2B5EF4-FFF2-40B4-BE49-F238E27FC236}">
                <a16:creationId xmlns:a16="http://schemas.microsoft.com/office/drawing/2014/main" id="{29CB7604-41D7-C52B-91F1-8825BBA54CC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5" name="Text Placeholder 14">
            <a:extLst>
              <a:ext uri="{FF2B5EF4-FFF2-40B4-BE49-F238E27FC236}">
                <a16:creationId xmlns:a16="http://schemas.microsoft.com/office/drawing/2014/main" id="{CA7C2C21-21DC-C1D3-2FC5-B4D312E26308}"/>
              </a:ext>
            </a:extLst>
          </p:cNvPr>
          <p:cNvSpPr>
            <a:spLocks noGrp="1"/>
          </p:cNvSpPr>
          <p:nvPr>
            <p:ph type="body" sz="quarter" idx="19" hasCustomPrompt="1"/>
          </p:nvPr>
        </p:nvSpPr>
        <p:spPr>
          <a:xfrm>
            <a:off x="503238" y="2036829"/>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1</a:t>
            </a:r>
          </a:p>
        </p:txBody>
      </p:sp>
      <p:sp>
        <p:nvSpPr>
          <p:cNvPr id="16" name="Text Placeholder 14">
            <a:extLst>
              <a:ext uri="{FF2B5EF4-FFF2-40B4-BE49-F238E27FC236}">
                <a16:creationId xmlns:a16="http://schemas.microsoft.com/office/drawing/2014/main" id="{D67C484B-16A7-DDBF-14F2-86FF1A28434E}"/>
              </a:ext>
            </a:extLst>
          </p:cNvPr>
          <p:cNvSpPr>
            <a:spLocks noGrp="1"/>
          </p:cNvSpPr>
          <p:nvPr>
            <p:ph type="body" sz="quarter" idx="20" hasCustomPrompt="1"/>
          </p:nvPr>
        </p:nvSpPr>
        <p:spPr>
          <a:xfrm>
            <a:off x="503238" y="2909795"/>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2</a:t>
            </a:r>
          </a:p>
        </p:txBody>
      </p:sp>
      <p:sp>
        <p:nvSpPr>
          <p:cNvPr id="17" name="Text Placeholder 14">
            <a:extLst>
              <a:ext uri="{FF2B5EF4-FFF2-40B4-BE49-F238E27FC236}">
                <a16:creationId xmlns:a16="http://schemas.microsoft.com/office/drawing/2014/main" id="{A7991BED-ABDA-00E6-FA19-59ECC9513C72}"/>
              </a:ext>
            </a:extLst>
          </p:cNvPr>
          <p:cNvSpPr>
            <a:spLocks noGrp="1"/>
          </p:cNvSpPr>
          <p:nvPr>
            <p:ph type="body" sz="quarter" idx="21" hasCustomPrompt="1"/>
          </p:nvPr>
        </p:nvSpPr>
        <p:spPr>
          <a:xfrm>
            <a:off x="503237" y="3782761"/>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3</a:t>
            </a:r>
          </a:p>
        </p:txBody>
      </p:sp>
      <p:sp>
        <p:nvSpPr>
          <p:cNvPr id="18" name="Text Placeholder 14">
            <a:extLst>
              <a:ext uri="{FF2B5EF4-FFF2-40B4-BE49-F238E27FC236}">
                <a16:creationId xmlns:a16="http://schemas.microsoft.com/office/drawing/2014/main" id="{EB9D5586-12D0-0617-0E83-18566F5F3D3D}"/>
              </a:ext>
            </a:extLst>
          </p:cNvPr>
          <p:cNvSpPr>
            <a:spLocks noGrp="1"/>
          </p:cNvSpPr>
          <p:nvPr>
            <p:ph type="body" sz="quarter" idx="22" hasCustomPrompt="1"/>
          </p:nvPr>
        </p:nvSpPr>
        <p:spPr>
          <a:xfrm>
            <a:off x="503237" y="465572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4</a:t>
            </a:r>
          </a:p>
        </p:txBody>
      </p:sp>
      <p:sp>
        <p:nvSpPr>
          <p:cNvPr id="19" name="Text Placeholder 14">
            <a:extLst>
              <a:ext uri="{FF2B5EF4-FFF2-40B4-BE49-F238E27FC236}">
                <a16:creationId xmlns:a16="http://schemas.microsoft.com/office/drawing/2014/main" id="{CF0DDFD5-43B7-F702-6963-ED560A9829AC}"/>
              </a:ext>
            </a:extLst>
          </p:cNvPr>
          <p:cNvSpPr>
            <a:spLocks noGrp="1"/>
          </p:cNvSpPr>
          <p:nvPr>
            <p:ph type="body" sz="quarter" idx="23" hasCustomPrompt="1"/>
          </p:nvPr>
        </p:nvSpPr>
        <p:spPr>
          <a:xfrm>
            <a:off x="503237" y="5528693"/>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5</a:t>
            </a:r>
          </a:p>
        </p:txBody>
      </p:sp>
      <p:sp>
        <p:nvSpPr>
          <p:cNvPr id="20" name="Text Placeholder 14">
            <a:extLst>
              <a:ext uri="{FF2B5EF4-FFF2-40B4-BE49-F238E27FC236}">
                <a16:creationId xmlns:a16="http://schemas.microsoft.com/office/drawing/2014/main" id="{80CEF86B-120C-0941-9E60-043E44E67644}"/>
              </a:ext>
            </a:extLst>
          </p:cNvPr>
          <p:cNvSpPr>
            <a:spLocks noGrp="1"/>
          </p:cNvSpPr>
          <p:nvPr>
            <p:ph type="body" sz="quarter" idx="24" hasCustomPrompt="1"/>
          </p:nvPr>
        </p:nvSpPr>
        <p:spPr>
          <a:xfrm>
            <a:off x="503237" y="640165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6</a:t>
            </a:r>
          </a:p>
        </p:txBody>
      </p:sp>
      <p:sp>
        <p:nvSpPr>
          <p:cNvPr id="21" name="Text Placeholder 14">
            <a:extLst>
              <a:ext uri="{FF2B5EF4-FFF2-40B4-BE49-F238E27FC236}">
                <a16:creationId xmlns:a16="http://schemas.microsoft.com/office/drawing/2014/main" id="{BE026C21-57F3-D6D8-15BF-C37F4D4FE587}"/>
              </a:ext>
            </a:extLst>
          </p:cNvPr>
          <p:cNvSpPr>
            <a:spLocks noGrp="1"/>
          </p:cNvSpPr>
          <p:nvPr>
            <p:ph type="body" sz="quarter" idx="25" hasCustomPrompt="1"/>
          </p:nvPr>
        </p:nvSpPr>
        <p:spPr>
          <a:xfrm>
            <a:off x="3494493" y="2036829"/>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2" name="Text Placeholder 14">
            <a:extLst>
              <a:ext uri="{FF2B5EF4-FFF2-40B4-BE49-F238E27FC236}">
                <a16:creationId xmlns:a16="http://schemas.microsoft.com/office/drawing/2014/main" id="{76A126D3-BDF5-3AEE-1652-826946CF5D50}"/>
              </a:ext>
            </a:extLst>
          </p:cNvPr>
          <p:cNvSpPr>
            <a:spLocks noGrp="1"/>
          </p:cNvSpPr>
          <p:nvPr>
            <p:ph type="body" sz="quarter" idx="26" hasCustomPrompt="1"/>
          </p:nvPr>
        </p:nvSpPr>
        <p:spPr>
          <a:xfrm>
            <a:off x="3494493" y="2909795"/>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3" name="Text Placeholder 14">
            <a:extLst>
              <a:ext uri="{FF2B5EF4-FFF2-40B4-BE49-F238E27FC236}">
                <a16:creationId xmlns:a16="http://schemas.microsoft.com/office/drawing/2014/main" id="{BBFF508D-A562-2556-E822-0712912C76D1}"/>
              </a:ext>
            </a:extLst>
          </p:cNvPr>
          <p:cNvSpPr>
            <a:spLocks noGrp="1"/>
          </p:cNvSpPr>
          <p:nvPr>
            <p:ph type="body" sz="quarter" idx="27" hasCustomPrompt="1"/>
          </p:nvPr>
        </p:nvSpPr>
        <p:spPr>
          <a:xfrm>
            <a:off x="3494492" y="3782761"/>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4" name="Text Placeholder 14">
            <a:extLst>
              <a:ext uri="{FF2B5EF4-FFF2-40B4-BE49-F238E27FC236}">
                <a16:creationId xmlns:a16="http://schemas.microsoft.com/office/drawing/2014/main" id="{9A7B486F-B636-3264-024E-F220C2E86F2D}"/>
              </a:ext>
            </a:extLst>
          </p:cNvPr>
          <p:cNvSpPr>
            <a:spLocks noGrp="1"/>
          </p:cNvSpPr>
          <p:nvPr>
            <p:ph type="body" sz="quarter" idx="28" hasCustomPrompt="1"/>
          </p:nvPr>
        </p:nvSpPr>
        <p:spPr>
          <a:xfrm>
            <a:off x="3494492" y="465572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5" name="Text Placeholder 14">
            <a:extLst>
              <a:ext uri="{FF2B5EF4-FFF2-40B4-BE49-F238E27FC236}">
                <a16:creationId xmlns:a16="http://schemas.microsoft.com/office/drawing/2014/main" id="{A85B539F-6478-15FE-15B6-DF8BF6110456}"/>
              </a:ext>
            </a:extLst>
          </p:cNvPr>
          <p:cNvSpPr>
            <a:spLocks noGrp="1"/>
          </p:cNvSpPr>
          <p:nvPr>
            <p:ph type="body" sz="quarter" idx="29" hasCustomPrompt="1"/>
          </p:nvPr>
        </p:nvSpPr>
        <p:spPr>
          <a:xfrm>
            <a:off x="3494492" y="5528693"/>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6" name="Text Placeholder 14">
            <a:extLst>
              <a:ext uri="{FF2B5EF4-FFF2-40B4-BE49-F238E27FC236}">
                <a16:creationId xmlns:a16="http://schemas.microsoft.com/office/drawing/2014/main" id="{58F8F0E5-9313-5F1C-EA96-805FDEBFAAEB}"/>
              </a:ext>
            </a:extLst>
          </p:cNvPr>
          <p:cNvSpPr>
            <a:spLocks noGrp="1"/>
          </p:cNvSpPr>
          <p:nvPr>
            <p:ph type="body" sz="quarter" idx="30" hasCustomPrompt="1"/>
          </p:nvPr>
        </p:nvSpPr>
        <p:spPr>
          <a:xfrm>
            <a:off x="3494492" y="640165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3" name="Slide Number Placeholder 5">
            <a:extLst>
              <a:ext uri="{FF2B5EF4-FFF2-40B4-BE49-F238E27FC236}">
                <a16:creationId xmlns:a16="http://schemas.microsoft.com/office/drawing/2014/main" id="{B56C1EBB-5DA5-BF02-BDC5-AA34C350313E}"/>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1E5D53D2-4AD2-8965-FAFA-0C4477DDB21C}"/>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3441390392"/>
      </p:ext>
    </p:extLst>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_Plain Content Slide">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ltLang="ja-JP"/>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E6F82C15-5F18-F179-F3E6-5D68061DDF5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7" name="object 2">
            <a:extLst>
              <a:ext uri="{FF2B5EF4-FFF2-40B4-BE49-F238E27FC236}">
                <a16:creationId xmlns:a16="http://schemas.microsoft.com/office/drawing/2014/main" id="{6FBD28C9-7036-3442-9955-E7B2FA7493BC}"/>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350341974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2-block Content Slide 1">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6666188" cy="596900"/>
          </a:xfrm>
        </p:spPr>
        <p:txBody>
          <a:bodyPr/>
          <a:lstStyle>
            <a:lvl1pPr marL="0" indent="0">
              <a:buNone/>
              <a:defRPr sz="2800">
                <a:solidFill>
                  <a:schemeClr val="tx1"/>
                </a:solidFill>
              </a:defRPr>
            </a:lvl1pPr>
          </a:lstStyle>
          <a:p>
            <a:pPr lvl="0"/>
            <a:r>
              <a:rPr lang="en-US" altLang="ja-JP"/>
              <a:t>Click to edit Master text styles</a:t>
            </a:r>
          </a:p>
        </p:txBody>
      </p:sp>
      <p:sp>
        <p:nvSpPr>
          <p:cNvPr id="8" name="Content Placeholder 2">
            <a:extLst>
              <a:ext uri="{FF2B5EF4-FFF2-40B4-BE49-F238E27FC236}">
                <a16:creationId xmlns:a16="http://schemas.microsoft.com/office/drawing/2014/main" id="{57FC8DC0-6478-538D-D5BB-1C7A5196457F}"/>
              </a:ext>
            </a:extLst>
          </p:cNvPr>
          <p:cNvSpPr>
            <a:spLocks noGrp="1"/>
          </p:cNvSpPr>
          <p:nvPr>
            <p:ph idx="11"/>
          </p:nvPr>
        </p:nvSpPr>
        <p:spPr>
          <a:xfrm>
            <a:off x="7460973"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9" name="Text Placeholder 11">
            <a:extLst>
              <a:ext uri="{FF2B5EF4-FFF2-40B4-BE49-F238E27FC236}">
                <a16:creationId xmlns:a16="http://schemas.microsoft.com/office/drawing/2014/main" id="{582A5401-52A2-8570-1E7F-12F6CAFEBEA5}"/>
              </a:ext>
            </a:extLst>
          </p:cNvPr>
          <p:cNvSpPr>
            <a:spLocks noGrp="1"/>
          </p:cNvSpPr>
          <p:nvPr>
            <p:ph type="body" sz="quarter" idx="12"/>
          </p:nvPr>
        </p:nvSpPr>
        <p:spPr>
          <a:xfrm>
            <a:off x="7460974" y="1960631"/>
            <a:ext cx="6666188" cy="596900"/>
          </a:xfrm>
        </p:spPr>
        <p:txBody>
          <a:bodyPr/>
          <a:lstStyle>
            <a:lvl1pPr marL="0" indent="0">
              <a:buNone/>
              <a:defRPr sz="2800"/>
            </a:lvl1pPr>
          </a:lstStyle>
          <a:p>
            <a:pPr lvl="0"/>
            <a:r>
              <a:rPr lang="en-US" altLang="ja-JP"/>
              <a:t>Click to edit Master text styles</a:t>
            </a:r>
          </a:p>
          <a:p>
            <a:pPr lvl="1"/>
            <a:r>
              <a:rPr lang="en-US" altLang="ja-JP"/>
              <a:t>Second level</a:t>
            </a:r>
          </a:p>
        </p:txBody>
      </p:sp>
      <p:sp>
        <p:nvSpPr>
          <p:cNvPr id="4" name="Slide Number Placeholder 5">
            <a:extLst>
              <a:ext uri="{FF2B5EF4-FFF2-40B4-BE49-F238E27FC236}">
                <a16:creationId xmlns:a16="http://schemas.microsoft.com/office/drawing/2014/main" id="{86B23157-C7C5-A8CF-164C-6F71BC03A26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D744278D-78DB-DED7-3BFF-030F1920D826}"/>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2571131706"/>
      </p:ext>
    </p:extLst>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2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5" name="Rectangle 6">
            <a:extLst>
              <a:ext uri="{FF2B5EF4-FFF2-40B4-BE49-F238E27FC236}">
                <a16:creationId xmlns:a16="http://schemas.microsoft.com/office/drawing/2014/main" id="{BBB20690-BA48-9324-4A9D-50516178768F}"/>
              </a:ext>
            </a:extLst>
          </p:cNvPr>
          <p:cNvSpPr/>
          <p:nvPr/>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7111516"/>
      </p:ext>
    </p:extLst>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5" name="Rectangle 6">
            <a:extLst>
              <a:ext uri="{FF2B5EF4-FFF2-40B4-BE49-F238E27FC236}">
                <a16:creationId xmlns:a16="http://schemas.microsoft.com/office/drawing/2014/main" id="{3A70E395-E8F0-7141-9A88-3AAA29802F0F}"/>
              </a:ext>
            </a:extLst>
          </p:cNvPr>
          <p:cNvSpPr/>
          <p:nvPr/>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6521749"/>
      </p:ext>
    </p:extLst>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4E2F5871-9DE5-1FD5-9FA5-7E412CF05AB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8" name="Straight Connector 3">
            <a:extLst>
              <a:ext uri="{FF2B5EF4-FFF2-40B4-BE49-F238E27FC236}">
                <a16:creationId xmlns:a16="http://schemas.microsoft.com/office/drawing/2014/main" id="{85214550-49CF-F881-6B2D-9CB12AAEE6C6}"/>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4">
            <a:extLst>
              <a:ext uri="{FF2B5EF4-FFF2-40B4-BE49-F238E27FC236}">
                <a16:creationId xmlns:a16="http://schemas.microsoft.com/office/drawing/2014/main" id="{FE51125F-8C81-9F16-CCB8-0F7AC345A240}"/>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725922450"/>
      </p:ext>
    </p:extLst>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5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AC3CC897-7E88-3C78-124A-2E6E31D0005A}"/>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8" name="Straight Connector 3">
            <a:extLst>
              <a:ext uri="{FF2B5EF4-FFF2-40B4-BE49-F238E27FC236}">
                <a16:creationId xmlns:a16="http://schemas.microsoft.com/office/drawing/2014/main" id="{44D4CC25-7F3B-753C-D39E-997F9F5690EA}"/>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4">
            <a:extLst>
              <a:ext uri="{FF2B5EF4-FFF2-40B4-BE49-F238E27FC236}">
                <a16:creationId xmlns:a16="http://schemas.microsoft.com/office/drawing/2014/main" id="{89B7B4AD-7BD4-3489-AD21-D5E3CDA37E5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8574736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Slide Right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BC6109AA-81FE-80E6-6C85-1F72793C929C}"/>
              </a:ext>
            </a:extLst>
          </p:cNvPr>
          <p:cNvSpPr>
            <a:spLocks noGrp="1"/>
          </p:cNvSpPr>
          <p:nvPr>
            <p:ph type="pic" sz="quarter" idx="15"/>
          </p:nvPr>
        </p:nvSpPr>
        <p:spPr>
          <a:xfrm>
            <a:off x="-3" y="0"/>
            <a:ext cx="146304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2" name="Title 1">
            <a:extLst>
              <a:ext uri="{FF2B5EF4-FFF2-40B4-BE49-F238E27FC236}">
                <a16:creationId xmlns:a16="http://schemas.microsoft.com/office/drawing/2014/main" id="{ADF091D9-52CD-819A-F895-888D725CA2AD}"/>
              </a:ext>
            </a:extLst>
          </p:cNvPr>
          <p:cNvSpPr>
            <a:spLocks noGrp="1"/>
          </p:cNvSpPr>
          <p:nvPr>
            <p:ph type="title" hasCustomPrompt="1"/>
          </p:nvPr>
        </p:nvSpPr>
        <p:spPr>
          <a:xfrm>
            <a:off x="683776" y="1264976"/>
            <a:ext cx="13262847" cy="1276437"/>
          </a:xfrm>
        </p:spPr>
        <p:txBody>
          <a:bodyPr lIns="91440">
            <a:noAutofit/>
          </a:bodyPr>
          <a:lstStyle>
            <a:lvl1pPr algn="r"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4" name="Text Placeholder 13">
            <a:extLst>
              <a:ext uri="{FF2B5EF4-FFF2-40B4-BE49-F238E27FC236}">
                <a16:creationId xmlns:a16="http://schemas.microsoft.com/office/drawing/2014/main" id="{1C7229B2-0302-B532-FD04-8FDFC0A413E7}"/>
              </a:ext>
            </a:extLst>
          </p:cNvPr>
          <p:cNvSpPr>
            <a:spLocks noGrp="1"/>
          </p:cNvSpPr>
          <p:nvPr>
            <p:ph type="body" sz="quarter" idx="12" hasCustomPrompt="1"/>
          </p:nvPr>
        </p:nvSpPr>
        <p:spPr>
          <a:xfrm>
            <a:off x="3470265" y="2541413"/>
            <a:ext cx="10476358" cy="910340"/>
          </a:xfrm>
        </p:spPr>
        <p:txBody>
          <a:bodyPr>
            <a:noAutofit/>
          </a:bodyPr>
          <a:lstStyle>
            <a:lvl1pPr marL="0" indent="0" algn="r">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5" name="Slide Number Placeholder 5">
            <a:extLst>
              <a:ext uri="{FF2B5EF4-FFF2-40B4-BE49-F238E27FC236}">
                <a16:creationId xmlns:a16="http://schemas.microsoft.com/office/drawing/2014/main" id="{C72A0D3D-A1F5-DABF-B4AB-4474F4C1928D}"/>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0180810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cxnSp>
        <p:nvCxnSpPr>
          <p:cNvPr id="3" name="Straight Connector 3">
            <a:extLst>
              <a:ext uri="{FF2B5EF4-FFF2-40B4-BE49-F238E27FC236}">
                <a16:creationId xmlns:a16="http://schemas.microsoft.com/office/drawing/2014/main" id="{8594CE9B-AE1F-0353-74FA-F26C95C7872E}"/>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4">
            <a:extLst>
              <a:ext uri="{FF2B5EF4-FFF2-40B4-BE49-F238E27FC236}">
                <a16:creationId xmlns:a16="http://schemas.microsoft.com/office/drawing/2014/main" id="{46697D07-6FAF-1338-9F43-A99AC9A01536}"/>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4022962280"/>
      </p:ext>
    </p:extLst>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7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cxnSp>
        <p:nvCxnSpPr>
          <p:cNvPr id="3" name="Straight Connector 3">
            <a:extLst>
              <a:ext uri="{FF2B5EF4-FFF2-40B4-BE49-F238E27FC236}">
                <a16:creationId xmlns:a16="http://schemas.microsoft.com/office/drawing/2014/main" id="{EACD8A6E-1A26-F9C0-7BC5-981D1A39255D}"/>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4">
            <a:extLst>
              <a:ext uri="{FF2B5EF4-FFF2-40B4-BE49-F238E27FC236}">
                <a16:creationId xmlns:a16="http://schemas.microsoft.com/office/drawing/2014/main" id="{825EB9BC-F9DF-32CD-EB42-2C949AEC9113}"/>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003360693"/>
      </p:ext>
    </p:extLst>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_3 Column With Subheads 2">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1" y="2298700"/>
            <a:ext cx="377149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5425146" y="2298700"/>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1" y="3230815"/>
            <a:ext cx="3771490"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22" name="Content Placeholder 16"/>
          <p:cNvSpPr>
            <a:spLocks noGrp="1"/>
          </p:cNvSpPr>
          <p:nvPr>
            <p:ph sz="quarter" idx="18"/>
          </p:nvPr>
        </p:nvSpPr>
        <p:spPr>
          <a:xfrm>
            <a:off x="5425146" y="3230815"/>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7BB201C-481A-0938-9DB5-D0C110A33E15}"/>
              </a:ext>
            </a:extLst>
          </p:cNvPr>
          <p:cNvCxnSpPr>
            <a:cxnSpLocks/>
          </p:cNvCxnSpPr>
          <p:nvPr/>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5429DB8-28BE-3F8C-CCED-A9CFC8697C81}"/>
              </a:ext>
            </a:extLst>
          </p:cNvPr>
          <p:cNvCxnSpPr>
            <a:cxnSpLocks/>
          </p:cNvCxnSpPr>
          <p:nvPr/>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Text Placeholder 13">
            <a:extLst>
              <a:ext uri="{FF2B5EF4-FFF2-40B4-BE49-F238E27FC236}">
                <a16:creationId xmlns:a16="http://schemas.microsoft.com/office/drawing/2014/main" id="{7F7AAA09-1185-7F6B-0EB9-01E5747EB070}"/>
              </a:ext>
            </a:extLst>
          </p:cNvPr>
          <p:cNvSpPr>
            <a:spLocks noGrp="1"/>
          </p:cNvSpPr>
          <p:nvPr>
            <p:ph type="body" sz="quarter" idx="20" hasCustomPrompt="1"/>
          </p:nvPr>
        </p:nvSpPr>
        <p:spPr>
          <a:xfrm>
            <a:off x="9968942" y="2300767"/>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11" name="Content Placeholder 16">
            <a:extLst>
              <a:ext uri="{FF2B5EF4-FFF2-40B4-BE49-F238E27FC236}">
                <a16:creationId xmlns:a16="http://schemas.microsoft.com/office/drawing/2014/main" id="{514F11C7-C221-F797-F5B3-84BD44C358BD}"/>
              </a:ext>
            </a:extLst>
          </p:cNvPr>
          <p:cNvSpPr>
            <a:spLocks noGrp="1"/>
          </p:cNvSpPr>
          <p:nvPr>
            <p:ph sz="quarter" idx="21"/>
          </p:nvPr>
        </p:nvSpPr>
        <p:spPr>
          <a:xfrm>
            <a:off x="9968942" y="3230814"/>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Slide Number Placeholder 5">
            <a:extLst>
              <a:ext uri="{FF2B5EF4-FFF2-40B4-BE49-F238E27FC236}">
                <a16:creationId xmlns:a16="http://schemas.microsoft.com/office/drawing/2014/main" id="{30B3B5F0-7DA3-0644-2322-57C95423A7B9}"/>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4933ED6E-9913-D567-CA9F-6728892A3837}"/>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9" name="Straight Connector 3">
            <a:extLst>
              <a:ext uri="{FF2B5EF4-FFF2-40B4-BE49-F238E27FC236}">
                <a16:creationId xmlns:a16="http://schemas.microsoft.com/office/drawing/2014/main" id="{CEF54185-5D43-6D3E-FFF2-9C0B7DA1C53B}"/>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2" name="Straight Connector 6">
            <a:extLst>
              <a:ext uri="{FF2B5EF4-FFF2-40B4-BE49-F238E27FC236}">
                <a16:creationId xmlns:a16="http://schemas.microsoft.com/office/drawing/2014/main" id="{D9F61CC9-11B7-7605-B92A-9B24349DFA18}"/>
              </a:ext>
            </a:extLst>
          </p:cNvPr>
          <p:cNvCxnSpPr>
            <a:cxnSpLocks/>
          </p:cNvCxnSpPr>
          <p:nvPr/>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3" name="Straight Connector 7">
            <a:extLst>
              <a:ext uri="{FF2B5EF4-FFF2-40B4-BE49-F238E27FC236}">
                <a16:creationId xmlns:a16="http://schemas.microsoft.com/office/drawing/2014/main" id="{04DE2312-837E-5371-7E61-8BC9567E2AA8}"/>
              </a:ext>
            </a:extLst>
          </p:cNvPr>
          <p:cNvCxnSpPr>
            <a:cxnSpLocks/>
          </p:cNvCxnSpPr>
          <p:nvPr/>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263209555"/>
      </p:ext>
    </p:extLst>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_Quote w/headshot">
    <p:spTree>
      <p:nvGrpSpPr>
        <p:cNvPr id="1" name=""/>
        <p:cNvGrpSpPr/>
        <p:nvPr/>
      </p:nvGrpSpPr>
      <p:grpSpPr>
        <a:xfrm>
          <a:off x="0" y="0"/>
          <a:ext cx="0" cy="0"/>
          <a:chOff x="0" y="0"/>
          <a:chExt cx="0" cy="0"/>
        </a:xfrm>
      </p:grpSpPr>
      <p:sp>
        <p:nvSpPr>
          <p:cNvPr id="21" name="Content Placeholder 16"/>
          <p:cNvSpPr>
            <a:spLocks noGrp="1"/>
          </p:cNvSpPr>
          <p:nvPr>
            <p:ph sz="quarter" idx="17"/>
          </p:nvPr>
        </p:nvSpPr>
        <p:spPr>
          <a:xfrm>
            <a:off x="5751516" y="2600325"/>
            <a:ext cx="8375616" cy="3113472"/>
          </a:xfrm>
        </p:spPr>
        <p:txBody>
          <a:bodyPr>
            <a:noAutofit/>
          </a:bodyPr>
          <a:lstStyle>
            <a:lvl1pPr marL="0" indent="0">
              <a:lnSpc>
                <a:spcPct val="150000"/>
              </a:lnSpc>
              <a:buNone/>
              <a:defRPr sz="2000"/>
            </a:lvl1pPr>
            <a:lvl2pPr marL="339725" indent="0">
              <a:lnSpc>
                <a:spcPct val="150000"/>
              </a:lnSpc>
              <a:buNone/>
              <a:defRPr sz="2000"/>
            </a:lvl2pPr>
            <a:lvl3pPr marL="688975" indent="0">
              <a:lnSpc>
                <a:spcPct val="150000"/>
              </a:lnSpc>
              <a:buNone/>
              <a:defRPr sz="2000"/>
            </a:lvl3pPr>
            <a:lvl4pPr marL="976312" indent="0">
              <a:lnSpc>
                <a:spcPct val="150000"/>
              </a:lnSpc>
              <a:buNone/>
              <a:defRPr sz="2000"/>
            </a:lvl4pPr>
            <a:lvl5pPr marL="1314450" indent="0">
              <a:lnSpc>
                <a:spcPct val="150000"/>
              </a:lnSpc>
              <a:buNone/>
              <a:defRPr sz="20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5751515" y="5819685"/>
            <a:ext cx="4592639" cy="365011"/>
          </a:xfrm>
        </p:spPr>
        <p:txBody>
          <a:bodyPr anchor="b">
            <a:noAutofit/>
          </a:bodyPr>
          <a:lstStyle>
            <a:lvl1pPr marL="0" indent="0" algn="l">
              <a:buNone/>
              <a:defRPr sz="1600" b="1" i="0">
                <a:solidFill>
                  <a:schemeClr val="tx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5751515" y="6158867"/>
            <a:ext cx="4592639" cy="747222"/>
          </a:xfrm>
        </p:spPr>
        <p:txBody>
          <a:bodyPr>
            <a:noAutofit/>
          </a:bodyPr>
          <a:lstStyle>
            <a:lvl1pPr marL="0" indent="0" algn="l">
              <a:spcBef>
                <a:spcPts val="0"/>
              </a:spcBef>
              <a:spcAft>
                <a:spcPts val="600"/>
              </a:spcAft>
              <a:buNone/>
              <a:defRPr sz="1600" b="0" i="0">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latin typeface="Arial Narrow" panose="020B0604020202020204" pitchFamily="34" charset="0"/>
                <a:cs typeface="Arial Narrow"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5497515" y="801451"/>
            <a:ext cx="8629618" cy="606582"/>
          </a:xfrm>
        </p:spPr>
        <p:txBody>
          <a:bodyPr>
            <a:noAutofit/>
          </a:bodyPr>
          <a:lstStyle>
            <a:lvl1pPr>
              <a:defRPr sz="3200">
                <a:solidFill>
                  <a:schemeClr val="tx1"/>
                </a:solidFill>
                <a:latin typeface="+mn-lt"/>
              </a:defRPr>
            </a:lvl1pPr>
          </a:lstStyle>
          <a:p>
            <a:r>
              <a:rPr lang="en-US" dirty="0"/>
              <a:t>Click To Edit Slide Title</a:t>
            </a:r>
          </a:p>
        </p:txBody>
      </p:sp>
      <p:sp>
        <p:nvSpPr>
          <p:cNvPr id="7" name="Picture Placeholder 6">
            <a:extLst>
              <a:ext uri="{FF2B5EF4-FFF2-40B4-BE49-F238E27FC236}">
                <a16:creationId xmlns:a16="http://schemas.microsoft.com/office/drawing/2014/main" id="{5D794A3B-B179-A62D-2C7D-5B5E0E5D6BB2}"/>
              </a:ext>
            </a:extLst>
          </p:cNvPr>
          <p:cNvSpPr>
            <a:spLocks noGrp="1"/>
          </p:cNvSpPr>
          <p:nvPr>
            <p:ph type="pic" sz="quarter" idx="14"/>
          </p:nvPr>
        </p:nvSpPr>
        <p:spPr>
          <a:xfrm>
            <a:off x="-3" y="0"/>
            <a:ext cx="4914901" cy="8229600"/>
          </a:xfrm>
          <a:solidFill>
            <a:schemeClr val="bg1">
              <a:lumMod val="85000"/>
            </a:schemeClr>
          </a:solidFill>
        </p:spPr>
        <p:txBody>
          <a:bodyPr/>
          <a:lstStyle>
            <a:lvl1pPr>
              <a:defRPr/>
            </a:lvl1pPr>
          </a:lstStyle>
          <a:p>
            <a:r>
              <a:rPr lang="en-US" altLang="ja-JP"/>
              <a:t>Click icon to add picture</a:t>
            </a:r>
            <a:endParaRPr lang="en-US" dirty="0"/>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
        <p:nvSpPr>
          <p:cNvPr id="2" name="Slide Number Placeholder 5">
            <a:extLst>
              <a:ext uri="{FF2B5EF4-FFF2-40B4-BE49-F238E27FC236}">
                <a16:creationId xmlns:a16="http://schemas.microsoft.com/office/drawing/2014/main" id="{EDF60FBE-1FA4-1819-4C58-4B5855D8911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cxnSp>
        <p:nvCxnSpPr>
          <p:cNvPr id="3" name="Straight Connector 3">
            <a:extLst>
              <a:ext uri="{FF2B5EF4-FFF2-40B4-BE49-F238E27FC236}">
                <a16:creationId xmlns:a16="http://schemas.microsoft.com/office/drawing/2014/main" id="{6A3536BF-8D2B-34CD-7CB5-47A60F8B99A5}"/>
              </a:ext>
            </a:extLst>
          </p:cNvPr>
          <p:cNvCxnSpPr>
            <a:cxnSpLocks/>
          </p:cNvCxnSpPr>
          <p:nvPr/>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pic>
        <p:nvPicPr>
          <p:cNvPr id="5" name="Picture 8" descr="A green and black half circle&#10;&#10;Description automatically generated">
            <a:extLst>
              <a:ext uri="{FF2B5EF4-FFF2-40B4-BE49-F238E27FC236}">
                <a16:creationId xmlns:a16="http://schemas.microsoft.com/office/drawing/2014/main" id="{5C93C744-440E-EB8C-8150-D4BB6652D72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Tree>
    <p:extLst>
      <p:ext uri="{BB962C8B-B14F-4D97-AF65-F5344CB8AC3E}">
        <p14:creationId xmlns:p14="http://schemas.microsoft.com/office/powerpoint/2010/main" val="3044791959"/>
      </p:ext>
    </p:extLst>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_Quote w/headshot">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94836B-C64F-B87F-049E-8D959535578D}"/>
              </a:ext>
            </a:extLst>
          </p:cNvPr>
          <p:cNvSpPr/>
          <p:nvPr/>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sp>
        <p:nvSpPr>
          <p:cNvPr id="21" name="Content Placeholder 16"/>
          <p:cNvSpPr>
            <a:spLocks noGrp="1"/>
          </p:cNvSpPr>
          <p:nvPr>
            <p:ph sz="quarter" idx="17"/>
          </p:nvPr>
        </p:nvSpPr>
        <p:spPr>
          <a:xfrm>
            <a:off x="5441430" y="2074470"/>
            <a:ext cx="8604349" cy="4737885"/>
          </a:xfrm>
        </p:spPr>
        <p:txBody>
          <a:bodyPr>
            <a:noAutofit/>
          </a:bodyPr>
          <a:lstStyle>
            <a:lvl1pPr marL="0" indent="0">
              <a:lnSpc>
                <a:spcPct val="150000"/>
              </a:lnSpc>
              <a:buNone/>
              <a:defRPr sz="2000">
                <a:solidFill>
                  <a:schemeClr val="bg1"/>
                </a:solidFill>
              </a:defRPr>
            </a:lvl1pPr>
            <a:lvl2pPr marL="339725" indent="0">
              <a:lnSpc>
                <a:spcPct val="150000"/>
              </a:lnSpc>
              <a:buNone/>
              <a:defRPr sz="2000">
                <a:solidFill>
                  <a:schemeClr val="bg1"/>
                </a:solidFill>
              </a:defRPr>
            </a:lvl2pPr>
            <a:lvl3pPr marL="688975" indent="0">
              <a:lnSpc>
                <a:spcPct val="150000"/>
              </a:lnSpc>
              <a:buNone/>
              <a:defRPr sz="2000">
                <a:solidFill>
                  <a:schemeClr val="bg1"/>
                </a:solidFill>
              </a:defRPr>
            </a:lvl3pPr>
            <a:lvl4pPr marL="976312" indent="0">
              <a:lnSpc>
                <a:spcPct val="150000"/>
              </a:lnSpc>
              <a:buNone/>
              <a:defRPr sz="2000">
                <a:solidFill>
                  <a:schemeClr val="bg1"/>
                </a:solidFill>
              </a:defRPr>
            </a:lvl4pPr>
            <a:lvl5pPr marL="1314450" indent="0">
              <a:lnSpc>
                <a:spcPct val="150000"/>
              </a:lnSpc>
              <a:buNone/>
              <a:defRPr sz="2000">
                <a:solidFill>
                  <a:schemeClr val="bg1"/>
                </a:solidFill>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640702" y="5699765"/>
            <a:ext cx="4014988" cy="365011"/>
          </a:xfrm>
        </p:spPr>
        <p:txBody>
          <a:bodyPr anchor="b">
            <a:noAutofit/>
          </a:bodyPr>
          <a:lstStyle>
            <a:lvl1pPr marL="0" indent="0" algn="l">
              <a:buNone/>
              <a:defRPr sz="1600" b="1" i="0">
                <a:solidFill>
                  <a:schemeClr val="bg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640702" y="6038947"/>
            <a:ext cx="4014988" cy="778542"/>
          </a:xfrm>
        </p:spPr>
        <p:txBody>
          <a:bodyPr>
            <a:noAutofit/>
          </a:bodyPr>
          <a:lstStyle>
            <a:lvl1pPr marL="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640700" y="1417244"/>
            <a:ext cx="4014983" cy="2809981"/>
          </a:xfrm>
        </p:spPr>
        <p:txBody>
          <a:bodyPr anchor="t">
            <a:noAutofit/>
          </a:bodyPr>
          <a:lstStyle>
            <a:lvl1pPr>
              <a:defRPr sz="3200">
                <a:solidFill>
                  <a:schemeClr val="bg1"/>
                </a:solidFill>
                <a:latin typeface="+mn-lt"/>
              </a:defRPr>
            </a:lvl1pPr>
          </a:lstStyle>
          <a:p>
            <a:r>
              <a:rPr lang="en-US" dirty="0"/>
              <a:t>Click To Edit Slide Title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
        <p:nvSpPr>
          <p:cNvPr id="3" name="Slide Number Placeholder 5">
            <a:extLst>
              <a:ext uri="{FF2B5EF4-FFF2-40B4-BE49-F238E27FC236}">
                <a16:creationId xmlns:a16="http://schemas.microsoft.com/office/drawing/2014/main" id="{1B900EC3-FE66-C186-77D4-CB898A392C1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ECB8BB22-6FA9-1F64-86F7-97F287AE73D4}"/>
              </a:ext>
            </a:extLst>
          </p:cNvPr>
          <p:cNvSpPr/>
          <p:nvPr/>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cxnSp>
        <p:nvCxnSpPr>
          <p:cNvPr id="7" name="Straight Connector 3">
            <a:extLst>
              <a:ext uri="{FF2B5EF4-FFF2-40B4-BE49-F238E27FC236}">
                <a16:creationId xmlns:a16="http://schemas.microsoft.com/office/drawing/2014/main" id="{DFDE16A0-F42C-93CE-6CEE-297A9F62E568}"/>
              </a:ext>
            </a:extLst>
          </p:cNvPr>
          <p:cNvCxnSpPr>
            <a:cxnSpLocks/>
          </p:cNvCxnSpPr>
          <p:nvPr/>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8" name="Picture 8" descr="A green and black half circle&#10;&#10;Description automatically generated">
            <a:extLst>
              <a:ext uri="{FF2B5EF4-FFF2-40B4-BE49-F238E27FC236}">
                <a16:creationId xmlns:a16="http://schemas.microsoft.com/office/drawing/2014/main" id="{7DBFF9E6-9052-F9D1-98C4-1B6DCDE8F19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Tree>
    <p:extLst>
      <p:ext uri="{BB962C8B-B14F-4D97-AF65-F5344CB8AC3E}">
        <p14:creationId xmlns:p14="http://schemas.microsoft.com/office/powerpoint/2010/main" val="2260433920"/>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Headshot Feature Slid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2500486" y="2340350"/>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hasCustomPrompt="1"/>
          </p:nvPr>
        </p:nvSpPr>
        <p:spPr>
          <a:xfrm>
            <a:off x="2500486" y="2886393"/>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7" name="Picture Placeholder 6">
            <a:extLst>
              <a:ext uri="{FF2B5EF4-FFF2-40B4-BE49-F238E27FC236}">
                <a16:creationId xmlns:a16="http://schemas.microsoft.com/office/drawing/2014/main" id="{590BE259-1380-7F27-3E64-533E1C56F5F0}"/>
              </a:ext>
            </a:extLst>
          </p:cNvPr>
          <p:cNvSpPr>
            <a:spLocks noGrp="1"/>
          </p:cNvSpPr>
          <p:nvPr>
            <p:ph type="pic" sz="quarter" idx="20"/>
          </p:nvPr>
        </p:nvSpPr>
        <p:spPr>
          <a:xfrm>
            <a:off x="503238" y="2432749"/>
            <a:ext cx="1684314" cy="1682051"/>
          </a:xfrm>
          <a:solidFill>
            <a:schemeClr val="bg1">
              <a:lumMod val="85000"/>
            </a:schemeClr>
          </a:solidFill>
        </p:spPr>
        <p:txBody>
          <a:bodyPr/>
          <a:lstStyle/>
          <a:p>
            <a:r>
              <a:rPr lang="en-US" altLang="ja-JP"/>
              <a:t>Click icon to add picture</a:t>
            </a:r>
            <a:endParaRPr lang="en-US"/>
          </a:p>
        </p:txBody>
      </p:sp>
      <p:sp>
        <p:nvSpPr>
          <p:cNvPr id="16" name="Text Placeholder 13">
            <a:extLst>
              <a:ext uri="{FF2B5EF4-FFF2-40B4-BE49-F238E27FC236}">
                <a16:creationId xmlns:a16="http://schemas.microsoft.com/office/drawing/2014/main" id="{6340FD9B-AE60-3404-C819-CD753CD6CA20}"/>
              </a:ext>
            </a:extLst>
          </p:cNvPr>
          <p:cNvSpPr>
            <a:spLocks noGrp="1"/>
          </p:cNvSpPr>
          <p:nvPr>
            <p:ph type="body" sz="quarter" idx="21" hasCustomPrompt="1"/>
          </p:nvPr>
        </p:nvSpPr>
        <p:spPr>
          <a:xfrm>
            <a:off x="2500486" y="4596722"/>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17" name="Content Placeholder 16">
            <a:extLst>
              <a:ext uri="{FF2B5EF4-FFF2-40B4-BE49-F238E27FC236}">
                <a16:creationId xmlns:a16="http://schemas.microsoft.com/office/drawing/2014/main" id="{76DBD51D-CD95-46A6-B925-503D5128623C}"/>
              </a:ext>
            </a:extLst>
          </p:cNvPr>
          <p:cNvSpPr>
            <a:spLocks noGrp="1"/>
          </p:cNvSpPr>
          <p:nvPr>
            <p:ph sz="quarter" idx="22" hasCustomPrompt="1"/>
          </p:nvPr>
        </p:nvSpPr>
        <p:spPr>
          <a:xfrm>
            <a:off x="2500486" y="5142765"/>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18" name="Picture Placeholder 6">
            <a:extLst>
              <a:ext uri="{FF2B5EF4-FFF2-40B4-BE49-F238E27FC236}">
                <a16:creationId xmlns:a16="http://schemas.microsoft.com/office/drawing/2014/main" id="{B4D58A6A-B651-A158-704E-ED16D440AEC5}"/>
              </a:ext>
            </a:extLst>
          </p:cNvPr>
          <p:cNvSpPr>
            <a:spLocks noGrp="1"/>
          </p:cNvSpPr>
          <p:nvPr>
            <p:ph type="pic" sz="quarter" idx="23"/>
          </p:nvPr>
        </p:nvSpPr>
        <p:spPr>
          <a:xfrm>
            <a:off x="503238" y="4689121"/>
            <a:ext cx="1684314" cy="1682051"/>
          </a:xfrm>
          <a:solidFill>
            <a:schemeClr val="bg1">
              <a:lumMod val="85000"/>
            </a:schemeClr>
          </a:solidFill>
        </p:spPr>
        <p:txBody>
          <a:bodyPr/>
          <a:lstStyle/>
          <a:p>
            <a:r>
              <a:rPr lang="en-US" altLang="ja-JP"/>
              <a:t>Click icon to add picture</a:t>
            </a:r>
            <a:endParaRPr lang="en-US"/>
          </a:p>
        </p:txBody>
      </p:sp>
      <p:sp>
        <p:nvSpPr>
          <p:cNvPr id="4" name="Slide Number Placeholder 5">
            <a:extLst>
              <a:ext uri="{FF2B5EF4-FFF2-40B4-BE49-F238E27FC236}">
                <a16:creationId xmlns:a16="http://schemas.microsoft.com/office/drawing/2014/main" id="{AB2B1C0E-D76E-924F-D78D-DA11B6B65438}"/>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06F26F2B-F781-A82E-10A1-5897C5F5E414}"/>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3541932755"/>
      </p:ext>
    </p:extLst>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Chart With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4" name="object 2">
            <a:extLst>
              <a:ext uri="{FF2B5EF4-FFF2-40B4-BE49-F238E27FC236}">
                <a16:creationId xmlns:a16="http://schemas.microsoft.com/office/drawing/2014/main" id="{3EEB7A42-5110-13AD-1E86-1C14D8EA0C4A}"/>
              </a:ext>
            </a:extLst>
          </p:cNvPr>
          <p:cNvSpPr/>
          <p:nvPr/>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8713913"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8713913" cy="3831050"/>
          </a:xfrm>
        </p:spPr>
        <p:txBody>
          <a:bodyPr/>
          <a:lstStyle>
            <a:lvl1pPr>
              <a:defRPr/>
            </a:lvl1pPr>
          </a:lstStyle>
          <a:p>
            <a:r>
              <a:rPr lang="en-US" altLang="ja-JP"/>
              <a:t>Click icon to add chart</a:t>
            </a:r>
            <a:endParaRPr lang="en-US" dirty="0"/>
          </a:p>
        </p:txBody>
      </p:sp>
      <p:sp>
        <p:nvSpPr>
          <p:cNvPr id="7" name="Text Placeholder 13">
            <a:extLst>
              <a:ext uri="{FF2B5EF4-FFF2-40B4-BE49-F238E27FC236}">
                <a16:creationId xmlns:a16="http://schemas.microsoft.com/office/drawing/2014/main" id="{1BB87E08-F5B2-1C85-04B0-1A4D63D6F725}"/>
              </a:ext>
            </a:extLst>
          </p:cNvPr>
          <p:cNvSpPr>
            <a:spLocks noGrp="1"/>
          </p:cNvSpPr>
          <p:nvPr>
            <p:ph type="body" sz="quarter" idx="20" hasCustomPrompt="1"/>
          </p:nvPr>
        </p:nvSpPr>
        <p:spPr>
          <a:xfrm>
            <a:off x="9968942" y="1994359"/>
            <a:ext cx="415822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8" name="Content Placeholder 16">
            <a:extLst>
              <a:ext uri="{FF2B5EF4-FFF2-40B4-BE49-F238E27FC236}">
                <a16:creationId xmlns:a16="http://schemas.microsoft.com/office/drawing/2014/main" id="{DFCB2DF8-8D4A-D112-A1F9-55A56C739C93}"/>
              </a:ext>
            </a:extLst>
          </p:cNvPr>
          <p:cNvSpPr>
            <a:spLocks noGrp="1"/>
          </p:cNvSpPr>
          <p:nvPr>
            <p:ph sz="quarter" idx="21"/>
          </p:nvPr>
        </p:nvSpPr>
        <p:spPr>
          <a:xfrm>
            <a:off x="9968942" y="3045239"/>
            <a:ext cx="4158220" cy="3831050"/>
          </a:xfrm>
        </p:spPr>
        <p:txBody>
          <a:bodyPr>
            <a:noAutofit/>
          </a:bodyPr>
          <a:lstStyle>
            <a:lvl1pPr>
              <a:defRPr sz="1600"/>
            </a:lvl1pPr>
            <a:lvl2pPr>
              <a:defRPr sz="1600"/>
            </a:lvl2pPr>
            <a:lvl3pPr>
              <a:defRPr sz="1600"/>
            </a:lvl3pPr>
            <a:lvl4pPr>
              <a:defRPr sz="1600"/>
            </a:lvl4pPr>
            <a:lvl5pPr>
              <a:defRPr sz="1600"/>
            </a:lvl5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cxnSp>
        <p:nvCxnSpPr>
          <p:cNvPr id="9" name="Straight Connector 8">
            <a:extLst>
              <a:ext uri="{FF2B5EF4-FFF2-40B4-BE49-F238E27FC236}">
                <a16:creationId xmlns:a16="http://schemas.microsoft.com/office/drawing/2014/main" id="{CD8C89FE-E5DA-B993-1428-B78D5CC400E7}"/>
              </a:ext>
            </a:extLst>
          </p:cNvPr>
          <p:cNvCxnSpPr>
            <a:cxnSpLocks/>
          </p:cNvCxnSpPr>
          <p:nvPr/>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5F135AD9-D450-D550-8CBA-5F0400B4E94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11" name="object 2">
            <a:extLst>
              <a:ext uri="{FF2B5EF4-FFF2-40B4-BE49-F238E27FC236}">
                <a16:creationId xmlns:a16="http://schemas.microsoft.com/office/drawing/2014/main" id="{775A6D42-E746-DE68-4221-180E989985E7}"/>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2" name="object 2">
            <a:extLst>
              <a:ext uri="{FF2B5EF4-FFF2-40B4-BE49-F238E27FC236}">
                <a16:creationId xmlns:a16="http://schemas.microsoft.com/office/drawing/2014/main" id="{A7DD72CC-7051-58F2-44AC-F3F240636653}"/>
              </a:ext>
            </a:extLst>
          </p:cNvPr>
          <p:cNvSpPr/>
          <p:nvPr/>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cxnSp>
        <p:nvCxnSpPr>
          <p:cNvPr id="13" name="Straight Connector 8">
            <a:extLst>
              <a:ext uri="{FF2B5EF4-FFF2-40B4-BE49-F238E27FC236}">
                <a16:creationId xmlns:a16="http://schemas.microsoft.com/office/drawing/2014/main" id="{7C58DA15-050A-C75F-FB4B-1275DF9C2B62}"/>
              </a:ext>
            </a:extLst>
          </p:cNvPr>
          <p:cNvCxnSpPr>
            <a:cxnSpLocks/>
          </p:cNvCxnSpPr>
          <p:nvPr/>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4166958714"/>
      </p:ext>
    </p:extLst>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1_Chart without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13623925"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13623924" cy="3831050"/>
          </a:xfrm>
        </p:spPr>
        <p:txBody>
          <a:bodyPr/>
          <a:lstStyle>
            <a:lvl1pPr>
              <a:defRPr/>
            </a:lvl1pPr>
          </a:lstStyle>
          <a:p>
            <a:r>
              <a:rPr lang="en-US" altLang="ja-JP"/>
              <a:t>Click icon to add chart</a:t>
            </a:r>
            <a:endParaRPr lang="en-US" dirty="0"/>
          </a:p>
        </p:txBody>
      </p:sp>
      <p:sp>
        <p:nvSpPr>
          <p:cNvPr id="4" name="Slide Number Placeholder 5">
            <a:extLst>
              <a:ext uri="{FF2B5EF4-FFF2-40B4-BE49-F238E27FC236}">
                <a16:creationId xmlns:a16="http://schemas.microsoft.com/office/drawing/2014/main" id="{2651C850-897C-E949-B6AA-E058B3A7F606}"/>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6E9B8AF3-1776-8B0D-20DF-74505F1F2F5F}"/>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1602079080"/>
      </p:ext>
    </p:extLst>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1_LAST LAYOUT OF TEMPL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1B9540-768B-ACCF-01EE-CF2685BD13DD}"/>
              </a:ext>
            </a:extLst>
          </p:cNvPr>
          <p:cNvSpPr/>
          <p:nvPr/>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 name="Rectangle 1"/>
          <p:cNvSpPr/>
          <p:nvPr/>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
        <p:nvSpPr>
          <p:cNvPr id="4" name="Rectangle 2">
            <a:extLst>
              <a:ext uri="{FF2B5EF4-FFF2-40B4-BE49-F238E27FC236}">
                <a16:creationId xmlns:a16="http://schemas.microsoft.com/office/drawing/2014/main" id="{415B9A44-8B2F-DFC2-27BD-3524204EB86B}"/>
              </a:ext>
            </a:extLst>
          </p:cNvPr>
          <p:cNvSpPr/>
          <p:nvPr/>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5" name="Rectangle 1">
            <a:extLst>
              <a:ext uri="{FF2B5EF4-FFF2-40B4-BE49-F238E27FC236}">
                <a16:creationId xmlns:a16="http://schemas.microsoft.com/office/drawing/2014/main" id="{4B5AC5F2-3E57-2BA1-C1A2-560FE73D0C26}"/>
              </a:ext>
            </a:extLst>
          </p:cNvPr>
          <p:cNvSpPr/>
          <p:nvPr/>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Tree>
    <p:extLst>
      <p:ext uri="{BB962C8B-B14F-4D97-AF65-F5344CB8AC3E}">
        <p14:creationId xmlns:p14="http://schemas.microsoft.com/office/powerpoint/2010/main" val="1122736028"/>
      </p:ext>
    </p:extLst>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Org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616687"/>
            <a:ext cx="4302678" cy="729227"/>
          </a:xfrm>
        </p:spPr>
        <p:txBody>
          <a:bodyPr lIns="91440">
            <a:noAutofit/>
          </a:bodyPr>
          <a:lstStyle>
            <a:lvl1pPr>
              <a:defRPr sz="3000"/>
            </a:lvl1pPr>
          </a:lstStyle>
          <a:p>
            <a:r>
              <a:rPr lang="en-US" dirty="0"/>
              <a:t>Click To Edit</a:t>
            </a:r>
          </a:p>
        </p:txBody>
      </p:sp>
      <p:sp>
        <p:nvSpPr>
          <p:cNvPr id="3" name="Content Placeholder 2"/>
          <p:cNvSpPr>
            <a:spLocks noGrp="1"/>
          </p:cNvSpPr>
          <p:nvPr>
            <p:ph idx="1" hasCustomPrompt="1"/>
          </p:nvPr>
        </p:nvSpPr>
        <p:spPr>
          <a:xfrm>
            <a:off x="503237" y="1597026"/>
            <a:ext cx="3060250" cy="1348193"/>
          </a:xfrm>
        </p:spPr>
        <p:txBody>
          <a:bodyPr>
            <a:noAutofit/>
          </a:bodyPr>
          <a:lstStyle>
            <a:lvl1pPr marL="0" indent="0">
              <a:buNone/>
              <a:defRPr sz="2800"/>
            </a:lvl1pPr>
            <a:lvl2pPr marL="339725" indent="0">
              <a:buNone/>
              <a:defRPr sz="2800"/>
            </a:lvl2pPr>
            <a:lvl3pPr marL="688975" indent="0">
              <a:buNone/>
              <a:defRPr sz="2800"/>
            </a:lvl3pPr>
            <a:lvl4pPr marL="976312" indent="0">
              <a:buNone/>
              <a:defRPr sz="2800"/>
            </a:lvl4pPr>
            <a:lvl5pPr marL="1314450" indent="0">
              <a:buNone/>
              <a:defRPr sz="2800"/>
            </a:lvl5pPr>
          </a:lstStyle>
          <a:p>
            <a:pPr lvl="0"/>
            <a:r>
              <a:rPr lang="en-US" dirty="0"/>
              <a:t>Click to edit subtitle text</a:t>
            </a:r>
          </a:p>
        </p:txBody>
      </p:sp>
      <p:sp>
        <p:nvSpPr>
          <p:cNvPr id="9" name="Picture Placeholder 6">
            <a:extLst>
              <a:ext uri="{FF2B5EF4-FFF2-40B4-BE49-F238E27FC236}">
                <a16:creationId xmlns:a16="http://schemas.microsoft.com/office/drawing/2014/main" id="{0F6CA80A-BA8C-B7F2-8C4E-F84D62670B2D}"/>
              </a:ext>
            </a:extLst>
          </p:cNvPr>
          <p:cNvSpPr>
            <a:spLocks noGrp="1"/>
          </p:cNvSpPr>
          <p:nvPr>
            <p:ph type="pic" sz="quarter" idx="20"/>
          </p:nvPr>
        </p:nvSpPr>
        <p:spPr>
          <a:xfrm>
            <a:off x="503233" y="5760719"/>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F0DC35C0-C611-78A7-EFF1-0330D38B6D9D}"/>
              </a:ext>
            </a:extLst>
          </p:cNvPr>
          <p:cNvSpPr>
            <a:spLocks noGrp="1"/>
          </p:cNvSpPr>
          <p:nvPr>
            <p:ph type="body" sz="quarter" idx="21" hasCustomPrompt="1"/>
          </p:nvPr>
        </p:nvSpPr>
        <p:spPr>
          <a:xfrm>
            <a:off x="1720853"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2" name="Text Placeholder 10">
            <a:extLst>
              <a:ext uri="{FF2B5EF4-FFF2-40B4-BE49-F238E27FC236}">
                <a16:creationId xmlns:a16="http://schemas.microsoft.com/office/drawing/2014/main" id="{EF97933E-A769-4EC3-221C-BD006D40E1B0}"/>
              </a:ext>
            </a:extLst>
          </p:cNvPr>
          <p:cNvSpPr>
            <a:spLocks noGrp="1"/>
          </p:cNvSpPr>
          <p:nvPr>
            <p:ph type="body" sz="quarter" idx="22" hasCustomPrompt="1"/>
          </p:nvPr>
        </p:nvSpPr>
        <p:spPr>
          <a:xfrm>
            <a:off x="1720853"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16" name="Picture Placeholder 6">
            <a:extLst>
              <a:ext uri="{FF2B5EF4-FFF2-40B4-BE49-F238E27FC236}">
                <a16:creationId xmlns:a16="http://schemas.microsoft.com/office/drawing/2014/main" id="{79D9B7D2-2E2B-3273-95B3-EF18CB903DCB}"/>
              </a:ext>
            </a:extLst>
          </p:cNvPr>
          <p:cNvSpPr>
            <a:spLocks noGrp="1"/>
          </p:cNvSpPr>
          <p:nvPr>
            <p:ph type="pic" sz="quarter" idx="23"/>
          </p:nvPr>
        </p:nvSpPr>
        <p:spPr>
          <a:xfrm>
            <a:off x="3984049" y="5760719"/>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17" name="Text Placeholder 10">
            <a:extLst>
              <a:ext uri="{FF2B5EF4-FFF2-40B4-BE49-F238E27FC236}">
                <a16:creationId xmlns:a16="http://schemas.microsoft.com/office/drawing/2014/main" id="{D210B44B-5432-4C48-2886-68C6391780E1}"/>
              </a:ext>
            </a:extLst>
          </p:cNvPr>
          <p:cNvSpPr>
            <a:spLocks noGrp="1"/>
          </p:cNvSpPr>
          <p:nvPr>
            <p:ph type="body" sz="quarter" idx="24" hasCustomPrompt="1"/>
          </p:nvPr>
        </p:nvSpPr>
        <p:spPr>
          <a:xfrm>
            <a:off x="520166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8" name="Text Placeholder 10">
            <a:extLst>
              <a:ext uri="{FF2B5EF4-FFF2-40B4-BE49-F238E27FC236}">
                <a16:creationId xmlns:a16="http://schemas.microsoft.com/office/drawing/2014/main" id="{FFAAB62C-3F7A-FE76-23EB-98DB2C24AA32}"/>
              </a:ext>
            </a:extLst>
          </p:cNvPr>
          <p:cNvSpPr>
            <a:spLocks noGrp="1"/>
          </p:cNvSpPr>
          <p:nvPr>
            <p:ph type="body" sz="quarter" idx="25" hasCustomPrompt="1"/>
          </p:nvPr>
        </p:nvSpPr>
        <p:spPr>
          <a:xfrm>
            <a:off x="520166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0" name="Picture Placeholder 6">
            <a:extLst>
              <a:ext uri="{FF2B5EF4-FFF2-40B4-BE49-F238E27FC236}">
                <a16:creationId xmlns:a16="http://schemas.microsoft.com/office/drawing/2014/main" id="{91540D4C-2F55-AF9F-EB75-B005081C1B29}"/>
              </a:ext>
            </a:extLst>
          </p:cNvPr>
          <p:cNvSpPr>
            <a:spLocks noGrp="1"/>
          </p:cNvSpPr>
          <p:nvPr>
            <p:ph type="pic" sz="quarter" idx="26"/>
          </p:nvPr>
        </p:nvSpPr>
        <p:spPr>
          <a:xfrm>
            <a:off x="7459079" y="5760719"/>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21" name="Text Placeholder 10">
            <a:extLst>
              <a:ext uri="{FF2B5EF4-FFF2-40B4-BE49-F238E27FC236}">
                <a16:creationId xmlns:a16="http://schemas.microsoft.com/office/drawing/2014/main" id="{4F6C9556-BFE5-B01F-9587-486E37435807}"/>
              </a:ext>
            </a:extLst>
          </p:cNvPr>
          <p:cNvSpPr>
            <a:spLocks noGrp="1"/>
          </p:cNvSpPr>
          <p:nvPr>
            <p:ph type="body" sz="quarter" idx="27" hasCustomPrompt="1"/>
          </p:nvPr>
        </p:nvSpPr>
        <p:spPr>
          <a:xfrm>
            <a:off x="867669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2" name="Text Placeholder 10">
            <a:extLst>
              <a:ext uri="{FF2B5EF4-FFF2-40B4-BE49-F238E27FC236}">
                <a16:creationId xmlns:a16="http://schemas.microsoft.com/office/drawing/2014/main" id="{2ED38802-657F-81C9-048E-05CB3E058EF9}"/>
              </a:ext>
            </a:extLst>
          </p:cNvPr>
          <p:cNvSpPr>
            <a:spLocks noGrp="1"/>
          </p:cNvSpPr>
          <p:nvPr>
            <p:ph type="body" sz="quarter" idx="28" hasCustomPrompt="1"/>
          </p:nvPr>
        </p:nvSpPr>
        <p:spPr>
          <a:xfrm>
            <a:off x="867669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4" name="Picture Placeholder 6">
            <a:extLst>
              <a:ext uri="{FF2B5EF4-FFF2-40B4-BE49-F238E27FC236}">
                <a16:creationId xmlns:a16="http://schemas.microsoft.com/office/drawing/2014/main" id="{F6E8F21C-F64B-5865-6BCD-F80121E8E88E}"/>
              </a:ext>
            </a:extLst>
          </p:cNvPr>
          <p:cNvSpPr>
            <a:spLocks noGrp="1"/>
          </p:cNvSpPr>
          <p:nvPr>
            <p:ph type="pic" sz="quarter" idx="29"/>
          </p:nvPr>
        </p:nvSpPr>
        <p:spPr>
          <a:xfrm>
            <a:off x="10934109" y="5760719"/>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25" name="Text Placeholder 10">
            <a:extLst>
              <a:ext uri="{FF2B5EF4-FFF2-40B4-BE49-F238E27FC236}">
                <a16:creationId xmlns:a16="http://schemas.microsoft.com/office/drawing/2014/main" id="{535D82FB-2E4E-4B62-8878-B6A81F0D91C9}"/>
              </a:ext>
            </a:extLst>
          </p:cNvPr>
          <p:cNvSpPr>
            <a:spLocks noGrp="1"/>
          </p:cNvSpPr>
          <p:nvPr>
            <p:ph type="body" sz="quarter" idx="30" hasCustomPrompt="1"/>
          </p:nvPr>
        </p:nvSpPr>
        <p:spPr>
          <a:xfrm>
            <a:off x="1215172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6" name="Text Placeholder 10">
            <a:extLst>
              <a:ext uri="{FF2B5EF4-FFF2-40B4-BE49-F238E27FC236}">
                <a16:creationId xmlns:a16="http://schemas.microsoft.com/office/drawing/2014/main" id="{79396F1E-0D7A-C6CC-EFE8-C181FDAFC3F1}"/>
              </a:ext>
            </a:extLst>
          </p:cNvPr>
          <p:cNvSpPr>
            <a:spLocks noGrp="1"/>
          </p:cNvSpPr>
          <p:nvPr>
            <p:ph type="body" sz="quarter" idx="31" hasCustomPrompt="1"/>
          </p:nvPr>
        </p:nvSpPr>
        <p:spPr>
          <a:xfrm>
            <a:off x="1215172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8" name="Picture Placeholder 6">
            <a:extLst>
              <a:ext uri="{FF2B5EF4-FFF2-40B4-BE49-F238E27FC236}">
                <a16:creationId xmlns:a16="http://schemas.microsoft.com/office/drawing/2014/main" id="{94521486-C084-761E-652A-41F8EDD95CD2}"/>
              </a:ext>
            </a:extLst>
          </p:cNvPr>
          <p:cNvSpPr>
            <a:spLocks noGrp="1"/>
          </p:cNvSpPr>
          <p:nvPr>
            <p:ph type="pic" sz="quarter" idx="32"/>
          </p:nvPr>
        </p:nvSpPr>
        <p:spPr>
          <a:xfrm>
            <a:off x="503233" y="4161414"/>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29" name="Text Placeholder 10">
            <a:extLst>
              <a:ext uri="{FF2B5EF4-FFF2-40B4-BE49-F238E27FC236}">
                <a16:creationId xmlns:a16="http://schemas.microsoft.com/office/drawing/2014/main" id="{8DC7B0C1-3855-86C2-0A18-D670191A8392}"/>
              </a:ext>
            </a:extLst>
          </p:cNvPr>
          <p:cNvSpPr>
            <a:spLocks noGrp="1"/>
          </p:cNvSpPr>
          <p:nvPr>
            <p:ph type="body" sz="quarter" idx="33" hasCustomPrompt="1"/>
          </p:nvPr>
        </p:nvSpPr>
        <p:spPr>
          <a:xfrm>
            <a:off x="1720853"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0" name="Text Placeholder 10">
            <a:extLst>
              <a:ext uri="{FF2B5EF4-FFF2-40B4-BE49-F238E27FC236}">
                <a16:creationId xmlns:a16="http://schemas.microsoft.com/office/drawing/2014/main" id="{8955BC9D-F392-B268-B8FA-CC8EA43E773F}"/>
              </a:ext>
            </a:extLst>
          </p:cNvPr>
          <p:cNvSpPr>
            <a:spLocks noGrp="1"/>
          </p:cNvSpPr>
          <p:nvPr>
            <p:ph type="body" sz="quarter" idx="34" hasCustomPrompt="1"/>
          </p:nvPr>
        </p:nvSpPr>
        <p:spPr>
          <a:xfrm>
            <a:off x="1720853"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2" name="Picture Placeholder 6">
            <a:extLst>
              <a:ext uri="{FF2B5EF4-FFF2-40B4-BE49-F238E27FC236}">
                <a16:creationId xmlns:a16="http://schemas.microsoft.com/office/drawing/2014/main" id="{BD558958-69BB-A734-6ACB-32F309A77CFF}"/>
              </a:ext>
            </a:extLst>
          </p:cNvPr>
          <p:cNvSpPr>
            <a:spLocks noGrp="1"/>
          </p:cNvSpPr>
          <p:nvPr>
            <p:ph type="pic" sz="quarter" idx="35"/>
          </p:nvPr>
        </p:nvSpPr>
        <p:spPr>
          <a:xfrm>
            <a:off x="3984049" y="4161414"/>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33" name="Text Placeholder 10">
            <a:extLst>
              <a:ext uri="{FF2B5EF4-FFF2-40B4-BE49-F238E27FC236}">
                <a16:creationId xmlns:a16="http://schemas.microsoft.com/office/drawing/2014/main" id="{F0B6883B-4B23-05B7-1A9A-829255DBC0DB}"/>
              </a:ext>
            </a:extLst>
          </p:cNvPr>
          <p:cNvSpPr>
            <a:spLocks noGrp="1"/>
          </p:cNvSpPr>
          <p:nvPr>
            <p:ph type="body" sz="quarter" idx="36" hasCustomPrompt="1"/>
          </p:nvPr>
        </p:nvSpPr>
        <p:spPr>
          <a:xfrm>
            <a:off x="520166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4" name="Text Placeholder 10">
            <a:extLst>
              <a:ext uri="{FF2B5EF4-FFF2-40B4-BE49-F238E27FC236}">
                <a16:creationId xmlns:a16="http://schemas.microsoft.com/office/drawing/2014/main" id="{882FBF47-1EC2-57D6-A2F5-3CB615404C58}"/>
              </a:ext>
            </a:extLst>
          </p:cNvPr>
          <p:cNvSpPr>
            <a:spLocks noGrp="1"/>
          </p:cNvSpPr>
          <p:nvPr>
            <p:ph type="body" sz="quarter" idx="37" hasCustomPrompt="1"/>
          </p:nvPr>
        </p:nvSpPr>
        <p:spPr>
          <a:xfrm>
            <a:off x="520166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6" name="Picture Placeholder 6">
            <a:extLst>
              <a:ext uri="{FF2B5EF4-FFF2-40B4-BE49-F238E27FC236}">
                <a16:creationId xmlns:a16="http://schemas.microsoft.com/office/drawing/2014/main" id="{B4F1ECC7-0294-0893-F7B6-4B719C20DB3C}"/>
              </a:ext>
            </a:extLst>
          </p:cNvPr>
          <p:cNvSpPr>
            <a:spLocks noGrp="1"/>
          </p:cNvSpPr>
          <p:nvPr>
            <p:ph type="pic" sz="quarter" idx="38"/>
          </p:nvPr>
        </p:nvSpPr>
        <p:spPr>
          <a:xfrm>
            <a:off x="7459079" y="4161414"/>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37" name="Text Placeholder 10">
            <a:extLst>
              <a:ext uri="{FF2B5EF4-FFF2-40B4-BE49-F238E27FC236}">
                <a16:creationId xmlns:a16="http://schemas.microsoft.com/office/drawing/2014/main" id="{CFE4742C-62A6-3943-3AB9-E1473AAB7BA1}"/>
              </a:ext>
            </a:extLst>
          </p:cNvPr>
          <p:cNvSpPr>
            <a:spLocks noGrp="1"/>
          </p:cNvSpPr>
          <p:nvPr>
            <p:ph type="body" sz="quarter" idx="39" hasCustomPrompt="1"/>
          </p:nvPr>
        </p:nvSpPr>
        <p:spPr>
          <a:xfrm>
            <a:off x="867669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8" name="Text Placeholder 10">
            <a:extLst>
              <a:ext uri="{FF2B5EF4-FFF2-40B4-BE49-F238E27FC236}">
                <a16:creationId xmlns:a16="http://schemas.microsoft.com/office/drawing/2014/main" id="{1018C43F-F5F3-65A1-AD09-625021BFECD0}"/>
              </a:ext>
            </a:extLst>
          </p:cNvPr>
          <p:cNvSpPr>
            <a:spLocks noGrp="1"/>
          </p:cNvSpPr>
          <p:nvPr>
            <p:ph type="body" sz="quarter" idx="40" hasCustomPrompt="1"/>
          </p:nvPr>
        </p:nvSpPr>
        <p:spPr>
          <a:xfrm>
            <a:off x="867669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0" name="Picture Placeholder 6">
            <a:extLst>
              <a:ext uri="{FF2B5EF4-FFF2-40B4-BE49-F238E27FC236}">
                <a16:creationId xmlns:a16="http://schemas.microsoft.com/office/drawing/2014/main" id="{DCFA9079-BB94-319C-A413-6D8E15EEAD2E}"/>
              </a:ext>
            </a:extLst>
          </p:cNvPr>
          <p:cNvSpPr>
            <a:spLocks noGrp="1"/>
          </p:cNvSpPr>
          <p:nvPr>
            <p:ph type="pic" sz="quarter" idx="41"/>
          </p:nvPr>
        </p:nvSpPr>
        <p:spPr>
          <a:xfrm>
            <a:off x="10934109" y="4161414"/>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41" name="Text Placeholder 10">
            <a:extLst>
              <a:ext uri="{FF2B5EF4-FFF2-40B4-BE49-F238E27FC236}">
                <a16:creationId xmlns:a16="http://schemas.microsoft.com/office/drawing/2014/main" id="{94925F85-A2AA-F720-3745-59937409054F}"/>
              </a:ext>
            </a:extLst>
          </p:cNvPr>
          <p:cNvSpPr>
            <a:spLocks noGrp="1"/>
          </p:cNvSpPr>
          <p:nvPr>
            <p:ph type="body" sz="quarter" idx="42" hasCustomPrompt="1"/>
          </p:nvPr>
        </p:nvSpPr>
        <p:spPr>
          <a:xfrm>
            <a:off x="1215172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2" name="Text Placeholder 10">
            <a:extLst>
              <a:ext uri="{FF2B5EF4-FFF2-40B4-BE49-F238E27FC236}">
                <a16:creationId xmlns:a16="http://schemas.microsoft.com/office/drawing/2014/main" id="{BA19A9E8-6749-F611-3A66-EF24A8AA0084}"/>
              </a:ext>
            </a:extLst>
          </p:cNvPr>
          <p:cNvSpPr>
            <a:spLocks noGrp="1"/>
          </p:cNvSpPr>
          <p:nvPr>
            <p:ph type="body" sz="quarter" idx="43" hasCustomPrompt="1"/>
          </p:nvPr>
        </p:nvSpPr>
        <p:spPr>
          <a:xfrm>
            <a:off x="1215172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4" name="Picture Placeholder 6">
            <a:extLst>
              <a:ext uri="{FF2B5EF4-FFF2-40B4-BE49-F238E27FC236}">
                <a16:creationId xmlns:a16="http://schemas.microsoft.com/office/drawing/2014/main" id="{4F4355E3-EC8E-5C40-BF7E-21130271D4CF}"/>
              </a:ext>
            </a:extLst>
          </p:cNvPr>
          <p:cNvSpPr>
            <a:spLocks noGrp="1"/>
          </p:cNvSpPr>
          <p:nvPr>
            <p:ph type="pic" sz="quarter" idx="44"/>
          </p:nvPr>
        </p:nvSpPr>
        <p:spPr>
          <a:xfrm>
            <a:off x="3984049" y="2567104"/>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45" name="Text Placeholder 10">
            <a:extLst>
              <a:ext uri="{FF2B5EF4-FFF2-40B4-BE49-F238E27FC236}">
                <a16:creationId xmlns:a16="http://schemas.microsoft.com/office/drawing/2014/main" id="{B899B7C8-075B-A7DA-BC67-2BE408DFE9DC}"/>
              </a:ext>
            </a:extLst>
          </p:cNvPr>
          <p:cNvSpPr>
            <a:spLocks noGrp="1"/>
          </p:cNvSpPr>
          <p:nvPr>
            <p:ph type="body" sz="quarter" idx="45" hasCustomPrompt="1"/>
          </p:nvPr>
        </p:nvSpPr>
        <p:spPr>
          <a:xfrm>
            <a:off x="520166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6" name="Text Placeholder 10">
            <a:extLst>
              <a:ext uri="{FF2B5EF4-FFF2-40B4-BE49-F238E27FC236}">
                <a16:creationId xmlns:a16="http://schemas.microsoft.com/office/drawing/2014/main" id="{64237FA6-A072-9159-A24D-79BBBDF4E064}"/>
              </a:ext>
            </a:extLst>
          </p:cNvPr>
          <p:cNvSpPr>
            <a:spLocks noGrp="1"/>
          </p:cNvSpPr>
          <p:nvPr>
            <p:ph type="body" sz="quarter" idx="46" hasCustomPrompt="1"/>
          </p:nvPr>
        </p:nvSpPr>
        <p:spPr>
          <a:xfrm>
            <a:off x="520166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8" name="Picture Placeholder 6">
            <a:extLst>
              <a:ext uri="{FF2B5EF4-FFF2-40B4-BE49-F238E27FC236}">
                <a16:creationId xmlns:a16="http://schemas.microsoft.com/office/drawing/2014/main" id="{BABB45AB-EF52-4504-652B-34551886BBAF}"/>
              </a:ext>
            </a:extLst>
          </p:cNvPr>
          <p:cNvSpPr>
            <a:spLocks noGrp="1"/>
          </p:cNvSpPr>
          <p:nvPr>
            <p:ph type="pic" sz="quarter" idx="47"/>
          </p:nvPr>
        </p:nvSpPr>
        <p:spPr>
          <a:xfrm>
            <a:off x="7459079" y="2567104"/>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49" name="Text Placeholder 10">
            <a:extLst>
              <a:ext uri="{FF2B5EF4-FFF2-40B4-BE49-F238E27FC236}">
                <a16:creationId xmlns:a16="http://schemas.microsoft.com/office/drawing/2014/main" id="{739A6FDB-63BA-5D83-CAF0-EAB994855796}"/>
              </a:ext>
            </a:extLst>
          </p:cNvPr>
          <p:cNvSpPr>
            <a:spLocks noGrp="1"/>
          </p:cNvSpPr>
          <p:nvPr>
            <p:ph type="body" sz="quarter" idx="48" hasCustomPrompt="1"/>
          </p:nvPr>
        </p:nvSpPr>
        <p:spPr>
          <a:xfrm>
            <a:off x="867669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0" name="Text Placeholder 10">
            <a:extLst>
              <a:ext uri="{FF2B5EF4-FFF2-40B4-BE49-F238E27FC236}">
                <a16:creationId xmlns:a16="http://schemas.microsoft.com/office/drawing/2014/main" id="{3CC40181-25B6-D371-6EDE-263324525C5B}"/>
              </a:ext>
            </a:extLst>
          </p:cNvPr>
          <p:cNvSpPr>
            <a:spLocks noGrp="1"/>
          </p:cNvSpPr>
          <p:nvPr>
            <p:ph type="body" sz="quarter" idx="49" hasCustomPrompt="1"/>
          </p:nvPr>
        </p:nvSpPr>
        <p:spPr>
          <a:xfrm>
            <a:off x="867669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52" name="Picture Placeholder 6">
            <a:extLst>
              <a:ext uri="{FF2B5EF4-FFF2-40B4-BE49-F238E27FC236}">
                <a16:creationId xmlns:a16="http://schemas.microsoft.com/office/drawing/2014/main" id="{AECC4A25-8EE4-5F71-7039-B9D6B4729098}"/>
              </a:ext>
            </a:extLst>
          </p:cNvPr>
          <p:cNvSpPr>
            <a:spLocks noGrp="1"/>
          </p:cNvSpPr>
          <p:nvPr>
            <p:ph type="pic" sz="quarter" idx="50"/>
          </p:nvPr>
        </p:nvSpPr>
        <p:spPr>
          <a:xfrm>
            <a:off x="5660759" y="919031"/>
            <a:ext cx="1125809" cy="1124296"/>
          </a:xfrm>
          <a:solidFill>
            <a:schemeClr val="bg1">
              <a:lumMod val="85000"/>
            </a:schemeClr>
          </a:solidFill>
        </p:spPr>
        <p:txBody>
          <a:bodyPr/>
          <a:lstStyle>
            <a:lvl1pPr marL="0" indent="0">
              <a:buNone/>
              <a:defRPr/>
            </a:lvl1pPr>
          </a:lstStyle>
          <a:p>
            <a:r>
              <a:rPr lang="en-US"/>
              <a:t>Click icon to add picture</a:t>
            </a:r>
            <a:endParaRPr lang="en-US" dirty="0"/>
          </a:p>
        </p:txBody>
      </p:sp>
      <p:sp>
        <p:nvSpPr>
          <p:cNvPr id="53" name="Text Placeholder 10">
            <a:extLst>
              <a:ext uri="{FF2B5EF4-FFF2-40B4-BE49-F238E27FC236}">
                <a16:creationId xmlns:a16="http://schemas.microsoft.com/office/drawing/2014/main" id="{D886AF52-6F03-B5B1-ABE1-123DB0094CF7}"/>
              </a:ext>
            </a:extLst>
          </p:cNvPr>
          <p:cNvSpPr>
            <a:spLocks noGrp="1"/>
          </p:cNvSpPr>
          <p:nvPr>
            <p:ph type="body" sz="quarter" idx="51" hasCustomPrompt="1"/>
          </p:nvPr>
        </p:nvSpPr>
        <p:spPr>
          <a:xfrm>
            <a:off x="6878379" y="1075749"/>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4" name="Text Placeholder 10">
            <a:extLst>
              <a:ext uri="{FF2B5EF4-FFF2-40B4-BE49-F238E27FC236}">
                <a16:creationId xmlns:a16="http://schemas.microsoft.com/office/drawing/2014/main" id="{63C473C1-8B3A-5C7A-E473-B0F5F267A5D8}"/>
              </a:ext>
            </a:extLst>
          </p:cNvPr>
          <p:cNvSpPr>
            <a:spLocks noGrp="1"/>
          </p:cNvSpPr>
          <p:nvPr>
            <p:ph type="body" sz="quarter" idx="52" hasCustomPrompt="1"/>
          </p:nvPr>
        </p:nvSpPr>
        <p:spPr>
          <a:xfrm>
            <a:off x="6878379" y="1380550"/>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 name="Slide Number Placeholder 5">
            <a:extLst>
              <a:ext uri="{FF2B5EF4-FFF2-40B4-BE49-F238E27FC236}">
                <a16:creationId xmlns:a16="http://schemas.microsoft.com/office/drawing/2014/main" id="{2B0155BC-BDA8-C818-E00A-BE1E32EAF0B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Picture Placeholder 6">
            <a:extLst>
              <a:ext uri="{FF2B5EF4-FFF2-40B4-BE49-F238E27FC236}">
                <a16:creationId xmlns:a16="http://schemas.microsoft.com/office/drawing/2014/main" id="{A761C99E-E7E3-A277-2674-91D25FF44E56}"/>
              </a:ext>
            </a:extLst>
          </p:cNvPr>
          <p:cNvSpPr>
            <a:spLocks noGrp="1"/>
          </p:cNvSpPr>
          <p:nvPr>
            <p:ph type="pic" sz="quarter" idx="20"/>
          </p:nvPr>
        </p:nvSpPr>
        <p:spPr>
          <a:xfrm>
            <a:off x="503233" y="5760719"/>
            <a:ext cx="1125809" cy="1124296"/>
          </a:xfrm>
          <a:solidFill>
            <a:schemeClr val="bg1">
              <a:lumMod val="85000"/>
            </a:schemeClr>
          </a:solidFill>
        </p:spPr>
        <p:txBody>
          <a:bodyPr/>
          <a:lstStyle>
            <a:lvl1pPr marL="0" indent="0">
              <a:buNone/>
              <a:defRPr/>
            </a:lvl1pPr>
          </a:lstStyle>
          <a:p>
            <a:endParaRPr lang="en-US" dirty="0"/>
          </a:p>
        </p:txBody>
      </p:sp>
    </p:spTree>
    <p:extLst>
      <p:ext uri="{BB962C8B-B14F-4D97-AF65-F5344CB8AC3E}">
        <p14:creationId xmlns:p14="http://schemas.microsoft.com/office/powerpoint/2010/main" val="3169265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ver Slide Bottom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0312917-9934-6C7B-5619-62A836D9917E}"/>
              </a:ext>
            </a:extLst>
          </p:cNvPr>
          <p:cNvSpPr>
            <a:spLocks noGrp="1"/>
          </p:cNvSpPr>
          <p:nvPr>
            <p:ph type="pic" sz="quarter" idx="15"/>
          </p:nvPr>
        </p:nvSpPr>
        <p:spPr>
          <a:xfrm>
            <a:off x="-3" y="0"/>
            <a:ext cx="146304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2" name="Title 1">
            <a:extLst>
              <a:ext uri="{FF2B5EF4-FFF2-40B4-BE49-F238E27FC236}">
                <a16:creationId xmlns:a16="http://schemas.microsoft.com/office/drawing/2014/main" id="{AC15B72D-6C37-27C8-02F6-B0767A64B3D4}"/>
              </a:ext>
            </a:extLst>
          </p:cNvPr>
          <p:cNvSpPr>
            <a:spLocks noGrp="1"/>
          </p:cNvSpPr>
          <p:nvPr>
            <p:ph type="title" hasCustomPrompt="1"/>
          </p:nvPr>
        </p:nvSpPr>
        <p:spPr>
          <a:xfrm>
            <a:off x="516310" y="5514051"/>
            <a:ext cx="13262847"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4" name="Text Placeholder 13">
            <a:extLst>
              <a:ext uri="{FF2B5EF4-FFF2-40B4-BE49-F238E27FC236}">
                <a16:creationId xmlns:a16="http://schemas.microsoft.com/office/drawing/2014/main" id="{4543A546-CE7C-20CC-1A94-72E4A8856C8C}"/>
              </a:ext>
            </a:extLst>
          </p:cNvPr>
          <p:cNvSpPr>
            <a:spLocks noGrp="1"/>
          </p:cNvSpPr>
          <p:nvPr>
            <p:ph type="body" sz="quarter" idx="12" hasCustomPrompt="1"/>
          </p:nvPr>
        </p:nvSpPr>
        <p:spPr>
          <a:xfrm>
            <a:off x="516311" y="6790488"/>
            <a:ext cx="10476358"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5" name="Slide Number Placeholder 5">
            <a:extLst>
              <a:ext uri="{FF2B5EF4-FFF2-40B4-BE49-F238E27FC236}">
                <a16:creationId xmlns:a16="http://schemas.microsoft.com/office/drawing/2014/main" id="{AC6239AE-FAA0-15DC-6C9A-2B55F4C0FFE5}"/>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3629996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2_Title/Closing Slide Patter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AAEE0-7563-43D8-2EA6-0EF66AD33038}"/>
              </a:ext>
            </a:extLst>
          </p:cNvPr>
          <p:cNvSpPr/>
          <p:nvPr/>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Picture 6" descr="A green and white squares&#10;&#10;Description automatically generated">
            <a:extLst>
              <a:ext uri="{FF2B5EF4-FFF2-40B4-BE49-F238E27FC236}">
                <a16:creationId xmlns:a16="http://schemas.microsoft.com/office/drawing/2014/main" id="{F20F85B9-FEB9-E836-6DAC-242661FDEEA6}"/>
              </a:ext>
            </a:extLst>
          </p:cNvPr>
          <p:cNvPicPr>
            <a:picLocks noChangeAspect="1"/>
          </p:cNvPicPr>
          <p:nvPr/>
        </p:nvPicPr>
        <p:blipFill>
          <a:blip r:embed="rId2"/>
          <a:stretch>
            <a:fillRect/>
          </a:stretch>
        </p:blipFill>
        <p:spPr>
          <a:xfrm>
            <a:off x="9215254" y="0"/>
            <a:ext cx="5415146" cy="7230154"/>
          </a:xfrm>
          <a:prstGeom prst="rect">
            <a:avLst/>
          </a:prstGeom>
        </p:spPr>
      </p:pic>
      <p:sp>
        <p:nvSpPr>
          <p:cNvPr id="12" name="Title 1">
            <a:extLst>
              <a:ext uri="{FF2B5EF4-FFF2-40B4-BE49-F238E27FC236}">
                <a16:creationId xmlns:a16="http://schemas.microsoft.com/office/drawing/2014/main" id="{C8D37EB2-5223-EE12-23A2-A024E2AF66D5}"/>
              </a:ext>
            </a:extLst>
          </p:cNvPr>
          <p:cNvSpPr>
            <a:spLocks noGrp="1"/>
          </p:cNvSpPr>
          <p:nvPr>
            <p:ph type="title" hasCustomPrompt="1"/>
          </p:nvPr>
        </p:nvSpPr>
        <p:spPr>
          <a:xfrm>
            <a:off x="683777" y="1318635"/>
            <a:ext cx="6367654"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13" name="Text Placeholder 13">
            <a:extLst>
              <a:ext uri="{FF2B5EF4-FFF2-40B4-BE49-F238E27FC236}">
                <a16:creationId xmlns:a16="http://schemas.microsoft.com/office/drawing/2014/main" id="{5C72A97E-78EF-DAED-456A-D9CCEC8F651C}"/>
              </a:ext>
            </a:extLst>
          </p:cNvPr>
          <p:cNvSpPr>
            <a:spLocks noGrp="1"/>
          </p:cNvSpPr>
          <p:nvPr>
            <p:ph type="body" sz="quarter" idx="12" hasCustomPrompt="1"/>
          </p:nvPr>
        </p:nvSpPr>
        <p:spPr>
          <a:xfrm>
            <a:off x="683777" y="2955782"/>
            <a:ext cx="6367654"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6E904E0F-9C02-56BE-7DF9-ADE6E1C29A61}"/>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2" name="Rectangle 1">
            <a:extLst>
              <a:ext uri="{FF2B5EF4-FFF2-40B4-BE49-F238E27FC236}">
                <a16:creationId xmlns:a16="http://schemas.microsoft.com/office/drawing/2014/main" id="{6D0BC124-927A-1FD0-DA4F-F17CFCF3A10A}"/>
              </a:ext>
            </a:extLst>
          </p:cNvPr>
          <p:cNvSpPr/>
          <p:nvPr userDrawn="1"/>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4" name="Picture 3" descr="A green and white squares&#10;&#10;Description automatically generated">
            <a:extLst>
              <a:ext uri="{FF2B5EF4-FFF2-40B4-BE49-F238E27FC236}">
                <a16:creationId xmlns:a16="http://schemas.microsoft.com/office/drawing/2014/main" id="{3A34A369-DDA8-237C-128B-986B1826DA1C}"/>
              </a:ext>
            </a:extLst>
          </p:cNvPr>
          <p:cNvPicPr>
            <a:picLocks noChangeAspect="1"/>
          </p:cNvPicPr>
          <p:nvPr userDrawn="1"/>
        </p:nvPicPr>
        <p:blipFill>
          <a:blip r:embed="rId2"/>
          <a:stretch>
            <a:fillRect/>
          </a:stretch>
        </p:blipFill>
        <p:spPr>
          <a:xfrm>
            <a:off x="9215254" y="0"/>
            <a:ext cx="5415146" cy="7230154"/>
          </a:xfrm>
          <a:prstGeom prst="rect">
            <a:avLst/>
          </a:prstGeom>
        </p:spPr>
      </p:pic>
    </p:spTree>
    <p:extLst>
      <p:ext uri="{BB962C8B-B14F-4D97-AF65-F5344CB8AC3E}">
        <p14:creationId xmlns:p14="http://schemas.microsoft.com/office/powerpoint/2010/main" val="372527131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_Co-branded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5FC2D6-258E-2A4C-99EE-17BDF6F362B5}"/>
              </a:ext>
            </a:extLst>
          </p:cNvPr>
          <p:cNvSpPr/>
          <p:nvPr/>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7" name="Picture 6">
            <a:extLst>
              <a:ext uri="{FF2B5EF4-FFF2-40B4-BE49-F238E27FC236}">
                <a16:creationId xmlns:a16="http://schemas.microsoft.com/office/drawing/2014/main" id="{6DC6D24F-3F63-5BDF-85A3-4AE929F7544C}"/>
              </a:ext>
            </a:extLst>
          </p:cNvPr>
          <p:cNvPicPr>
            <a:picLocks noChangeAspect="1"/>
          </p:cNvPicPr>
          <p:nvPr/>
        </p:nvPicPr>
        <p:blipFill>
          <a:blip r:embed="rId2"/>
          <a:srcRect/>
          <a:stretch/>
        </p:blipFill>
        <p:spPr>
          <a:xfrm>
            <a:off x="-18168" y="2275119"/>
            <a:ext cx="14630380" cy="3670207"/>
          </a:xfrm>
          <a:prstGeom prst="rect">
            <a:avLst/>
          </a:prstGeom>
        </p:spPr>
      </p:pic>
      <p:sp>
        <p:nvSpPr>
          <p:cNvPr id="4" name="TextBox 3">
            <a:extLst>
              <a:ext uri="{FF2B5EF4-FFF2-40B4-BE49-F238E27FC236}">
                <a16:creationId xmlns:a16="http://schemas.microsoft.com/office/drawing/2014/main" id="{44D9FEA5-9836-9524-A302-D1D4F2E9659B}"/>
              </a:ext>
            </a:extLst>
          </p:cNvPr>
          <p:cNvSpPr txBox="1"/>
          <p:nvPr/>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
        <p:nvSpPr>
          <p:cNvPr id="6" name="Slide Number Placeholder 5">
            <a:extLst>
              <a:ext uri="{FF2B5EF4-FFF2-40B4-BE49-F238E27FC236}">
                <a16:creationId xmlns:a16="http://schemas.microsoft.com/office/drawing/2014/main" id="{60450ED1-DB5B-ABCC-5F7C-40C47AA2A744}"/>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2" name="Rectangle 1">
            <a:extLst>
              <a:ext uri="{FF2B5EF4-FFF2-40B4-BE49-F238E27FC236}">
                <a16:creationId xmlns:a16="http://schemas.microsoft.com/office/drawing/2014/main" id="{5046A827-102B-226D-6E4F-FC99505F99E2}"/>
              </a:ext>
            </a:extLst>
          </p:cNvPr>
          <p:cNvSpPr/>
          <p:nvPr userDrawn="1"/>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5" name="Picture 4">
            <a:extLst>
              <a:ext uri="{FF2B5EF4-FFF2-40B4-BE49-F238E27FC236}">
                <a16:creationId xmlns:a16="http://schemas.microsoft.com/office/drawing/2014/main" id="{84B83FB1-3532-1BE3-90DA-1CF77667DDD7}"/>
              </a:ext>
            </a:extLst>
          </p:cNvPr>
          <p:cNvPicPr>
            <a:picLocks noChangeAspect="1"/>
          </p:cNvPicPr>
          <p:nvPr userDrawn="1"/>
        </p:nvPicPr>
        <p:blipFill>
          <a:blip r:embed="rId2"/>
          <a:srcRect/>
          <a:stretch/>
        </p:blipFill>
        <p:spPr>
          <a:xfrm>
            <a:off x="-18168" y="2275119"/>
            <a:ext cx="14630380" cy="3670207"/>
          </a:xfrm>
          <a:prstGeom prst="rect">
            <a:avLst/>
          </a:prstGeom>
        </p:spPr>
      </p:pic>
      <p:sp>
        <p:nvSpPr>
          <p:cNvPr id="8" name="TextBox 7">
            <a:extLst>
              <a:ext uri="{FF2B5EF4-FFF2-40B4-BE49-F238E27FC236}">
                <a16:creationId xmlns:a16="http://schemas.microsoft.com/office/drawing/2014/main" id="{B4BBAB39-BAB1-B6BE-816A-2BF0CDB5FCE7}"/>
              </a:ext>
            </a:extLst>
          </p:cNvPr>
          <p:cNvSpPr txBox="1"/>
          <p:nvPr userDrawn="1"/>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Tree>
    <p:extLst>
      <p:ext uri="{BB962C8B-B14F-4D97-AF65-F5344CB8AC3E}">
        <p14:creationId xmlns:p14="http://schemas.microsoft.com/office/powerpoint/2010/main" val="25874287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_Co-branded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CF378-F0E6-5034-6CF6-ECC88E4B67B9}"/>
              </a:ext>
            </a:extLst>
          </p:cNvPr>
          <p:cNvSpPr/>
          <p:nvPr/>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3" name="TextBox 12">
            <a:extLst>
              <a:ext uri="{FF2B5EF4-FFF2-40B4-BE49-F238E27FC236}">
                <a16:creationId xmlns:a16="http://schemas.microsoft.com/office/drawing/2014/main" id="{71BDEE70-751A-F683-49D1-3563D21315EA}"/>
              </a:ext>
            </a:extLst>
          </p:cNvPr>
          <p:cNvSpPr txBox="1"/>
          <p:nvPr/>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sp>
        <p:nvSpPr>
          <p:cNvPr id="11" name="Slide Number Placeholder 5">
            <a:extLst>
              <a:ext uri="{FF2B5EF4-FFF2-40B4-BE49-F238E27FC236}">
                <a16:creationId xmlns:a16="http://schemas.microsoft.com/office/drawing/2014/main" id="{CE24624E-DE7B-5966-1304-9A8148C8847D}"/>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pic>
        <p:nvPicPr>
          <p:cNvPr id="12" name="Picture 11">
            <a:extLst>
              <a:ext uri="{FF2B5EF4-FFF2-40B4-BE49-F238E27FC236}">
                <a16:creationId xmlns:a16="http://schemas.microsoft.com/office/drawing/2014/main" id="{935A4D87-FB75-092D-ED6F-D87BA620E884}"/>
              </a:ext>
            </a:extLst>
          </p:cNvPr>
          <p:cNvPicPr>
            <a:picLocks noChangeAspect="1"/>
          </p:cNvPicPr>
          <p:nvPr/>
        </p:nvPicPr>
        <p:blipFill>
          <a:blip r:embed="rId2"/>
          <a:srcRect/>
          <a:stretch/>
        </p:blipFill>
        <p:spPr>
          <a:xfrm>
            <a:off x="-18168" y="2275119"/>
            <a:ext cx="14630380" cy="3670207"/>
          </a:xfrm>
          <a:prstGeom prst="rect">
            <a:avLst/>
          </a:prstGeom>
        </p:spPr>
      </p:pic>
      <p:sp>
        <p:nvSpPr>
          <p:cNvPr id="3" name="Rectangle 2">
            <a:extLst>
              <a:ext uri="{FF2B5EF4-FFF2-40B4-BE49-F238E27FC236}">
                <a16:creationId xmlns:a16="http://schemas.microsoft.com/office/drawing/2014/main" id="{0BDC2EF2-B8CC-D09C-2276-3E07DE7A2FD8}"/>
              </a:ext>
            </a:extLst>
          </p:cNvPr>
          <p:cNvSpPr/>
          <p:nvPr userDrawn="1"/>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4" name="TextBox 3">
            <a:extLst>
              <a:ext uri="{FF2B5EF4-FFF2-40B4-BE49-F238E27FC236}">
                <a16:creationId xmlns:a16="http://schemas.microsoft.com/office/drawing/2014/main" id="{58A88BF0-51A0-F1A2-5338-4257D272DF69}"/>
              </a:ext>
            </a:extLst>
          </p:cNvPr>
          <p:cNvSpPr txBox="1"/>
          <p:nvPr userDrawn="1"/>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pic>
        <p:nvPicPr>
          <p:cNvPr id="5" name="Picture 4">
            <a:extLst>
              <a:ext uri="{FF2B5EF4-FFF2-40B4-BE49-F238E27FC236}">
                <a16:creationId xmlns:a16="http://schemas.microsoft.com/office/drawing/2014/main" id="{00DA861F-0603-69C5-E256-4FB573BBCE68}"/>
              </a:ext>
            </a:extLst>
          </p:cNvPr>
          <p:cNvPicPr>
            <a:picLocks noChangeAspect="1"/>
          </p:cNvPicPr>
          <p:nvPr userDrawn="1"/>
        </p:nvPicPr>
        <p:blipFill>
          <a:blip r:embed="rId2"/>
          <a:srcRect/>
          <a:stretch/>
        </p:blipFill>
        <p:spPr>
          <a:xfrm>
            <a:off x="-18168" y="2275119"/>
            <a:ext cx="14630380" cy="3670207"/>
          </a:xfrm>
          <a:prstGeom prst="rect">
            <a:avLst/>
          </a:prstGeom>
        </p:spPr>
      </p:pic>
    </p:spTree>
    <p:extLst>
      <p:ext uri="{BB962C8B-B14F-4D97-AF65-F5344CB8AC3E}">
        <p14:creationId xmlns:p14="http://schemas.microsoft.com/office/powerpoint/2010/main" val="423969309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2_Cover Slide Left Title">
    <p:spTree>
      <p:nvGrpSpPr>
        <p:cNvPr id="1" name=""/>
        <p:cNvGrpSpPr/>
        <p:nvPr/>
      </p:nvGrpSpPr>
      <p:grpSpPr>
        <a:xfrm>
          <a:off x="0" y="0"/>
          <a:ext cx="0" cy="0"/>
          <a:chOff x="0" y="0"/>
          <a:chExt cx="0" cy="0"/>
        </a:xfrm>
      </p:grpSpPr>
      <p:sp>
        <p:nvSpPr>
          <p:cNvPr id="9" name="Picture Placeholder 6">
            <a:extLst>
              <a:ext uri="{FF2B5EF4-FFF2-40B4-BE49-F238E27FC236}">
                <a16:creationId xmlns:a16="http://schemas.microsoft.com/office/drawing/2014/main" id="{7D8389FB-13B4-51E4-68AC-2618D55E877F}"/>
              </a:ext>
            </a:extLst>
          </p:cNvPr>
          <p:cNvSpPr>
            <a:spLocks noGrp="1"/>
          </p:cNvSpPr>
          <p:nvPr>
            <p:ph type="pic" sz="quarter" idx="15"/>
          </p:nvPr>
        </p:nvSpPr>
        <p:spPr>
          <a:xfrm>
            <a:off x="-3" y="0"/>
            <a:ext cx="14630401" cy="8229600"/>
          </a:xfrm>
          <a:solidFill>
            <a:schemeClr val="bg1">
              <a:lumMod val="85000"/>
            </a:schemeClr>
          </a:solidFill>
        </p:spPr>
        <p:txBody>
          <a:bodyPr/>
          <a:lstStyle>
            <a:lvl1pPr>
              <a:defRPr/>
            </a:lvl1pPr>
          </a:lstStyle>
          <a:p>
            <a:r>
              <a:rPr lang="en-US"/>
              <a:t>Click icon to add picture</a:t>
            </a:r>
            <a:endParaRPr lang="en-US" dirty="0"/>
          </a:p>
        </p:txBody>
      </p:sp>
      <p:sp>
        <p:nvSpPr>
          <p:cNvPr id="10" name="Title 1">
            <a:extLst>
              <a:ext uri="{FF2B5EF4-FFF2-40B4-BE49-F238E27FC236}">
                <a16:creationId xmlns:a16="http://schemas.microsoft.com/office/drawing/2014/main" id="{15AD002E-415A-4D73-8091-8E41D1B568F4}"/>
              </a:ext>
            </a:extLst>
          </p:cNvPr>
          <p:cNvSpPr>
            <a:spLocks noGrp="1"/>
          </p:cNvSpPr>
          <p:nvPr>
            <p:ph type="title" hasCustomPrompt="1"/>
          </p:nvPr>
        </p:nvSpPr>
        <p:spPr>
          <a:xfrm>
            <a:off x="683776" y="478913"/>
            <a:ext cx="13262847"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11" name="Text Placeholder 13">
            <a:extLst>
              <a:ext uri="{FF2B5EF4-FFF2-40B4-BE49-F238E27FC236}">
                <a16:creationId xmlns:a16="http://schemas.microsoft.com/office/drawing/2014/main" id="{4D33A2EE-036C-4D53-9010-79F2A3C10DA0}"/>
              </a:ext>
            </a:extLst>
          </p:cNvPr>
          <p:cNvSpPr>
            <a:spLocks noGrp="1"/>
          </p:cNvSpPr>
          <p:nvPr>
            <p:ph type="body" sz="quarter" idx="12" hasCustomPrompt="1"/>
          </p:nvPr>
        </p:nvSpPr>
        <p:spPr>
          <a:xfrm>
            <a:off x="683777" y="1755350"/>
            <a:ext cx="10476358"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59BBD498-4442-3D68-BD18-43021A6AEDD1}"/>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8496431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_Cover Slide Right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BC6109AA-81FE-80E6-6C85-1F72793C929C}"/>
              </a:ext>
            </a:extLst>
          </p:cNvPr>
          <p:cNvSpPr>
            <a:spLocks noGrp="1"/>
          </p:cNvSpPr>
          <p:nvPr>
            <p:ph type="pic" sz="quarter" idx="15"/>
          </p:nvPr>
        </p:nvSpPr>
        <p:spPr>
          <a:xfrm>
            <a:off x="-3" y="0"/>
            <a:ext cx="14630401" cy="8229600"/>
          </a:xfrm>
          <a:solidFill>
            <a:schemeClr val="bg1">
              <a:lumMod val="85000"/>
            </a:schemeClr>
          </a:solidFill>
        </p:spPr>
        <p:txBody>
          <a:bodyPr/>
          <a:lstStyle>
            <a:lvl1pPr>
              <a:defRPr/>
            </a:lvl1pPr>
          </a:lstStyle>
          <a:p>
            <a:r>
              <a:rPr lang="en-US"/>
              <a:t>Click icon to add picture</a:t>
            </a:r>
            <a:endParaRPr lang="en-US" dirty="0"/>
          </a:p>
        </p:txBody>
      </p:sp>
      <p:sp>
        <p:nvSpPr>
          <p:cNvPr id="2" name="Title 1">
            <a:extLst>
              <a:ext uri="{FF2B5EF4-FFF2-40B4-BE49-F238E27FC236}">
                <a16:creationId xmlns:a16="http://schemas.microsoft.com/office/drawing/2014/main" id="{ADF091D9-52CD-819A-F895-888D725CA2AD}"/>
              </a:ext>
            </a:extLst>
          </p:cNvPr>
          <p:cNvSpPr>
            <a:spLocks noGrp="1"/>
          </p:cNvSpPr>
          <p:nvPr>
            <p:ph type="title" hasCustomPrompt="1"/>
          </p:nvPr>
        </p:nvSpPr>
        <p:spPr>
          <a:xfrm>
            <a:off x="683776" y="1264976"/>
            <a:ext cx="13262847" cy="1276437"/>
          </a:xfrm>
        </p:spPr>
        <p:txBody>
          <a:bodyPr lIns="91440">
            <a:noAutofit/>
          </a:bodyPr>
          <a:lstStyle>
            <a:lvl1pPr algn="r"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4" name="Text Placeholder 13">
            <a:extLst>
              <a:ext uri="{FF2B5EF4-FFF2-40B4-BE49-F238E27FC236}">
                <a16:creationId xmlns:a16="http://schemas.microsoft.com/office/drawing/2014/main" id="{1C7229B2-0302-B532-FD04-8FDFC0A413E7}"/>
              </a:ext>
            </a:extLst>
          </p:cNvPr>
          <p:cNvSpPr>
            <a:spLocks noGrp="1"/>
          </p:cNvSpPr>
          <p:nvPr>
            <p:ph type="body" sz="quarter" idx="12" hasCustomPrompt="1"/>
          </p:nvPr>
        </p:nvSpPr>
        <p:spPr>
          <a:xfrm>
            <a:off x="3470265" y="2541413"/>
            <a:ext cx="10476358" cy="910340"/>
          </a:xfrm>
        </p:spPr>
        <p:txBody>
          <a:bodyPr>
            <a:noAutofit/>
          </a:bodyPr>
          <a:lstStyle>
            <a:lvl1pPr marL="0" indent="0" algn="r">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5" name="Slide Number Placeholder 5">
            <a:extLst>
              <a:ext uri="{FF2B5EF4-FFF2-40B4-BE49-F238E27FC236}">
                <a16:creationId xmlns:a16="http://schemas.microsoft.com/office/drawing/2014/main" id="{C72A0D3D-A1F5-DABF-B4AB-4474F4C1928D}"/>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2263688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_Cover Slide Bottom Title">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C0312917-9934-6C7B-5619-62A836D9917E}"/>
              </a:ext>
            </a:extLst>
          </p:cNvPr>
          <p:cNvSpPr>
            <a:spLocks noGrp="1"/>
          </p:cNvSpPr>
          <p:nvPr>
            <p:ph type="pic" sz="quarter" idx="15"/>
          </p:nvPr>
        </p:nvSpPr>
        <p:spPr>
          <a:xfrm>
            <a:off x="-3" y="0"/>
            <a:ext cx="14630401" cy="8229600"/>
          </a:xfrm>
          <a:solidFill>
            <a:schemeClr val="bg1">
              <a:lumMod val="85000"/>
            </a:schemeClr>
          </a:solidFill>
        </p:spPr>
        <p:txBody>
          <a:bodyPr/>
          <a:lstStyle>
            <a:lvl1pPr>
              <a:defRPr/>
            </a:lvl1pPr>
          </a:lstStyle>
          <a:p>
            <a:r>
              <a:rPr lang="en-US"/>
              <a:t>Click icon to add picture</a:t>
            </a:r>
            <a:endParaRPr lang="en-US" dirty="0"/>
          </a:p>
        </p:txBody>
      </p:sp>
      <p:sp>
        <p:nvSpPr>
          <p:cNvPr id="2" name="Title 1">
            <a:extLst>
              <a:ext uri="{FF2B5EF4-FFF2-40B4-BE49-F238E27FC236}">
                <a16:creationId xmlns:a16="http://schemas.microsoft.com/office/drawing/2014/main" id="{AC15B72D-6C37-27C8-02F6-B0767A64B3D4}"/>
              </a:ext>
            </a:extLst>
          </p:cNvPr>
          <p:cNvSpPr>
            <a:spLocks noGrp="1"/>
          </p:cNvSpPr>
          <p:nvPr>
            <p:ph type="title" hasCustomPrompt="1"/>
          </p:nvPr>
        </p:nvSpPr>
        <p:spPr>
          <a:xfrm>
            <a:off x="516310" y="5514051"/>
            <a:ext cx="13262847"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4" name="Text Placeholder 13">
            <a:extLst>
              <a:ext uri="{FF2B5EF4-FFF2-40B4-BE49-F238E27FC236}">
                <a16:creationId xmlns:a16="http://schemas.microsoft.com/office/drawing/2014/main" id="{4543A546-CE7C-20CC-1A94-72E4A8856C8C}"/>
              </a:ext>
            </a:extLst>
          </p:cNvPr>
          <p:cNvSpPr>
            <a:spLocks noGrp="1"/>
          </p:cNvSpPr>
          <p:nvPr>
            <p:ph type="body" sz="quarter" idx="12" hasCustomPrompt="1"/>
          </p:nvPr>
        </p:nvSpPr>
        <p:spPr>
          <a:xfrm>
            <a:off x="516311" y="6790488"/>
            <a:ext cx="10476358"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5" name="Slide Number Placeholder 5">
            <a:extLst>
              <a:ext uri="{FF2B5EF4-FFF2-40B4-BE49-F238E27FC236}">
                <a16:creationId xmlns:a16="http://schemas.microsoft.com/office/drawing/2014/main" id="{AC6239AE-FAA0-15DC-6C9A-2B55F4C0FFE5}"/>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83110787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4_Cover Slide Dark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lvl1pPr>
              <a:defRPr/>
            </a:lvl1pPr>
          </a:lstStyle>
          <a:p>
            <a:r>
              <a:rPr lang="en-US"/>
              <a:t>Click icon to add picture</a:t>
            </a:r>
            <a:endParaRPr lang="en-US" dirty="0"/>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8042632" y="-1"/>
            <a:ext cx="5376485" cy="2936727"/>
          </a:xfrm>
          <a:solidFill>
            <a:schemeClr val="accent3"/>
          </a:solidFill>
        </p:spPr>
        <p:txBody>
          <a:bodyPr lIns="91440">
            <a:noAutofit/>
          </a:bodyPr>
          <a:lstStyle>
            <a:lvl1pPr marL="274320" algn="l" defTabSz="1463040" rtl="0" eaLnBrk="1" latinLnBrk="0" hangingPunct="1">
              <a:lnSpc>
                <a:spcPct val="100000"/>
              </a:lnSpc>
              <a:spcBef>
                <a:spcPts val="0"/>
              </a:spcBef>
              <a:spcAft>
                <a:spcPts val="0"/>
              </a:spcAft>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8042633" y="2936726"/>
            <a:ext cx="5376484" cy="5292874"/>
          </a:xfrm>
          <a:solidFill>
            <a:schemeClr val="accent3"/>
          </a:solidFill>
        </p:spPr>
        <p:txBody>
          <a:bodyPr/>
          <a:lstStyle>
            <a:lvl1pPr marL="27432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ECE65F22-62CF-DAFA-08EF-029837C0FF49}"/>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96391134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5_Cover Slide Dark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lvl1pPr>
              <a:defRPr/>
            </a:lvl1pPr>
          </a:lstStyle>
          <a:p>
            <a:r>
              <a:rPr lang="en-US"/>
              <a:t>Click icon to add picture</a:t>
            </a:r>
            <a:endParaRPr lang="en-US" dirty="0"/>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8042632" y="-1"/>
            <a:ext cx="5376485" cy="2936727"/>
          </a:xfrm>
          <a:solidFill>
            <a:schemeClr val="accent2"/>
          </a:solidFill>
        </p:spPr>
        <p:txBody>
          <a:bodyPr lIns="91440">
            <a:noAutofit/>
          </a:bodyPr>
          <a:lstStyle>
            <a:lvl1pPr marL="274320" algn="l" defTabSz="1463040" rtl="0" eaLnBrk="1" latinLnBrk="0" hangingPunct="1">
              <a:lnSpc>
                <a:spcPct val="100000"/>
              </a:lnSpc>
              <a:spcBef>
                <a:spcPts val="0"/>
              </a:spcBef>
              <a:spcAft>
                <a:spcPts val="0"/>
              </a:spcAft>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8042633" y="2936726"/>
            <a:ext cx="5376484" cy="5292874"/>
          </a:xfrm>
          <a:solidFill>
            <a:schemeClr val="accent2"/>
          </a:solidFill>
        </p:spPr>
        <p:txBody>
          <a:bodyPr/>
          <a:lstStyle>
            <a:lvl1pPr marL="27432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ECE65F22-62CF-DAFA-08EF-029837C0FF49}"/>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400831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2_Cover Slide Bright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lvl1pPr>
              <a:defRPr/>
            </a:lvl1pPr>
          </a:lstStyle>
          <a:p>
            <a:r>
              <a:rPr lang="en-US"/>
              <a:t>Click icon to add picture</a:t>
            </a:r>
            <a:endParaRPr lang="en-US" dirty="0"/>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8042632" y="-1"/>
            <a:ext cx="5376485" cy="2936727"/>
          </a:xfrm>
          <a:solidFill>
            <a:schemeClr val="accent6"/>
          </a:solidFill>
        </p:spPr>
        <p:txBody>
          <a:bodyPr lIns="91440">
            <a:noAutofit/>
          </a:bodyPr>
          <a:lstStyle>
            <a:lvl1pPr marL="274320" algn="l" defTabSz="1463040" rtl="0" eaLnBrk="1" latinLnBrk="0" hangingPunct="1">
              <a:lnSpc>
                <a:spcPct val="100000"/>
              </a:lnSpc>
              <a:spcBef>
                <a:spcPts val="0"/>
              </a:spcBef>
              <a:spcAft>
                <a:spcPts val="0"/>
              </a:spcAft>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8042633" y="2936726"/>
            <a:ext cx="5376484" cy="5292874"/>
          </a:xfrm>
          <a:solidFill>
            <a:schemeClr val="accent6"/>
          </a:solidFill>
        </p:spPr>
        <p:txBody>
          <a:bodyPr/>
          <a:lstStyle>
            <a:lvl1pPr marL="27432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008F619E-F524-0D27-7E20-76C08FB9B7A8}"/>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10101983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4_Breaker_Green">
    <p:spTree>
      <p:nvGrpSpPr>
        <p:cNvPr id="1" name=""/>
        <p:cNvGrpSpPr/>
        <p:nvPr/>
      </p:nvGrpSpPr>
      <p:grpSpPr>
        <a:xfrm>
          <a:off x="0" y="0"/>
          <a:ext cx="0" cy="0"/>
          <a:chOff x="0" y="0"/>
          <a:chExt cx="0" cy="0"/>
        </a:xfrm>
      </p:grpSpPr>
      <p:sp>
        <p:nvSpPr>
          <p:cNvPr id="6" name="Rectangle 5"/>
          <p:cNvSpPr/>
          <p:nvPr/>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18495EB1-37F6-2306-2BA8-85307D339ACE}"/>
              </a:ext>
            </a:extLst>
          </p:cNvPr>
          <p:cNvSpPr/>
          <p:nvPr userDrawn="1"/>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0B3310-5630-355B-FC9E-E9D572DCD7DF}"/>
              </a:ext>
            </a:extLst>
          </p:cNvPr>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930F66A-C00C-D371-5084-00ADC2EBB12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109608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Slide Dark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8042632" y="-1"/>
            <a:ext cx="5376485" cy="2936727"/>
          </a:xfrm>
          <a:solidFill>
            <a:schemeClr val="accent3"/>
          </a:solidFill>
        </p:spPr>
        <p:txBody>
          <a:bodyPr lIns="91440">
            <a:noAutofit/>
          </a:bodyPr>
          <a:lstStyle>
            <a:lvl1pPr marL="274320" algn="l" defTabSz="1463040" rtl="0" eaLnBrk="1" latinLnBrk="0" hangingPunct="1">
              <a:lnSpc>
                <a:spcPct val="100000"/>
              </a:lnSpc>
              <a:spcBef>
                <a:spcPts val="0"/>
              </a:spcBef>
              <a:spcAft>
                <a:spcPts val="0"/>
              </a:spcAft>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8042633" y="2936726"/>
            <a:ext cx="5376484" cy="5292874"/>
          </a:xfrm>
          <a:solidFill>
            <a:schemeClr val="accent3"/>
          </a:solidFill>
        </p:spPr>
        <p:txBody>
          <a:bodyPr/>
          <a:lstStyle>
            <a:lvl1pPr marL="27432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ECE65F22-62CF-DAFA-08EF-029837C0FF49}"/>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4152525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5_Breaker_Green">
    <p:spTree>
      <p:nvGrpSpPr>
        <p:cNvPr id="1" name=""/>
        <p:cNvGrpSpPr/>
        <p:nvPr/>
      </p:nvGrpSpPr>
      <p:grpSpPr>
        <a:xfrm>
          <a:off x="0" y="0"/>
          <a:ext cx="0" cy="0"/>
          <a:chOff x="0" y="0"/>
          <a:chExt cx="0" cy="0"/>
        </a:xfrm>
      </p:grpSpPr>
      <p:sp>
        <p:nvSpPr>
          <p:cNvPr id="6" name="Rectangle 5"/>
          <p:cNvSpPr/>
          <p:nvPr/>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8E63A4CD-FBF7-45A8-465D-19460A104F83}"/>
              </a:ext>
            </a:extLst>
          </p:cNvPr>
          <p:cNvSpPr/>
          <p:nvPr userDrawn="1"/>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29D5F40-A687-0F43-DB73-D87BC5314868}"/>
              </a:ext>
            </a:extLst>
          </p:cNvPr>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9DBA7672-B435-41E7-E612-55B3E7A1ABA6}"/>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272423957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2_Breaker_Blue ">
    <p:spTree>
      <p:nvGrpSpPr>
        <p:cNvPr id="1" name=""/>
        <p:cNvGrpSpPr/>
        <p:nvPr/>
      </p:nvGrpSpPr>
      <p:grpSpPr>
        <a:xfrm>
          <a:off x="0" y="0"/>
          <a:ext cx="0" cy="0"/>
          <a:chOff x="0" y="0"/>
          <a:chExt cx="0" cy="0"/>
        </a:xfrm>
      </p:grpSpPr>
      <p:sp>
        <p:nvSpPr>
          <p:cNvPr id="9" name="Rectangle 8"/>
          <p:cNvSpPr/>
          <p:nvPr/>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pic>
        <p:nvPicPr>
          <p:cNvPr id="3" name="Picture 2">
            <a:extLst>
              <a:ext uri="{FF2B5EF4-FFF2-40B4-BE49-F238E27FC236}">
                <a16:creationId xmlns:a16="http://schemas.microsoft.com/office/drawing/2014/main" id="{9612F83A-DB6F-F511-2661-4228658F732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5" name="Text Placeholder 13">
            <a:extLst>
              <a:ext uri="{FF2B5EF4-FFF2-40B4-BE49-F238E27FC236}">
                <a16:creationId xmlns:a16="http://schemas.microsoft.com/office/drawing/2014/main" id="{BD5C8983-9837-9124-4B5B-8C9E6E1E3545}"/>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4" name="Slide Number Placeholder 5">
            <a:extLst>
              <a:ext uri="{FF2B5EF4-FFF2-40B4-BE49-F238E27FC236}">
                <a16:creationId xmlns:a16="http://schemas.microsoft.com/office/drawing/2014/main" id="{657B30E0-B710-C5EF-4F55-0FD6FC853D3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Rectangle 5">
            <a:extLst>
              <a:ext uri="{FF2B5EF4-FFF2-40B4-BE49-F238E27FC236}">
                <a16:creationId xmlns:a16="http://schemas.microsoft.com/office/drawing/2014/main" id="{69E2379D-C919-42E7-2BBA-3744973ECF13}"/>
              </a:ext>
            </a:extLst>
          </p:cNvPr>
          <p:cNvSpPr/>
          <p:nvPr userDrawn="1"/>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1D5EB37-8C9A-0FF1-AE97-71C535BD2A71}"/>
              </a:ext>
            </a:extLst>
          </p:cNvPr>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BBD28155-EDAF-87C7-B0AF-740D6B34098A}"/>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Tree>
    <p:extLst>
      <p:ext uri="{BB962C8B-B14F-4D97-AF65-F5344CB8AC3E}">
        <p14:creationId xmlns:p14="http://schemas.microsoft.com/office/powerpoint/2010/main" val="38141848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2_Agenda/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4" name="object 2">
            <a:extLst>
              <a:ext uri="{FF2B5EF4-FFF2-40B4-BE49-F238E27FC236}">
                <a16:creationId xmlns:a16="http://schemas.microsoft.com/office/drawing/2014/main" id="{29CB7604-41D7-C52B-91F1-8825BBA54CC8}"/>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5" name="Text Placeholder 14">
            <a:extLst>
              <a:ext uri="{FF2B5EF4-FFF2-40B4-BE49-F238E27FC236}">
                <a16:creationId xmlns:a16="http://schemas.microsoft.com/office/drawing/2014/main" id="{CA7C2C21-21DC-C1D3-2FC5-B4D312E26308}"/>
              </a:ext>
            </a:extLst>
          </p:cNvPr>
          <p:cNvSpPr>
            <a:spLocks noGrp="1"/>
          </p:cNvSpPr>
          <p:nvPr>
            <p:ph type="body" sz="quarter" idx="19" hasCustomPrompt="1"/>
          </p:nvPr>
        </p:nvSpPr>
        <p:spPr>
          <a:xfrm>
            <a:off x="503238" y="2036829"/>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1</a:t>
            </a:r>
          </a:p>
        </p:txBody>
      </p:sp>
      <p:sp>
        <p:nvSpPr>
          <p:cNvPr id="16" name="Text Placeholder 14">
            <a:extLst>
              <a:ext uri="{FF2B5EF4-FFF2-40B4-BE49-F238E27FC236}">
                <a16:creationId xmlns:a16="http://schemas.microsoft.com/office/drawing/2014/main" id="{D67C484B-16A7-DDBF-14F2-86FF1A28434E}"/>
              </a:ext>
            </a:extLst>
          </p:cNvPr>
          <p:cNvSpPr>
            <a:spLocks noGrp="1"/>
          </p:cNvSpPr>
          <p:nvPr>
            <p:ph type="body" sz="quarter" idx="20" hasCustomPrompt="1"/>
          </p:nvPr>
        </p:nvSpPr>
        <p:spPr>
          <a:xfrm>
            <a:off x="503238" y="2909795"/>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2</a:t>
            </a:r>
          </a:p>
        </p:txBody>
      </p:sp>
      <p:sp>
        <p:nvSpPr>
          <p:cNvPr id="17" name="Text Placeholder 14">
            <a:extLst>
              <a:ext uri="{FF2B5EF4-FFF2-40B4-BE49-F238E27FC236}">
                <a16:creationId xmlns:a16="http://schemas.microsoft.com/office/drawing/2014/main" id="{A7991BED-ABDA-00E6-FA19-59ECC9513C72}"/>
              </a:ext>
            </a:extLst>
          </p:cNvPr>
          <p:cNvSpPr>
            <a:spLocks noGrp="1"/>
          </p:cNvSpPr>
          <p:nvPr>
            <p:ph type="body" sz="quarter" idx="21" hasCustomPrompt="1"/>
          </p:nvPr>
        </p:nvSpPr>
        <p:spPr>
          <a:xfrm>
            <a:off x="503237" y="3782761"/>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3</a:t>
            </a:r>
          </a:p>
        </p:txBody>
      </p:sp>
      <p:sp>
        <p:nvSpPr>
          <p:cNvPr id="18" name="Text Placeholder 14">
            <a:extLst>
              <a:ext uri="{FF2B5EF4-FFF2-40B4-BE49-F238E27FC236}">
                <a16:creationId xmlns:a16="http://schemas.microsoft.com/office/drawing/2014/main" id="{EB9D5586-12D0-0617-0E83-18566F5F3D3D}"/>
              </a:ext>
            </a:extLst>
          </p:cNvPr>
          <p:cNvSpPr>
            <a:spLocks noGrp="1"/>
          </p:cNvSpPr>
          <p:nvPr>
            <p:ph type="body" sz="quarter" idx="22" hasCustomPrompt="1"/>
          </p:nvPr>
        </p:nvSpPr>
        <p:spPr>
          <a:xfrm>
            <a:off x="503237" y="465572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4</a:t>
            </a:r>
          </a:p>
        </p:txBody>
      </p:sp>
      <p:sp>
        <p:nvSpPr>
          <p:cNvPr id="19" name="Text Placeholder 14">
            <a:extLst>
              <a:ext uri="{FF2B5EF4-FFF2-40B4-BE49-F238E27FC236}">
                <a16:creationId xmlns:a16="http://schemas.microsoft.com/office/drawing/2014/main" id="{CF0DDFD5-43B7-F702-6963-ED560A9829AC}"/>
              </a:ext>
            </a:extLst>
          </p:cNvPr>
          <p:cNvSpPr>
            <a:spLocks noGrp="1"/>
          </p:cNvSpPr>
          <p:nvPr>
            <p:ph type="body" sz="quarter" idx="23" hasCustomPrompt="1"/>
          </p:nvPr>
        </p:nvSpPr>
        <p:spPr>
          <a:xfrm>
            <a:off x="503237" y="5528693"/>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5</a:t>
            </a:r>
          </a:p>
        </p:txBody>
      </p:sp>
      <p:sp>
        <p:nvSpPr>
          <p:cNvPr id="20" name="Text Placeholder 14">
            <a:extLst>
              <a:ext uri="{FF2B5EF4-FFF2-40B4-BE49-F238E27FC236}">
                <a16:creationId xmlns:a16="http://schemas.microsoft.com/office/drawing/2014/main" id="{80CEF86B-120C-0941-9E60-043E44E67644}"/>
              </a:ext>
            </a:extLst>
          </p:cNvPr>
          <p:cNvSpPr>
            <a:spLocks noGrp="1"/>
          </p:cNvSpPr>
          <p:nvPr>
            <p:ph type="body" sz="quarter" idx="24" hasCustomPrompt="1"/>
          </p:nvPr>
        </p:nvSpPr>
        <p:spPr>
          <a:xfrm>
            <a:off x="503237" y="6401657"/>
            <a:ext cx="2488018" cy="509587"/>
          </a:xfrm>
        </p:spPr>
        <p:txBody>
          <a:bodyPr/>
          <a:lstStyle>
            <a:lvl1pPr marL="0" indent="0" algn="r">
              <a:buNone/>
              <a:defRPr b="1">
                <a:latin typeface="Arial" panose="020B0604020202020204" pitchFamily="34" charset="0"/>
                <a:cs typeface="Arial" panose="020B0604020202020204" pitchFamily="34" charset="0"/>
              </a:defRPr>
            </a:lvl1pPr>
          </a:lstStyle>
          <a:p>
            <a:pPr lvl="0"/>
            <a:r>
              <a:rPr lang="en-US" dirty="0"/>
              <a:t>Group 6</a:t>
            </a:r>
          </a:p>
        </p:txBody>
      </p:sp>
      <p:sp>
        <p:nvSpPr>
          <p:cNvPr id="21" name="Text Placeholder 14">
            <a:extLst>
              <a:ext uri="{FF2B5EF4-FFF2-40B4-BE49-F238E27FC236}">
                <a16:creationId xmlns:a16="http://schemas.microsoft.com/office/drawing/2014/main" id="{BE026C21-57F3-D6D8-15BF-C37F4D4FE587}"/>
              </a:ext>
            </a:extLst>
          </p:cNvPr>
          <p:cNvSpPr>
            <a:spLocks noGrp="1"/>
          </p:cNvSpPr>
          <p:nvPr>
            <p:ph type="body" sz="quarter" idx="25" hasCustomPrompt="1"/>
          </p:nvPr>
        </p:nvSpPr>
        <p:spPr>
          <a:xfrm>
            <a:off x="3494493" y="2036829"/>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2" name="Text Placeholder 14">
            <a:extLst>
              <a:ext uri="{FF2B5EF4-FFF2-40B4-BE49-F238E27FC236}">
                <a16:creationId xmlns:a16="http://schemas.microsoft.com/office/drawing/2014/main" id="{76A126D3-BDF5-3AEE-1652-826946CF5D50}"/>
              </a:ext>
            </a:extLst>
          </p:cNvPr>
          <p:cNvSpPr>
            <a:spLocks noGrp="1"/>
          </p:cNvSpPr>
          <p:nvPr>
            <p:ph type="body" sz="quarter" idx="26" hasCustomPrompt="1"/>
          </p:nvPr>
        </p:nvSpPr>
        <p:spPr>
          <a:xfrm>
            <a:off x="3494493" y="2909795"/>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3" name="Text Placeholder 14">
            <a:extLst>
              <a:ext uri="{FF2B5EF4-FFF2-40B4-BE49-F238E27FC236}">
                <a16:creationId xmlns:a16="http://schemas.microsoft.com/office/drawing/2014/main" id="{BBFF508D-A562-2556-E822-0712912C76D1}"/>
              </a:ext>
            </a:extLst>
          </p:cNvPr>
          <p:cNvSpPr>
            <a:spLocks noGrp="1"/>
          </p:cNvSpPr>
          <p:nvPr>
            <p:ph type="body" sz="quarter" idx="27" hasCustomPrompt="1"/>
          </p:nvPr>
        </p:nvSpPr>
        <p:spPr>
          <a:xfrm>
            <a:off x="3494492" y="3782761"/>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4" name="Text Placeholder 14">
            <a:extLst>
              <a:ext uri="{FF2B5EF4-FFF2-40B4-BE49-F238E27FC236}">
                <a16:creationId xmlns:a16="http://schemas.microsoft.com/office/drawing/2014/main" id="{9A7B486F-B636-3264-024E-F220C2E86F2D}"/>
              </a:ext>
            </a:extLst>
          </p:cNvPr>
          <p:cNvSpPr>
            <a:spLocks noGrp="1"/>
          </p:cNvSpPr>
          <p:nvPr>
            <p:ph type="body" sz="quarter" idx="28" hasCustomPrompt="1"/>
          </p:nvPr>
        </p:nvSpPr>
        <p:spPr>
          <a:xfrm>
            <a:off x="3494492" y="465572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5" name="Text Placeholder 14">
            <a:extLst>
              <a:ext uri="{FF2B5EF4-FFF2-40B4-BE49-F238E27FC236}">
                <a16:creationId xmlns:a16="http://schemas.microsoft.com/office/drawing/2014/main" id="{A85B539F-6478-15FE-15B6-DF8BF6110456}"/>
              </a:ext>
            </a:extLst>
          </p:cNvPr>
          <p:cNvSpPr>
            <a:spLocks noGrp="1"/>
          </p:cNvSpPr>
          <p:nvPr>
            <p:ph type="body" sz="quarter" idx="29" hasCustomPrompt="1"/>
          </p:nvPr>
        </p:nvSpPr>
        <p:spPr>
          <a:xfrm>
            <a:off x="3494492" y="5528693"/>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26" name="Text Placeholder 14">
            <a:extLst>
              <a:ext uri="{FF2B5EF4-FFF2-40B4-BE49-F238E27FC236}">
                <a16:creationId xmlns:a16="http://schemas.microsoft.com/office/drawing/2014/main" id="{58F8F0E5-9313-5F1C-EA96-805FDEBFAAEB}"/>
              </a:ext>
            </a:extLst>
          </p:cNvPr>
          <p:cNvSpPr>
            <a:spLocks noGrp="1"/>
          </p:cNvSpPr>
          <p:nvPr>
            <p:ph type="body" sz="quarter" idx="30" hasCustomPrompt="1"/>
          </p:nvPr>
        </p:nvSpPr>
        <p:spPr>
          <a:xfrm>
            <a:off x="3494492" y="6401657"/>
            <a:ext cx="10632670" cy="509587"/>
          </a:xfrm>
        </p:spPr>
        <p:txBody>
          <a:bodyPr/>
          <a:lstStyle>
            <a:lvl1pPr marL="0" indent="0" algn="l">
              <a:buNone/>
              <a:defRPr b="0">
                <a:latin typeface="Arial" panose="020B0604020202020204" pitchFamily="34" charset="0"/>
                <a:cs typeface="Arial" panose="020B0604020202020204" pitchFamily="34" charset="0"/>
              </a:defRPr>
            </a:lvl1pPr>
            <a:lvl2pPr algn="l">
              <a:defRPr/>
            </a:lvl2pPr>
            <a:lvl3pPr algn="l">
              <a:defRPr/>
            </a:lvl3pPr>
            <a:lvl4pPr algn="l">
              <a:defRPr/>
            </a:lvl4pPr>
            <a:lvl5pPr algn="l">
              <a:defRPr/>
            </a:lvl5pPr>
          </a:lstStyle>
          <a:p>
            <a:pPr lvl="0"/>
            <a:r>
              <a:rPr lang="en-US" dirty="0"/>
              <a:t>Title</a:t>
            </a:r>
          </a:p>
        </p:txBody>
      </p:sp>
      <p:sp>
        <p:nvSpPr>
          <p:cNvPr id="3" name="Slide Number Placeholder 5">
            <a:extLst>
              <a:ext uri="{FF2B5EF4-FFF2-40B4-BE49-F238E27FC236}">
                <a16:creationId xmlns:a16="http://schemas.microsoft.com/office/drawing/2014/main" id="{B56C1EBB-5DA5-BF02-BDC5-AA34C350313E}"/>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E5B407A8-1FA4-4FB7-CE04-9D066E88F26A}"/>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7115862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2_Plain Content Slide">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013737004"/>
      </p:ext>
    </p:extLst>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2_Plain Content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t>Click to edit Master text styles</a:t>
            </a:r>
          </a:p>
        </p:txBody>
      </p:sp>
      <p:sp>
        <p:nvSpPr>
          <p:cNvPr id="4" name="Slide Number Placeholder 5">
            <a:extLst>
              <a:ext uri="{FF2B5EF4-FFF2-40B4-BE49-F238E27FC236}">
                <a16:creationId xmlns:a16="http://schemas.microsoft.com/office/drawing/2014/main" id="{F2C4C05A-3048-8787-2847-1F300FCF889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34626797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2_2-block Content Slide 1">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1A7477AD-DFD3-6E09-ADB5-2626AFF82BB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6666188" cy="596900"/>
          </a:xfrm>
        </p:spPr>
        <p:txBody>
          <a:bodyPr/>
          <a:lstStyle>
            <a:lvl1pPr marL="0" indent="0">
              <a:buNone/>
              <a:defRPr sz="2800">
                <a:solidFill>
                  <a:schemeClr val="tx1"/>
                </a:solidFill>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57FC8DC0-6478-538D-D5BB-1C7A5196457F}"/>
              </a:ext>
            </a:extLst>
          </p:cNvPr>
          <p:cNvSpPr>
            <a:spLocks noGrp="1"/>
          </p:cNvSpPr>
          <p:nvPr>
            <p:ph idx="11"/>
          </p:nvPr>
        </p:nvSpPr>
        <p:spPr>
          <a:xfrm>
            <a:off x="7460973" y="2652903"/>
            <a:ext cx="6666189" cy="4213507"/>
          </a:xfrm>
        </p:spPr>
        <p:txBody>
          <a:bodyPr>
            <a:noAutofit/>
          </a:bodyPr>
          <a:lstStyle>
            <a:lvl1pPr marL="0" indent="0">
              <a:buNone/>
              <a:defRPr sz="1800"/>
            </a:lvl1pPr>
            <a:lvl2pPr marL="339725" indent="0">
              <a:buNone/>
              <a:defRPr sz="1800"/>
            </a:lvl2pPr>
            <a:lvl3pPr marL="688975" indent="0">
              <a:buNone/>
              <a:defRPr sz="1800"/>
            </a:lvl3pPr>
            <a:lvl4pPr marL="976312" indent="0">
              <a:buNone/>
              <a:defRPr sz="1800"/>
            </a:lvl4pPr>
            <a:lvl5pPr marL="1314450" indent="0">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1">
            <a:extLst>
              <a:ext uri="{FF2B5EF4-FFF2-40B4-BE49-F238E27FC236}">
                <a16:creationId xmlns:a16="http://schemas.microsoft.com/office/drawing/2014/main" id="{582A5401-52A2-8570-1E7F-12F6CAFEBEA5}"/>
              </a:ext>
            </a:extLst>
          </p:cNvPr>
          <p:cNvSpPr>
            <a:spLocks noGrp="1"/>
          </p:cNvSpPr>
          <p:nvPr>
            <p:ph type="body" sz="quarter" idx="12"/>
          </p:nvPr>
        </p:nvSpPr>
        <p:spPr>
          <a:xfrm>
            <a:off x="7460974" y="1960631"/>
            <a:ext cx="6666188" cy="596900"/>
          </a:xfrm>
        </p:spPr>
        <p:txBody>
          <a:bodyPr/>
          <a:lstStyle>
            <a:lvl1pPr marL="0" indent="0">
              <a:buNone/>
              <a:defRPr sz="2800"/>
            </a:lvl1pPr>
          </a:lstStyle>
          <a:p>
            <a:pPr lvl="0"/>
            <a:r>
              <a:rPr lang="en-US"/>
              <a:t>Click to edit Master text styles</a:t>
            </a:r>
          </a:p>
          <a:p>
            <a:pPr lvl="1"/>
            <a:r>
              <a:rPr lang="en-US"/>
              <a:t>Second level</a:t>
            </a:r>
          </a:p>
        </p:txBody>
      </p:sp>
      <p:sp>
        <p:nvSpPr>
          <p:cNvPr id="4" name="Slide Number Placeholder 5">
            <a:extLst>
              <a:ext uri="{FF2B5EF4-FFF2-40B4-BE49-F238E27FC236}">
                <a16:creationId xmlns:a16="http://schemas.microsoft.com/office/drawing/2014/main" id="{86B23157-C7C5-A8CF-164C-6F71BC03A26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ABF27C22-62CA-2C05-EA1D-7147EB097567}"/>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322352686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2_Single Block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168898" y="801451"/>
            <a:ext cx="8958263" cy="1016350"/>
          </a:xfrm>
        </p:spPr>
        <p:txBody>
          <a:bodyPr/>
          <a:lstStyle>
            <a:lvl1pPr>
              <a:defRPr/>
            </a:lvl1pPr>
          </a:lstStyle>
          <a:p>
            <a:r>
              <a:rPr lang="en-US" dirty="0"/>
              <a:t>Click To Edit Slide Title</a:t>
            </a:r>
          </a:p>
        </p:txBody>
      </p:sp>
      <p:sp>
        <p:nvSpPr>
          <p:cNvPr id="3" name="Content Placeholder 2"/>
          <p:cNvSpPr>
            <a:spLocks noGrp="1"/>
          </p:cNvSpPr>
          <p:nvPr>
            <p:ph idx="1"/>
          </p:nvPr>
        </p:nvSpPr>
        <p:spPr>
          <a:xfrm>
            <a:off x="5168899" y="2145118"/>
            <a:ext cx="8958263" cy="5170082"/>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6">
            <a:extLst>
              <a:ext uri="{FF2B5EF4-FFF2-40B4-BE49-F238E27FC236}">
                <a16:creationId xmlns:a16="http://schemas.microsoft.com/office/drawing/2014/main" id="{5FA95EFE-A82E-97DE-9182-57C867C5A487}"/>
              </a:ext>
            </a:extLst>
          </p:cNvPr>
          <p:cNvSpPr>
            <a:spLocks noGrp="1"/>
          </p:cNvSpPr>
          <p:nvPr>
            <p:ph type="pic" sz="quarter" idx="14"/>
          </p:nvPr>
        </p:nvSpPr>
        <p:spPr>
          <a:xfrm>
            <a:off x="-3" y="0"/>
            <a:ext cx="4914901" cy="8229600"/>
          </a:xfrm>
          <a:solidFill>
            <a:schemeClr val="bg1">
              <a:lumMod val="85000"/>
            </a:schemeClr>
          </a:solidFill>
        </p:spPr>
        <p:txBody>
          <a:bodyPr/>
          <a:lstStyle>
            <a:lvl1pPr>
              <a:defRPr/>
            </a:lvl1pPr>
          </a:lstStyle>
          <a:p>
            <a:r>
              <a:rPr lang="en-US"/>
              <a:t>Click icon to add picture</a:t>
            </a:r>
            <a:endParaRPr lang="en-US" dirty="0"/>
          </a:p>
        </p:txBody>
      </p:sp>
      <p:sp>
        <p:nvSpPr>
          <p:cNvPr id="4" name="Slide Number Placeholder 5">
            <a:extLst>
              <a:ext uri="{FF2B5EF4-FFF2-40B4-BE49-F238E27FC236}">
                <a16:creationId xmlns:a16="http://schemas.microsoft.com/office/drawing/2014/main" id="{7E74F657-CE88-2203-5F5D-65C0CCA67375}"/>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91384905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4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a:t>Click icon to add picture</a:t>
            </a:r>
            <a:endParaRPr lang="en-US" dirty="0"/>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8DDCE2BD-BA73-F359-6261-0A332C3A5F8F}"/>
              </a:ext>
            </a:extLst>
          </p:cNvPr>
          <p:cNvSpPr/>
          <p:nvPr userDrawn="1"/>
        </p:nvSpPr>
        <p:spPr>
          <a:xfrm>
            <a:off x="0" y="0"/>
            <a:ext cx="4914898" cy="822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4541326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5_Single Block with Image 4">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633640" y="1127200"/>
            <a:ext cx="5486400" cy="1017918"/>
          </a:xfrm>
        </p:spPr>
        <p:txBody>
          <a:bodyPr>
            <a:noAutofit/>
          </a:bodyPr>
          <a:lstStyle>
            <a:lvl1pPr>
              <a:defRPr sz="2800">
                <a:solidFill>
                  <a:schemeClr val="bg2">
                    <a:lumMod val="10000"/>
                  </a:schemeClr>
                </a:solidFill>
                <a:latin typeface="Arial" panose="020B0604020202020204" pitchFamily="34" charset="0"/>
                <a:cs typeface="Arial" panose="020B0604020202020204" pitchFamily="34" charset="0"/>
              </a:defRPr>
            </a:lvl1pPr>
          </a:lstStyle>
          <a:p>
            <a:r>
              <a:rPr lang="en-US" dirty="0"/>
              <a:t>Click To Edit Slide Subtitle</a:t>
            </a:r>
          </a:p>
        </p:txBody>
      </p:sp>
      <p:sp>
        <p:nvSpPr>
          <p:cNvPr id="3" name="Content Placeholder 2"/>
          <p:cNvSpPr>
            <a:spLocks noGrp="1"/>
          </p:cNvSpPr>
          <p:nvPr>
            <p:ph idx="1"/>
          </p:nvPr>
        </p:nvSpPr>
        <p:spPr>
          <a:xfrm>
            <a:off x="8633640" y="2305437"/>
            <a:ext cx="5567953" cy="4436069"/>
          </a:xfrm>
        </p:spPr>
        <p:txBody>
          <a:bodyPr>
            <a:noAutofit/>
          </a:bodyPr>
          <a:lstStyle>
            <a:lvl1pPr marL="0" indent="0">
              <a:buNone/>
              <a:defRPr sz="1700"/>
            </a:lvl1pPr>
            <a:lvl2pPr marL="339725" indent="0">
              <a:buNone/>
              <a:defRPr sz="1700"/>
            </a:lvl2pPr>
            <a:lvl3pPr marL="688975" indent="0">
              <a:buNone/>
              <a:defRPr sz="1700"/>
            </a:lvl3pPr>
            <a:lvl4pPr marL="976312" indent="0">
              <a:buNone/>
              <a:defRPr sz="1700"/>
            </a:lvl4pPr>
            <a:lvl5pPr marL="1314450" indent="0">
              <a:buNone/>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icture Placeholder 6">
            <a:extLst>
              <a:ext uri="{FF2B5EF4-FFF2-40B4-BE49-F238E27FC236}">
                <a16:creationId xmlns:a16="http://schemas.microsoft.com/office/drawing/2014/main" id="{5F5E3664-151B-7A7F-4F7C-2A507E6478CD}"/>
              </a:ext>
            </a:extLst>
          </p:cNvPr>
          <p:cNvSpPr>
            <a:spLocks noGrp="1"/>
          </p:cNvSpPr>
          <p:nvPr>
            <p:ph type="pic" sz="quarter" idx="20"/>
          </p:nvPr>
        </p:nvSpPr>
        <p:spPr>
          <a:xfrm>
            <a:off x="4914898" y="0"/>
            <a:ext cx="3378201" cy="8229600"/>
          </a:xfrm>
          <a:solidFill>
            <a:schemeClr val="bg1">
              <a:lumMod val="85000"/>
            </a:schemeClr>
          </a:solidFill>
        </p:spPr>
        <p:txBody>
          <a:bodyPr/>
          <a:lstStyle>
            <a:lvl1pPr>
              <a:defRPr/>
            </a:lvl1pPr>
          </a:lstStyle>
          <a:p>
            <a:r>
              <a:rPr lang="en-US"/>
              <a:t>Click icon to add picture</a:t>
            </a:r>
            <a:endParaRPr lang="en-US" dirty="0"/>
          </a:p>
        </p:txBody>
      </p:sp>
      <p:sp>
        <p:nvSpPr>
          <p:cNvPr id="7" name="Rectangle 6">
            <a:extLst>
              <a:ext uri="{FF2B5EF4-FFF2-40B4-BE49-F238E27FC236}">
                <a16:creationId xmlns:a16="http://schemas.microsoft.com/office/drawing/2014/main" id="{B2CEC826-D1F7-EA99-352F-49B6565DAE2C}"/>
              </a:ext>
            </a:extLst>
          </p:cNvPr>
          <p:cNvSpPr/>
          <p:nvPr/>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9">
            <a:extLst>
              <a:ext uri="{FF2B5EF4-FFF2-40B4-BE49-F238E27FC236}">
                <a16:creationId xmlns:a16="http://schemas.microsoft.com/office/drawing/2014/main" id="{00F2A52D-6982-1DF0-3FA0-210C5B9B838B}"/>
              </a:ext>
            </a:extLst>
          </p:cNvPr>
          <p:cNvSpPr>
            <a:spLocks noGrp="1"/>
          </p:cNvSpPr>
          <p:nvPr>
            <p:ph type="body" sz="quarter" idx="19" hasCustomPrompt="1"/>
          </p:nvPr>
        </p:nvSpPr>
        <p:spPr>
          <a:xfrm>
            <a:off x="382588" y="2502858"/>
            <a:ext cx="3540125" cy="2179637"/>
          </a:xfrm>
        </p:spPr>
        <p:txBody>
          <a:bodyPr/>
          <a:lstStyle>
            <a:lvl1pPr marL="0" indent="0">
              <a:buNone/>
              <a:defRPr sz="3000">
                <a:solidFill>
                  <a:schemeClr val="bg1"/>
                </a:solidFill>
                <a:latin typeface="+mj-lt"/>
              </a:defRPr>
            </a:lvl1pPr>
            <a:lvl2pPr>
              <a:defRPr sz="4000">
                <a:solidFill>
                  <a:schemeClr val="bg1"/>
                </a:solidFill>
                <a:latin typeface="+mj-lt"/>
              </a:defRPr>
            </a:lvl2pPr>
            <a:lvl3pPr>
              <a:defRPr sz="4000">
                <a:solidFill>
                  <a:schemeClr val="bg1"/>
                </a:solidFill>
                <a:latin typeface="+mj-lt"/>
              </a:defRPr>
            </a:lvl3pPr>
            <a:lvl4pPr>
              <a:defRPr sz="4000">
                <a:solidFill>
                  <a:schemeClr val="bg1"/>
                </a:solidFill>
                <a:latin typeface="+mj-lt"/>
              </a:defRPr>
            </a:lvl4pPr>
            <a:lvl5pPr>
              <a:defRPr>
                <a:latin typeface="+mj-lt"/>
              </a:defRPr>
            </a:lvl5pPr>
          </a:lstStyle>
          <a:p>
            <a:pPr lvl="0"/>
            <a:r>
              <a:rPr lang="en-US" dirty="0"/>
              <a:t>Click To Edit Slide Title</a:t>
            </a:r>
          </a:p>
        </p:txBody>
      </p:sp>
      <p:sp>
        <p:nvSpPr>
          <p:cNvPr id="4" name="Slide Number Placeholder 5">
            <a:extLst>
              <a:ext uri="{FF2B5EF4-FFF2-40B4-BE49-F238E27FC236}">
                <a16:creationId xmlns:a16="http://schemas.microsoft.com/office/drawing/2014/main" id="{7C6F681F-0D2D-8334-C08A-5E22FD0B78B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
        <p:nvSpPr>
          <p:cNvPr id="5" name="Rectangle 4">
            <a:extLst>
              <a:ext uri="{FF2B5EF4-FFF2-40B4-BE49-F238E27FC236}">
                <a16:creationId xmlns:a16="http://schemas.microsoft.com/office/drawing/2014/main" id="{D2F55256-98BE-A147-BDF7-14225C386FAA}"/>
              </a:ext>
            </a:extLst>
          </p:cNvPr>
          <p:cNvSpPr/>
          <p:nvPr userDrawn="1"/>
        </p:nvSpPr>
        <p:spPr>
          <a:xfrm>
            <a:off x="0" y="0"/>
            <a:ext cx="4914898" cy="82296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607232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2_Plain Content Slide 3">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3" name="Content Placeholder 2"/>
          <p:cNvSpPr>
            <a:spLocks noGrp="1"/>
          </p:cNvSpPr>
          <p:nvPr>
            <p:ph idx="1"/>
          </p:nvPr>
        </p:nvSpPr>
        <p:spPr>
          <a:xfrm>
            <a:off x="503237" y="2652903"/>
            <a:ext cx="13623926" cy="4213507"/>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11">
            <a:extLst>
              <a:ext uri="{FF2B5EF4-FFF2-40B4-BE49-F238E27FC236}">
                <a16:creationId xmlns:a16="http://schemas.microsoft.com/office/drawing/2014/main" id="{B8E0690B-A650-10E2-4533-EBACCFF1E0E0}"/>
              </a:ext>
            </a:extLst>
          </p:cNvPr>
          <p:cNvSpPr>
            <a:spLocks noGrp="1"/>
          </p:cNvSpPr>
          <p:nvPr>
            <p:ph type="body" sz="quarter" idx="10"/>
          </p:nvPr>
        </p:nvSpPr>
        <p:spPr>
          <a:xfrm>
            <a:off x="503238" y="1960631"/>
            <a:ext cx="13623924" cy="596900"/>
          </a:xfrm>
        </p:spPr>
        <p:txBody>
          <a:bodyPr/>
          <a:lstStyle>
            <a:lvl1pPr marL="0" indent="0">
              <a:buNone/>
              <a:defRPr sz="2800"/>
            </a:lvl1pPr>
          </a:lstStyle>
          <a:p>
            <a:pPr lvl="0"/>
            <a:r>
              <a:rPr lang="en-US"/>
              <a:t>Click to edit Master text styles</a:t>
            </a:r>
          </a:p>
        </p:txBody>
      </p:sp>
      <p:sp>
        <p:nvSpPr>
          <p:cNvPr id="4" name="Slide Number Placeholder 5">
            <a:extLst>
              <a:ext uri="{FF2B5EF4-FFF2-40B4-BE49-F238E27FC236}">
                <a16:creationId xmlns:a16="http://schemas.microsoft.com/office/drawing/2014/main" id="{0AF8B6F9-70E2-DC92-6A96-A82D7F4A631F}"/>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160943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Cover Slide Dark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8042632" y="-1"/>
            <a:ext cx="5376485" cy="2936727"/>
          </a:xfrm>
          <a:solidFill>
            <a:schemeClr val="accent2"/>
          </a:solidFill>
        </p:spPr>
        <p:txBody>
          <a:bodyPr lIns="91440">
            <a:noAutofit/>
          </a:bodyPr>
          <a:lstStyle>
            <a:lvl1pPr marL="274320" algn="l" defTabSz="1463040" rtl="0" eaLnBrk="1" latinLnBrk="0" hangingPunct="1">
              <a:lnSpc>
                <a:spcPct val="100000"/>
              </a:lnSpc>
              <a:spcBef>
                <a:spcPts val="0"/>
              </a:spcBef>
              <a:spcAft>
                <a:spcPts val="0"/>
              </a:spcAft>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8042633" y="2936726"/>
            <a:ext cx="5376484" cy="5292874"/>
          </a:xfrm>
          <a:solidFill>
            <a:schemeClr val="accent2"/>
          </a:solidFill>
        </p:spPr>
        <p:txBody>
          <a:bodyPr/>
          <a:lstStyle>
            <a:lvl1pPr marL="27432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ECE65F22-62CF-DAFA-08EF-029837C0FF49}"/>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969292374"/>
      </p:ext>
    </p:extLst>
  </p:cSld>
  <p:clrMapOvr>
    <a:masterClrMapping/>
  </p:clrMapOvr>
  <p:hf sldNum="0" hdr="0" ftr="0" dt="0"/>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Plain Content Slide 4">
    <p:spTree>
      <p:nvGrpSpPr>
        <p:cNvPr id="1" name=""/>
        <p:cNvGrpSpPr/>
        <p:nvPr/>
      </p:nvGrpSpPr>
      <p:grpSpPr>
        <a:xfrm>
          <a:off x="0" y="0"/>
          <a:ext cx="0" cy="0"/>
          <a:chOff x="0" y="0"/>
          <a:chExt cx="0" cy="0"/>
        </a:xfrm>
      </p:grpSpPr>
      <p:sp>
        <p:nvSpPr>
          <p:cNvPr id="3" name="Content Placeholder 2"/>
          <p:cNvSpPr>
            <a:spLocks noGrp="1"/>
          </p:cNvSpPr>
          <p:nvPr>
            <p:ph idx="1"/>
          </p:nvPr>
        </p:nvSpPr>
        <p:spPr>
          <a:xfrm>
            <a:off x="503237" y="1960631"/>
            <a:ext cx="13623926" cy="5247691"/>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4" name="Slide Number Placeholder 5">
            <a:extLst>
              <a:ext uri="{FF2B5EF4-FFF2-40B4-BE49-F238E27FC236}">
                <a16:creationId xmlns:a16="http://schemas.microsoft.com/office/drawing/2014/main" id="{C15D3A71-7794-FE21-D1CE-74B73F6431D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67647736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8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11AF31FA-4383-55AC-8DBC-A5A3D0C775D8}"/>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8" name="Straight Connector 7">
            <a:extLst>
              <a:ext uri="{FF2B5EF4-FFF2-40B4-BE49-F238E27FC236}">
                <a16:creationId xmlns:a16="http://schemas.microsoft.com/office/drawing/2014/main" id="{5870A052-5456-905D-99C6-5147A80B495D}"/>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7C6E2B92-8369-0B22-4E20-ED173A71EA9F}"/>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411891777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9_2 Column With Subheads ">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7DCBA4F5-BB23-6B75-C79F-1B09CE2E6F23}"/>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8" name="Straight Connector 7">
            <a:extLst>
              <a:ext uri="{FF2B5EF4-FFF2-40B4-BE49-F238E27FC236}">
                <a16:creationId xmlns:a16="http://schemas.microsoft.com/office/drawing/2014/main" id="{E0E5DA10-94CD-CD76-53EB-FD0FEA1074ED}"/>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28EBD3EB-E71E-B069-E25F-F9F5BC1AA6F4}"/>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20454642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0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0" y="2298700"/>
            <a:ext cx="5908487"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7740505" y="2298700"/>
            <a:ext cx="6369195" cy="762000"/>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0" y="3230815"/>
            <a:ext cx="5908489"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740505" y="3230815"/>
            <a:ext cx="6369192"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cxnSp>
        <p:nvCxnSpPr>
          <p:cNvPr id="3" name="Straight Connector 2">
            <a:extLst>
              <a:ext uri="{FF2B5EF4-FFF2-40B4-BE49-F238E27FC236}">
                <a16:creationId xmlns:a16="http://schemas.microsoft.com/office/drawing/2014/main" id="{1555A19F-7F6D-AF00-D356-B0F5936F3B36}"/>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6841DAA-7ACB-6D75-5A35-0C2C181746F3}"/>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59941785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1_2 Column With Subheads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21" name="Content Placeholder 16"/>
          <p:cNvSpPr>
            <a:spLocks noGrp="1"/>
          </p:cNvSpPr>
          <p:nvPr>
            <p:ph sz="quarter" idx="17"/>
          </p:nvPr>
        </p:nvSpPr>
        <p:spPr>
          <a:xfrm>
            <a:off x="886010" y="2298701"/>
            <a:ext cx="5908489"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7740505" y="2298701"/>
            <a:ext cx="6369192" cy="4000500"/>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5" name="Straight Connector 4">
            <a:extLst>
              <a:ext uri="{FF2B5EF4-FFF2-40B4-BE49-F238E27FC236}">
                <a16:creationId xmlns:a16="http://schemas.microsoft.com/office/drawing/2014/main" id="{111842E2-D7BE-65D5-63F4-9548CA8AE0C1}"/>
              </a:ext>
            </a:extLst>
          </p:cNvPr>
          <p:cNvCxnSpPr>
            <a:cxnSpLocks/>
          </p:cNvCxnSpPr>
          <p:nvPr/>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6" name="Slide Number Placeholder 5">
            <a:extLst>
              <a:ext uri="{FF2B5EF4-FFF2-40B4-BE49-F238E27FC236}">
                <a16:creationId xmlns:a16="http://schemas.microsoft.com/office/drawing/2014/main" id="{578FD829-7BA5-3C6D-763D-59772F850633}"/>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cxnSp>
        <p:nvCxnSpPr>
          <p:cNvPr id="3" name="Straight Connector 2">
            <a:extLst>
              <a:ext uri="{FF2B5EF4-FFF2-40B4-BE49-F238E27FC236}">
                <a16:creationId xmlns:a16="http://schemas.microsoft.com/office/drawing/2014/main" id="{B3206BFD-3440-53D0-581B-2EB1616DB30A}"/>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96AB1F1B-2AFC-F1BA-1808-C91EA2401AD9}"/>
              </a:ext>
            </a:extLst>
          </p:cNvPr>
          <p:cNvCxnSpPr>
            <a:cxnSpLocks/>
          </p:cNvCxnSpPr>
          <p:nvPr userDrawn="1"/>
        </p:nvCxnSpPr>
        <p:spPr bwMode="auto">
          <a:xfrm>
            <a:off x="731520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34852890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3 Column With Subheads 2">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886011" y="2298700"/>
            <a:ext cx="377149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0" name="Text Placeholder 13"/>
          <p:cNvSpPr>
            <a:spLocks noGrp="1"/>
          </p:cNvSpPr>
          <p:nvPr>
            <p:ph type="body" sz="quarter" idx="16" hasCustomPrompt="1"/>
          </p:nvPr>
        </p:nvSpPr>
        <p:spPr>
          <a:xfrm>
            <a:off x="5425146" y="2298700"/>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21" name="Content Placeholder 16"/>
          <p:cNvSpPr>
            <a:spLocks noGrp="1"/>
          </p:cNvSpPr>
          <p:nvPr>
            <p:ph sz="quarter" idx="17"/>
          </p:nvPr>
        </p:nvSpPr>
        <p:spPr>
          <a:xfrm>
            <a:off x="886011" y="3230815"/>
            <a:ext cx="3771490"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Content Placeholder 16"/>
          <p:cNvSpPr>
            <a:spLocks noGrp="1"/>
          </p:cNvSpPr>
          <p:nvPr>
            <p:ph sz="quarter" idx="18"/>
          </p:nvPr>
        </p:nvSpPr>
        <p:spPr>
          <a:xfrm>
            <a:off x="5425146" y="3230815"/>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67BB201C-481A-0938-9DB5-D0C110A33E15}"/>
              </a:ext>
            </a:extLst>
          </p:cNvPr>
          <p:cNvCxnSpPr>
            <a:cxnSpLocks/>
          </p:cNvCxnSpPr>
          <p:nvPr/>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95429DB8-28BE-3F8C-CCED-A9CFC8697C81}"/>
              </a:ext>
            </a:extLst>
          </p:cNvPr>
          <p:cNvCxnSpPr>
            <a:cxnSpLocks/>
          </p:cNvCxnSpPr>
          <p:nvPr/>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Text Placeholder 13">
            <a:extLst>
              <a:ext uri="{FF2B5EF4-FFF2-40B4-BE49-F238E27FC236}">
                <a16:creationId xmlns:a16="http://schemas.microsoft.com/office/drawing/2014/main" id="{7F7AAA09-1185-7F6B-0EB9-01E5747EB070}"/>
              </a:ext>
            </a:extLst>
          </p:cNvPr>
          <p:cNvSpPr>
            <a:spLocks noGrp="1"/>
          </p:cNvSpPr>
          <p:nvPr>
            <p:ph type="body" sz="quarter" idx="20" hasCustomPrompt="1"/>
          </p:nvPr>
        </p:nvSpPr>
        <p:spPr>
          <a:xfrm>
            <a:off x="9968942" y="2300767"/>
            <a:ext cx="3771491"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11" name="Content Placeholder 16">
            <a:extLst>
              <a:ext uri="{FF2B5EF4-FFF2-40B4-BE49-F238E27FC236}">
                <a16:creationId xmlns:a16="http://schemas.microsoft.com/office/drawing/2014/main" id="{514F11C7-C221-F797-F5B3-84BD44C358BD}"/>
              </a:ext>
            </a:extLst>
          </p:cNvPr>
          <p:cNvSpPr>
            <a:spLocks noGrp="1"/>
          </p:cNvSpPr>
          <p:nvPr>
            <p:ph sz="quarter" idx="21"/>
          </p:nvPr>
        </p:nvSpPr>
        <p:spPr>
          <a:xfrm>
            <a:off x="9968942" y="3230814"/>
            <a:ext cx="3771487" cy="3068385"/>
          </a:xfrm>
        </p:spPr>
        <p:txBody>
          <a:bodyPr>
            <a:noAutofit/>
          </a:bodyPr>
          <a:lstStyle>
            <a:lvl1pPr marL="0" indent="0">
              <a:buNone/>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30B3B5F0-7DA3-0644-2322-57C95423A7B9}"/>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6" name="object 2">
            <a:extLst>
              <a:ext uri="{FF2B5EF4-FFF2-40B4-BE49-F238E27FC236}">
                <a16:creationId xmlns:a16="http://schemas.microsoft.com/office/drawing/2014/main" id="{CB914E19-F959-6EEF-F49C-23EA4AA42D53}"/>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cxnSp>
        <p:nvCxnSpPr>
          <p:cNvPr id="9" name="Straight Connector 8">
            <a:extLst>
              <a:ext uri="{FF2B5EF4-FFF2-40B4-BE49-F238E27FC236}">
                <a16:creationId xmlns:a16="http://schemas.microsoft.com/office/drawing/2014/main" id="{96CB960E-C814-DE4F-6A26-A7A3D94CF651}"/>
              </a:ext>
            </a:extLst>
          </p:cNvPr>
          <p:cNvCxnSpPr>
            <a:cxnSpLocks/>
          </p:cNvCxnSpPr>
          <p:nvPr userDrawn="1"/>
        </p:nvCxnSpPr>
        <p:spPr bwMode="auto">
          <a:xfrm>
            <a:off x="502186"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2" name="Straight Connector 11">
            <a:extLst>
              <a:ext uri="{FF2B5EF4-FFF2-40B4-BE49-F238E27FC236}">
                <a16:creationId xmlns:a16="http://schemas.microsoft.com/office/drawing/2014/main" id="{B8A8FC51-EA31-B7CB-D2BA-FDC0995E271F}"/>
              </a:ext>
            </a:extLst>
          </p:cNvPr>
          <p:cNvCxnSpPr>
            <a:cxnSpLocks/>
          </p:cNvCxnSpPr>
          <p:nvPr userDrawn="1"/>
        </p:nvCxnSpPr>
        <p:spPr bwMode="auto">
          <a:xfrm>
            <a:off x="5041323"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cxnSp>
        <p:nvCxnSpPr>
          <p:cNvPr id="13" name="Straight Connector 12">
            <a:extLst>
              <a:ext uri="{FF2B5EF4-FFF2-40B4-BE49-F238E27FC236}">
                <a16:creationId xmlns:a16="http://schemas.microsoft.com/office/drawing/2014/main" id="{01B17F51-C27A-5E86-7653-E95990654220}"/>
              </a:ext>
            </a:extLst>
          </p:cNvPr>
          <p:cNvCxnSpPr>
            <a:cxnSpLocks/>
          </p:cNvCxnSpPr>
          <p:nvPr userDrawn="1"/>
        </p:nvCxnSpPr>
        <p:spPr bwMode="auto">
          <a:xfrm>
            <a:off x="9585120" y="2298700"/>
            <a:ext cx="0" cy="400050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119239597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4_Quote w/headshot">
    <p:spTree>
      <p:nvGrpSpPr>
        <p:cNvPr id="1" name=""/>
        <p:cNvGrpSpPr/>
        <p:nvPr/>
      </p:nvGrpSpPr>
      <p:grpSpPr>
        <a:xfrm>
          <a:off x="0" y="0"/>
          <a:ext cx="0" cy="0"/>
          <a:chOff x="0" y="0"/>
          <a:chExt cx="0" cy="0"/>
        </a:xfrm>
      </p:grpSpPr>
      <p:sp>
        <p:nvSpPr>
          <p:cNvPr id="21" name="Content Placeholder 16"/>
          <p:cNvSpPr>
            <a:spLocks noGrp="1"/>
          </p:cNvSpPr>
          <p:nvPr>
            <p:ph sz="quarter" idx="17"/>
          </p:nvPr>
        </p:nvSpPr>
        <p:spPr>
          <a:xfrm>
            <a:off x="5751516" y="2600325"/>
            <a:ext cx="8375616" cy="3113472"/>
          </a:xfrm>
        </p:spPr>
        <p:txBody>
          <a:bodyPr>
            <a:noAutofit/>
          </a:bodyPr>
          <a:lstStyle>
            <a:lvl1pPr marL="0" indent="0">
              <a:lnSpc>
                <a:spcPct val="150000"/>
              </a:lnSpc>
              <a:buNone/>
              <a:defRPr sz="2000"/>
            </a:lvl1pPr>
            <a:lvl2pPr marL="339725" indent="0">
              <a:lnSpc>
                <a:spcPct val="150000"/>
              </a:lnSpc>
              <a:buNone/>
              <a:defRPr sz="2000"/>
            </a:lvl2pPr>
            <a:lvl3pPr marL="688975" indent="0">
              <a:lnSpc>
                <a:spcPct val="150000"/>
              </a:lnSpc>
              <a:buNone/>
              <a:defRPr sz="2000"/>
            </a:lvl3pPr>
            <a:lvl4pPr marL="976312" indent="0">
              <a:lnSpc>
                <a:spcPct val="150000"/>
              </a:lnSpc>
              <a:buNone/>
              <a:defRPr sz="2000"/>
            </a:lvl4pPr>
            <a:lvl5pPr marL="1314450" indent="0">
              <a:lnSpc>
                <a:spcPct val="150000"/>
              </a:lnSpc>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5751515" y="5819685"/>
            <a:ext cx="4592639" cy="365011"/>
          </a:xfrm>
        </p:spPr>
        <p:txBody>
          <a:bodyPr anchor="b">
            <a:noAutofit/>
          </a:bodyPr>
          <a:lstStyle>
            <a:lvl1pPr marL="0" indent="0" algn="l">
              <a:buNone/>
              <a:defRPr sz="1600" b="1" i="0">
                <a:solidFill>
                  <a:schemeClr val="tx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5751515" y="6158867"/>
            <a:ext cx="4592639" cy="747222"/>
          </a:xfrm>
        </p:spPr>
        <p:txBody>
          <a:bodyPr>
            <a:noAutofit/>
          </a:bodyPr>
          <a:lstStyle>
            <a:lvl1pPr marL="0" indent="0" algn="l">
              <a:spcBef>
                <a:spcPts val="0"/>
              </a:spcBef>
              <a:spcAft>
                <a:spcPts val="600"/>
              </a:spcAft>
              <a:buNone/>
              <a:defRPr sz="1600" b="0" i="0">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5497515" y="801451"/>
            <a:ext cx="8629618" cy="606582"/>
          </a:xfrm>
        </p:spPr>
        <p:txBody>
          <a:bodyPr>
            <a:noAutofit/>
          </a:bodyPr>
          <a:lstStyle>
            <a:lvl1pPr>
              <a:defRPr sz="3200">
                <a:solidFill>
                  <a:schemeClr val="tx1"/>
                </a:solidFill>
                <a:latin typeface="+mn-lt"/>
              </a:defRPr>
            </a:lvl1pPr>
          </a:lstStyle>
          <a:p>
            <a:r>
              <a:rPr lang="en-US" dirty="0"/>
              <a:t>Click To Edit Slide Title</a:t>
            </a:r>
          </a:p>
        </p:txBody>
      </p:sp>
      <p:sp>
        <p:nvSpPr>
          <p:cNvPr id="7" name="Picture Placeholder 6">
            <a:extLst>
              <a:ext uri="{FF2B5EF4-FFF2-40B4-BE49-F238E27FC236}">
                <a16:creationId xmlns:a16="http://schemas.microsoft.com/office/drawing/2014/main" id="{5D794A3B-B179-A62D-2C7D-5B5E0E5D6BB2}"/>
              </a:ext>
            </a:extLst>
          </p:cNvPr>
          <p:cNvSpPr>
            <a:spLocks noGrp="1"/>
          </p:cNvSpPr>
          <p:nvPr>
            <p:ph type="pic" sz="quarter" idx="14"/>
          </p:nvPr>
        </p:nvSpPr>
        <p:spPr>
          <a:xfrm>
            <a:off x="-3" y="0"/>
            <a:ext cx="4914901" cy="8229600"/>
          </a:xfrm>
          <a:solidFill>
            <a:schemeClr val="bg1">
              <a:lumMod val="85000"/>
            </a:schemeClr>
          </a:solidFill>
        </p:spPr>
        <p:txBody>
          <a:bodyPr/>
          <a:lstStyle>
            <a:lvl1pPr>
              <a:defRPr/>
            </a:lvl1pPr>
          </a:lstStyle>
          <a:p>
            <a:r>
              <a:rPr lang="en-US"/>
              <a:t>Click icon to add picture</a:t>
            </a:r>
            <a:endParaRPr lang="en-US" dirty="0"/>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
        <p:nvSpPr>
          <p:cNvPr id="2" name="Slide Number Placeholder 5">
            <a:extLst>
              <a:ext uri="{FF2B5EF4-FFF2-40B4-BE49-F238E27FC236}">
                <a16:creationId xmlns:a16="http://schemas.microsoft.com/office/drawing/2014/main" id="{EDF60FBE-1FA4-1819-4C58-4B5855D8911E}"/>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cxnSp>
        <p:nvCxnSpPr>
          <p:cNvPr id="3" name="Straight Connector 2">
            <a:extLst>
              <a:ext uri="{FF2B5EF4-FFF2-40B4-BE49-F238E27FC236}">
                <a16:creationId xmlns:a16="http://schemas.microsoft.com/office/drawing/2014/main" id="{54E4AAEC-897E-3A28-0F71-4D247ABFC46B}"/>
              </a:ext>
            </a:extLst>
          </p:cNvPr>
          <p:cNvCxnSpPr>
            <a:cxnSpLocks/>
          </p:cNvCxnSpPr>
          <p:nvPr userDrawn="1"/>
        </p:nvCxnSpPr>
        <p:spPr bwMode="auto">
          <a:xfrm>
            <a:off x="5497514" y="1943100"/>
            <a:ext cx="0" cy="4874389"/>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pic>
        <p:nvPicPr>
          <p:cNvPr id="5" name="Picture 4" descr="A green and black half circle&#10;&#10;Description automatically generated">
            <a:extLst>
              <a:ext uri="{FF2B5EF4-FFF2-40B4-BE49-F238E27FC236}">
                <a16:creationId xmlns:a16="http://schemas.microsoft.com/office/drawing/2014/main" id="{B1E93310-B2EB-8A18-FB25-7C2E6DC741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751515" y="1943100"/>
            <a:ext cx="420678" cy="420678"/>
          </a:xfrm>
          <a:prstGeom prst="rect">
            <a:avLst/>
          </a:prstGeom>
        </p:spPr>
      </p:pic>
    </p:spTree>
    <p:extLst>
      <p:ext uri="{BB962C8B-B14F-4D97-AF65-F5344CB8AC3E}">
        <p14:creationId xmlns:p14="http://schemas.microsoft.com/office/powerpoint/2010/main" val="428344310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5_Quote w/headshot">
    <p:bg>
      <p:bgRef idx="1001">
        <a:schemeClr val="bg1"/>
      </p:bgRef>
    </p:bg>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D94836B-C64F-B87F-049E-8D959535578D}"/>
              </a:ext>
            </a:extLst>
          </p:cNvPr>
          <p:cNvSpPr/>
          <p:nvPr/>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sp>
        <p:nvSpPr>
          <p:cNvPr id="21" name="Content Placeholder 16"/>
          <p:cNvSpPr>
            <a:spLocks noGrp="1"/>
          </p:cNvSpPr>
          <p:nvPr>
            <p:ph sz="quarter" idx="17"/>
          </p:nvPr>
        </p:nvSpPr>
        <p:spPr>
          <a:xfrm>
            <a:off x="5441430" y="2074470"/>
            <a:ext cx="8604349" cy="4737885"/>
          </a:xfrm>
        </p:spPr>
        <p:txBody>
          <a:bodyPr>
            <a:noAutofit/>
          </a:bodyPr>
          <a:lstStyle>
            <a:lvl1pPr marL="0" indent="0">
              <a:lnSpc>
                <a:spcPct val="150000"/>
              </a:lnSpc>
              <a:buNone/>
              <a:defRPr sz="2000">
                <a:solidFill>
                  <a:schemeClr val="bg1"/>
                </a:solidFill>
              </a:defRPr>
            </a:lvl1pPr>
            <a:lvl2pPr marL="339725" indent="0">
              <a:lnSpc>
                <a:spcPct val="150000"/>
              </a:lnSpc>
              <a:buNone/>
              <a:defRPr sz="2000">
                <a:solidFill>
                  <a:schemeClr val="bg1"/>
                </a:solidFill>
              </a:defRPr>
            </a:lvl2pPr>
            <a:lvl3pPr marL="688975" indent="0">
              <a:lnSpc>
                <a:spcPct val="150000"/>
              </a:lnSpc>
              <a:buNone/>
              <a:defRPr sz="2000">
                <a:solidFill>
                  <a:schemeClr val="bg1"/>
                </a:solidFill>
              </a:defRPr>
            </a:lvl3pPr>
            <a:lvl4pPr marL="976312" indent="0">
              <a:lnSpc>
                <a:spcPct val="150000"/>
              </a:lnSpc>
              <a:buNone/>
              <a:defRPr sz="2000">
                <a:solidFill>
                  <a:schemeClr val="bg1"/>
                </a:solidFill>
              </a:defRPr>
            </a:lvl4pPr>
            <a:lvl5pPr marL="1314450" indent="0">
              <a:lnSpc>
                <a:spcPct val="150000"/>
              </a:lnSpc>
              <a:buNone/>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8B0D8F-E258-44DF-0899-A537C3490F15}"/>
              </a:ext>
            </a:extLst>
          </p:cNvPr>
          <p:cNvCxnSpPr>
            <a:cxnSpLocks/>
          </p:cNvCxnSpPr>
          <p:nvPr/>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sp>
        <p:nvSpPr>
          <p:cNvPr id="24" name="Text Placeholder 13">
            <a:extLst>
              <a:ext uri="{FF2B5EF4-FFF2-40B4-BE49-F238E27FC236}">
                <a16:creationId xmlns:a16="http://schemas.microsoft.com/office/drawing/2014/main" id="{D9C47752-FC8E-7273-4E3D-C0E64C8D6187}"/>
              </a:ext>
            </a:extLst>
          </p:cNvPr>
          <p:cNvSpPr>
            <a:spLocks noGrp="1"/>
          </p:cNvSpPr>
          <p:nvPr>
            <p:ph type="body" sz="quarter" idx="15" hasCustomPrompt="1"/>
          </p:nvPr>
        </p:nvSpPr>
        <p:spPr>
          <a:xfrm>
            <a:off x="640702" y="5699765"/>
            <a:ext cx="4014988" cy="365011"/>
          </a:xfrm>
        </p:spPr>
        <p:txBody>
          <a:bodyPr anchor="b">
            <a:noAutofit/>
          </a:bodyPr>
          <a:lstStyle>
            <a:lvl1pPr marL="0" indent="0" algn="l">
              <a:buNone/>
              <a:defRPr sz="1600" b="1" i="0">
                <a:solidFill>
                  <a:schemeClr val="bg1"/>
                </a:solidFill>
                <a:latin typeface="Arial Narrow" panose="020B0604020202020204" pitchFamily="34" charset="0"/>
                <a:cs typeface="Arial Narrow" panose="020B0604020202020204" pitchFamily="34" charset="0"/>
              </a:defRPr>
            </a:lvl1pPr>
          </a:lstStyle>
          <a:p>
            <a:pPr lvl="0"/>
            <a:r>
              <a:rPr lang="en-US" dirty="0"/>
              <a:t>Click to edit text</a:t>
            </a:r>
          </a:p>
        </p:txBody>
      </p:sp>
      <p:sp>
        <p:nvSpPr>
          <p:cNvPr id="28" name="Content Placeholder 16">
            <a:extLst>
              <a:ext uri="{FF2B5EF4-FFF2-40B4-BE49-F238E27FC236}">
                <a16:creationId xmlns:a16="http://schemas.microsoft.com/office/drawing/2014/main" id="{807962F9-1629-7C38-601F-666AEEED64CC}"/>
              </a:ext>
            </a:extLst>
          </p:cNvPr>
          <p:cNvSpPr>
            <a:spLocks noGrp="1"/>
          </p:cNvSpPr>
          <p:nvPr>
            <p:ph sz="quarter" idx="21"/>
          </p:nvPr>
        </p:nvSpPr>
        <p:spPr>
          <a:xfrm>
            <a:off x="640702" y="6038947"/>
            <a:ext cx="4014988" cy="778542"/>
          </a:xfrm>
        </p:spPr>
        <p:txBody>
          <a:bodyPr>
            <a:noAutofit/>
          </a:bodyPr>
          <a:lstStyle>
            <a:lvl1pPr marL="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1pPr>
            <a:lvl2pPr marL="33972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2pPr>
            <a:lvl3pPr marL="688975"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3pPr>
            <a:lvl4pPr marL="976312"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4pPr>
            <a:lvl5pPr marL="1314450" indent="0" algn="l">
              <a:spcBef>
                <a:spcPts val="0"/>
              </a:spcBef>
              <a:spcAft>
                <a:spcPts val="600"/>
              </a:spcAft>
              <a:buNone/>
              <a:defRPr sz="1600" b="0" i="0">
                <a:solidFill>
                  <a:schemeClr val="bg1"/>
                </a:solidFill>
                <a:latin typeface="Arial Narrow" panose="020B0604020202020204" pitchFamily="34" charset="0"/>
                <a:cs typeface="Arial Narrow"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B2216B4B-E4E8-23D5-7E23-FB5B3CAB8939}"/>
              </a:ext>
            </a:extLst>
          </p:cNvPr>
          <p:cNvSpPr>
            <a:spLocks noGrp="1"/>
          </p:cNvSpPr>
          <p:nvPr>
            <p:ph type="title" hasCustomPrompt="1"/>
          </p:nvPr>
        </p:nvSpPr>
        <p:spPr>
          <a:xfrm>
            <a:off x="640700" y="1417244"/>
            <a:ext cx="4014983" cy="2809981"/>
          </a:xfrm>
        </p:spPr>
        <p:txBody>
          <a:bodyPr anchor="t">
            <a:noAutofit/>
          </a:bodyPr>
          <a:lstStyle>
            <a:lvl1pPr>
              <a:defRPr sz="3200">
                <a:solidFill>
                  <a:schemeClr val="bg1"/>
                </a:solidFill>
                <a:latin typeface="+mn-lt"/>
              </a:defRPr>
            </a:lvl1pPr>
          </a:lstStyle>
          <a:p>
            <a:r>
              <a:rPr lang="en-US" dirty="0"/>
              <a:t>Click To Edit Slide Title</a:t>
            </a:r>
          </a:p>
        </p:txBody>
      </p:sp>
      <p:pic>
        <p:nvPicPr>
          <p:cNvPr id="9" name="Picture 8" descr="A green and black half circle&#10;&#10;Description automatically generated">
            <a:extLst>
              <a:ext uri="{FF2B5EF4-FFF2-40B4-BE49-F238E27FC236}">
                <a16:creationId xmlns:a16="http://schemas.microsoft.com/office/drawing/2014/main" id="{039F9885-A89B-EB2E-F0EF-DA862080C52E}"/>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
        <p:nvSpPr>
          <p:cNvPr id="3" name="Slide Number Placeholder 5">
            <a:extLst>
              <a:ext uri="{FF2B5EF4-FFF2-40B4-BE49-F238E27FC236}">
                <a16:creationId xmlns:a16="http://schemas.microsoft.com/office/drawing/2014/main" id="{1B900EC3-FE66-C186-77D4-CB898A392C12}"/>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98DACAB5-581F-A8D9-0FB4-6F0D8E2B15C3}"/>
              </a:ext>
            </a:extLst>
          </p:cNvPr>
          <p:cNvSpPr/>
          <p:nvPr userDrawn="1"/>
        </p:nvSpPr>
        <p:spPr>
          <a:xfrm>
            <a:off x="0" y="0"/>
            <a:ext cx="14630400" cy="72310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accent2"/>
          </a:solidFill>
        </p:spPr>
        <p:txBody>
          <a:bodyPr wrap="square" lIns="0" tIns="0" rIns="0" bIns="0" rtlCol="0"/>
          <a:lstStyle/>
          <a:p>
            <a:endParaRPr dirty="0"/>
          </a:p>
        </p:txBody>
      </p:sp>
      <p:cxnSp>
        <p:nvCxnSpPr>
          <p:cNvPr id="7" name="Straight Connector 6">
            <a:extLst>
              <a:ext uri="{FF2B5EF4-FFF2-40B4-BE49-F238E27FC236}">
                <a16:creationId xmlns:a16="http://schemas.microsoft.com/office/drawing/2014/main" id="{E93CDACA-E712-1432-4993-888486C77080}"/>
              </a:ext>
            </a:extLst>
          </p:cNvPr>
          <p:cNvCxnSpPr>
            <a:cxnSpLocks/>
          </p:cNvCxnSpPr>
          <p:nvPr userDrawn="1"/>
        </p:nvCxnSpPr>
        <p:spPr bwMode="auto">
          <a:xfrm>
            <a:off x="5048559" y="891390"/>
            <a:ext cx="0" cy="5926099"/>
          </a:xfrm>
          <a:prstGeom prst="line">
            <a:avLst/>
          </a:prstGeom>
          <a:solidFill>
            <a:schemeClr val="accent1"/>
          </a:solidFill>
          <a:ln w="12700" cap="flat" cmpd="sng" algn="ctr">
            <a:solidFill>
              <a:schemeClr val="bg1"/>
            </a:solidFill>
            <a:prstDash val="solid"/>
            <a:round/>
            <a:headEnd type="none" w="med" len="med"/>
            <a:tailEnd type="none" w="med" len="med"/>
          </a:ln>
          <a:effectLst/>
        </p:spPr>
      </p:cxnSp>
      <p:pic>
        <p:nvPicPr>
          <p:cNvPr id="8" name="Picture 7" descr="A green and black half circle&#10;&#10;Description automatically generated">
            <a:extLst>
              <a:ext uri="{FF2B5EF4-FFF2-40B4-BE49-F238E27FC236}">
                <a16:creationId xmlns:a16="http://schemas.microsoft.com/office/drawing/2014/main" id="{AA3E16FD-B24D-F75C-49DE-C09D0D24EA2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441430" y="1417245"/>
            <a:ext cx="420678" cy="420678"/>
          </a:xfrm>
          <a:prstGeom prst="rect">
            <a:avLst/>
          </a:prstGeom>
        </p:spPr>
      </p:pic>
    </p:spTree>
    <p:extLst>
      <p:ext uri="{BB962C8B-B14F-4D97-AF65-F5344CB8AC3E}">
        <p14:creationId xmlns:p14="http://schemas.microsoft.com/office/powerpoint/2010/main" val="3455746633"/>
      </p:ext>
    </p:extLst>
  </p:cSld>
  <p:clrMapOvr>
    <a:overrideClrMapping bg1="lt1" tx1="dk1" bg2="lt2" tx2="dk2" accent1="accent1" accent2="accent2" accent3="accent3" accent4="accent4" accent5="accent5" accent6="accent6" hlink="hlink" folHlink="folHlink"/>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2_Timelin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lIns="91440">
            <a:noAutofit/>
          </a:bodyPr>
          <a:lstStyle>
            <a:lvl1pPr>
              <a:defRPr sz="3000"/>
            </a:lvl1pPr>
          </a:lstStyle>
          <a:p>
            <a:r>
              <a:rPr lang="en-US" dirty="0"/>
              <a:t>Click To Edit Slide Title</a:t>
            </a:r>
          </a:p>
        </p:txBody>
      </p:sp>
      <p:sp>
        <p:nvSpPr>
          <p:cNvPr id="5" name="Table Placeholder 4">
            <a:extLst>
              <a:ext uri="{FF2B5EF4-FFF2-40B4-BE49-F238E27FC236}">
                <a16:creationId xmlns:a16="http://schemas.microsoft.com/office/drawing/2014/main" id="{899A62D2-4FA2-5638-ADF6-566B9B8B0B31}"/>
              </a:ext>
            </a:extLst>
          </p:cNvPr>
          <p:cNvSpPr>
            <a:spLocks noGrp="1"/>
          </p:cNvSpPr>
          <p:nvPr>
            <p:ph type="tbl" sz="quarter" idx="10"/>
          </p:nvPr>
        </p:nvSpPr>
        <p:spPr>
          <a:xfrm>
            <a:off x="503238" y="1863523"/>
            <a:ext cx="13623924" cy="5231757"/>
          </a:xfrm>
        </p:spPr>
        <p:txBody>
          <a:bodyPr/>
          <a:lstStyle>
            <a:lvl1pPr marL="0" indent="0">
              <a:buNone/>
              <a:defRPr/>
            </a:lvl1pPr>
          </a:lstStyle>
          <a:p>
            <a:r>
              <a:rPr lang="en-US"/>
              <a:t>Click icon to add table</a:t>
            </a:r>
            <a:endParaRPr lang="en-US" dirty="0"/>
          </a:p>
        </p:txBody>
      </p:sp>
      <p:sp>
        <p:nvSpPr>
          <p:cNvPr id="3" name="Slide Number Placeholder 5">
            <a:extLst>
              <a:ext uri="{FF2B5EF4-FFF2-40B4-BE49-F238E27FC236}">
                <a16:creationId xmlns:a16="http://schemas.microsoft.com/office/drawing/2014/main" id="{3440C264-907A-2A22-91CB-67E7EF96F1AC}"/>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1013334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2_Headshot Feature Slide">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3F7C280F-A550-5B4E-3602-72F37960F701}"/>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8" y="329565"/>
            <a:ext cx="13623925" cy="1016350"/>
          </a:xfrm>
        </p:spPr>
        <p:txBody>
          <a:bodyPr/>
          <a:lstStyle>
            <a:lvl1pPr>
              <a:defRPr/>
            </a:lvl1pPr>
          </a:lstStyle>
          <a:p>
            <a:r>
              <a:rPr lang="en-US" dirty="0"/>
              <a:t>Click To Edit Slide Title</a:t>
            </a:r>
          </a:p>
        </p:txBody>
      </p:sp>
      <p:sp>
        <p:nvSpPr>
          <p:cNvPr id="19" name="Text Placeholder 13"/>
          <p:cNvSpPr>
            <a:spLocks noGrp="1"/>
          </p:cNvSpPr>
          <p:nvPr>
            <p:ph type="body" sz="quarter" idx="15" hasCustomPrompt="1"/>
          </p:nvPr>
        </p:nvSpPr>
        <p:spPr>
          <a:xfrm>
            <a:off x="2500486" y="2340350"/>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21" name="Content Placeholder 16"/>
          <p:cNvSpPr>
            <a:spLocks noGrp="1"/>
          </p:cNvSpPr>
          <p:nvPr>
            <p:ph sz="quarter" idx="17" hasCustomPrompt="1"/>
          </p:nvPr>
        </p:nvSpPr>
        <p:spPr>
          <a:xfrm>
            <a:off x="2500486" y="2886393"/>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7" name="Picture Placeholder 6">
            <a:extLst>
              <a:ext uri="{FF2B5EF4-FFF2-40B4-BE49-F238E27FC236}">
                <a16:creationId xmlns:a16="http://schemas.microsoft.com/office/drawing/2014/main" id="{590BE259-1380-7F27-3E64-533E1C56F5F0}"/>
              </a:ext>
            </a:extLst>
          </p:cNvPr>
          <p:cNvSpPr>
            <a:spLocks noGrp="1"/>
          </p:cNvSpPr>
          <p:nvPr>
            <p:ph type="pic" sz="quarter" idx="20"/>
          </p:nvPr>
        </p:nvSpPr>
        <p:spPr>
          <a:xfrm>
            <a:off x="503238" y="2432749"/>
            <a:ext cx="1684314" cy="1682051"/>
          </a:xfrm>
          <a:solidFill>
            <a:schemeClr val="bg1">
              <a:lumMod val="85000"/>
            </a:schemeClr>
          </a:solidFill>
        </p:spPr>
        <p:txBody>
          <a:bodyPr/>
          <a:lstStyle/>
          <a:p>
            <a:r>
              <a:rPr lang="en-US"/>
              <a:t>Click icon to add picture</a:t>
            </a:r>
          </a:p>
        </p:txBody>
      </p:sp>
      <p:sp>
        <p:nvSpPr>
          <p:cNvPr id="16" name="Text Placeholder 13">
            <a:extLst>
              <a:ext uri="{FF2B5EF4-FFF2-40B4-BE49-F238E27FC236}">
                <a16:creationId xmlns:a16="http://schemas.microsoft.com/office/drawing/2014/main" id="{6340FD9B-AE60-3404-C819-CD753CD6CA20}"/>
              </a:ext>
            </a:extLst>
          </p:cNvPr>
          <p:cNvSpPr>
            <a:spLocks noGrp="1"/>
          </p:cNvSpPr>
          <p:nvPr>
            <p:ph type="body" sz="quarter" idx="21" hasCustomPrompt="1"/>
          </p:nvPr>
        </p:nvSpPr>
        <p:spPr>
          <a:xfrm>
            <a:off x="2500486" y="4596722"/>
            <a:ext cx="11626676" cy="503523"/>
          </a:xfrm>
        </p:spPr>
        <p:txBody>
          <a:bodyPr anchor="b">
            <a:noAutofit/>
          </a:bodyPr>
          <a:lstStyle>
            <a:lvl1pPr marL="0" indent="0">
              <a:buNone/>
              <a:defRPr sz="2800" b="0">
                <a:solidFill>
                  <a:schemeClr val="tx1"/>
                </a:solidFill>
              </a:defRPr>
            </a:lvl1pPr>
          </a:lstStyle>
          <a:p>
            <a:pPr lvl="0"/>
            <a:r>
              <a:rPr lang="en-US" dirty="0"/>
              <a:t>Click to edit text</a:t>
            </a:r>
          </a:p>
        </p:txBody>
      </p:sp>
      <p:sp>
        <p:nvSpPr>
          <p:cNvPr id="17" name="Content Placeholder 16">
            <a:extLst>
              <a:ext uri="{FF2B5EF4-FFF2-40B4-BE49-F238E27FC236}">
                <a16:creationId xmlns:a16="http://schemas.microsoft.com/office/drawing/2014/main" id="{76DBD51D-CD95-46A6-B925-503D5128623C}"/>
              </a:ext>
            </a:extLst>
          </p:cNvPr>
          <p:cNvSpPr>
            <a:spLocks noGrp="1"/>
          </p:cNvSpPr>
          <p:nvPr>
            <p:ph sz="quarter" idx="22" hasCustomPrompt="1"/>
          </p:nvPr>
        </p:nvSpPr>
        <p:spPr>
          <a:xfrm>
            <a:off x="2500486" y="5142765"/>
            <a:ext cx="11626676" cy="1366630"/>
          </a:xfrm>
        </p:spPr>
        <p:txBody>
          <a:bodyPr>
            <a:noAutofit/>
          </a:bodyPr>
          <a:lstStyle>
            <a:lvl1pPr marL="285750" indent="-285750">
              <a:buFont typeface="Arial" panose="020B0604020202020204" pitchFamily="34" charset="0"/>
              <a:buChar char="•"/>
              <a:defRPr sz="1600"/>
            </a:lvl1pPr>
            <a:lvl2pPr marL="339725" indent="0">
              <a:buNone/>
              <a:defRPr sz="1600"/>
            </a:lvl2pPr>
            <a:lvl3pPr marL="688975" indent="0">
              <a:buNone/>
              <a:defRPr sz="1600"/>
            </a:lvl3pPr>
            <a:lvl4pPr marL="976312" indent="0">
              <a:buNone/>
              <a:defRPr sz="1600"/>
            </a:lvl4pPr>
            <a:lvl5pPr marL="1314450" indent="0">
              <a:buNone/>
              <a:defRPr sz="1600"/>
            </a:lvl5pPr>
          </a:lstStyle>
          <a:p>
            <a:pPr lvl="0"/>
            <a:r>
              <a:rPr lang="en-US" dirty="0"/>
              <a:t>Click to edit text</a:t>
            </a:r>
          </a:p>
        </p:txBody>
      </p:sp>
      <p:sp>
        <p:nvSpPr>
          <p:cNvPr id="18" name="Picture Placeholder 6">
            <a:extLst>
              <a:ext uri="{FF2B5EF4-FFF2-40B4-BE49-F238E27FC236}">
                <a16:creationId xmlns:a16="http://schemas.microsoft.com/office/drawing/2014/main" id="{B4D58A6A-B651-A158-704E-ED16D440AEC5}"/>
              </a:ext>
            </a:extLst>
          </p:cNvPr>
          <p:cNvSpPr>
            <a:spLocks noGrp="1"/>
          </p:cNvSpPr>
          <p:nvPr>
            <p:ph type="pic" sz="quarter" idx="23"/>
          </p:nvPr>
        </p:nvSpPr>
        <p:spPr>
          <a:xfrm>
            <a:off x="503238" y="4689121"/>
            <a:ext cx="1684314" cy="1682051"/>
          </a:xfrm>
          <a:solidFill>
            <a:schemeClr val="bg1">
              <a:lumMod val="85000"/>
            </a:schemeClr>
          </a:solidFill>
        </p:spPr>
        <p:txBody>
          <a:bodyPr/>
          <a:lstStyle/>
          <a:p>
            <a:r>
              <a:rPr lang="en-US"/>
              <a:t>Click icon to add picture</a:t>
            </a:r>
          </a:p>
        </p:txBody>
      </p:sp>
      <p:sp>
        <p:nvSpPr>
          <p:cNvPr id="4" name="Slide Number Placeholder 5">
            <a:extLst>
              <a:ext uri="{FF2B5EF4-FFF2-40B4-BE49-F238E27FC236}">
                <a16:creationId xmlns:a16="http://schemas.microsoft.com/office/drawing/2014/main" id="{AB2B1C0E-D76E-924F-D78D-DA11B6B65438}"/>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5" name="object 2">
            <a:extLst>
              <a:ext uri="{FF2B5EF4-FFF2-40B4-BE49-F238E27FC236}">
                <a16:creationId xmlns:a16="http://schemas.microsoft.com/office/drawing/2014/main" id="{2795F680-5BC6-DF2A-4A2B-F874D5946CAD}"/>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3747841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Slide Bright Green Bar">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79BFF5F3-AA63-4E90-A5C2-2DF5193537C6}"/>
              </a:ext>
            </a:extLst>
          </p:cNvPr>
          <p:cNvSpPr>
            <a:spLocks noGrp="1"/>
          </p:cNvSpPr>
          <p:nvPr>
            <p:ph type="pic" sz="quarter" idx="14"/>
          </p:nvPr>
        </p:nvSpPr>
        <p:spPr>
          <a:xfrm>
            <a:off x="-3" y="0"/>
            <a:ext cx="14630401" cy="8229600"/>
          </a:xfrm>
          <a:solidFill>
            <a:schemeClr val="bg1">
              <a:lumMod val="85000"/>
            </a:schemeClr>
          </a:solidFill>
        </p:spPr>
        <p:txBody>
          <a:bodyPr/>
          <a:lstStyle>
            <a:lvl1pPr>
              <a:defRPr/>
            </a:lvl1pPr>
          </a:lstStyle>
          <a:p>
            <a:r>
              <a:rPr lang="en-US" altLang="ja-JP"/>
              <a:t>Click icon to add picture</a:t>
            </a:r>
            <a:endParaRPr lang="en-US" dirty="0"/>
          </a:p>
        </p:txBody>
      </p:sp>
      <p:sp>
        <p:nvSpPr>
          <p:cNvPr id="6" name="Title 1">
            <a:extLst>
              <a:ext uri="{FF2B5EF4-FFF2-40B4-BE49-F238E27FC236}">
                <a16:creationId xmlns:a16="http://schemas.microsoft.com/office/drawing/2014/main" id="{76159213-4973-B145-E517-EB9FCAD7B06A}"/>
              </a:ext>
            </a:extLst>
          </p:cNvPr>
          <p:cNvSpPr>
            <a:spLocks noGrp="1"/>
          </p:cNvSpPr>
          <p:nvPr>
            <p:ph type="title" hasCustomPrompt="1"/>
          </p:nvPr>
        </p:nvSpPr>
        <p:spPr>
          <a:xfrm>
            <a:off x="8042632" y="-1"/>
            <a:ext cx="5376485" cy="2936727"/>
          </a:xfrm>
          <a:solidFill>
            <a:schemeClr val="accent6"/>
          </a:solidFill>
        </p:spPr>
        <p:txBody>
          <a:bodyPr lIns="91440">
            <a:noAutofit/>
          </a:bodyPr>
          <a:lstStyle>
            <a:lvl1pPr marL="274320" algn="l" defTabSz="1463040" rtl="0" eaLnBrk="1" latinLnBrk="0" hangingPunct="1">
              <a:lnSpc>
                <a:spcPct val="100000"/>
              </a:lnSpc>
              <a:spcBef>
                <a:spcPts val="0"/>
              </a:spcBef>
              <a:spcAft>
                <a:spcPts val="0"/>
              </a:spcAft>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7" name="Text Placeholder 13">
            <a:extLst>
              <a:ext uri="{FF2B5EF4-FFF2-40B4-BE49-F238E27FC236}">
                <a16:creationId xmlns:a16="http://schemas.microsoft.com/office/drawing/2014/main" id="{6428E205-3797-1272-896A-7E47BDDF214D}"/>
              </a:ext>
            </a:extLst>
          </p:cNvPr>
          <p:cNvSpPr>
            <a:spLocks noGrp="1"/>
          </p:cNvSpPr>
          <p:nvPr>
            <p:ph type="body" sz="quarter" idx="12" hasCustomPrompt="1"/>
          </p:nvPr>
        </p:nvSpPr>
        <p:spPr>
          <a:xfrm>
            <a:off x="8042633" y="2936726"/>
            <a:ext cx="5376484" cy="5292874"/>
          </a:xfrm>
          <a:solidFill>
            <a:schemeClr val="accent6"/>
          </a:solidFill>
        </p:spPr>
        <p:txBody>
          <a:bodyPr/>
          <a:lstStyle>
            <a:lvl1pPr marL="27432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2" name="Slide Number Placeholder 5">
            <a:extLst>
              <a:ext uri="{FF2B5EF4-FFF2-40B4-BE49-F238E27FC236}">
                <a16:creationId xmlns:a16="http://schemas.microsoft.com/office/drawing/2014/main" id="{008F619E-F524-0D27-7E20-76C08FB9B7A8}"/>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423347202"/>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2_Chart With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4" name="object 2">
            <a:extLst>
              <a:ext uri="{FF2B5EF4-FFF2-40B4-BE49-F238E27FC236}">
                <a16:creationId xmlns:a16="http://schemas.microsoft.com/office/drawing/2014/main" id="{3EEB7A42-5110-13AD-1E86-1C14D8EA0C4A}"/>
              </a:ext>
            </a:extLst>
          </p:cNvPr>
          <p:cNvSpPr/>
          <p:nvPr/>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8713913"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8713913" cy="3831050"/>
          </a:xfrm>
        </p:spPr>
        <p:txBody>
          <a:bodyPr/>
          <a:lstStyle>
            <a:lvl1pPr>
              <a:defRPr/>
            </a:lvl1pPr>
          </a:lstStyle>
          <a:p>
            <a:r>
              <a:rPr lang="en-US"/>
              <a:t>Click icon to add chart</a:t>
            </a:r>
            <a:endParaRPr lang="en-US" dirty="0"/>
          </a:p>
        </p:txBody>
      </p:sp>
      <p:sp>
        <p:nvSpPr>
          <p:cNvPr id="7" name="Text Placeholder 13">
            <a:extLst>
              <a:ext uri="{FF2B5EF4-FFF2-40B4-BE49-F238E27FC236}">
                <a16:creationId xmlns:a16="http://schemas.microsoft.com/office/drawing/2014/main" id="{1BB87E08-F5B2-1C85-04B0-1A4D63D6F725}"/>
              </a:ext>
            </a:extLst>
          </p:cNvPr>
          <p:cNvSpPr>
            <a:spLocks noGrp="1"/>
          </p:cNvSpPr>
          <p:nvPr>
            <p:ph type="body" sz="quarter" idx="20" hasCustomPrompt="1"/>
          </p:nvPr>
        </p:nvSpPr>
        <p:spPr>
          <a:xfrm>
            <a:off x="9968942" y="1994359"/>
            <a:ext cx="4158220" cy="762000"/>
          </a:xfrm>
        </p:spPr>
        <p:txBody>
          <a:bodyPr anchor="b">
            <a:noAutofit/>
          </a:bodyPr>
          <a:lstStyle>
            <a:lvl1pPr marL="0" indent="0">
              <a:lnSpc>
                <a:spcPct val="85000"/>
              </a:lnSpc>
              <a:buNone/>
              <a:defRPr sz="2600" b="0">
                <a:solidFill>
                  <a:schemeClr val="tx1"/>
                </a:solidFill>
              </a:defRPr>
            </a:lvl1pPr>
          </a:lstStyle>
          <a:p>
            <a:pPr lvl="0"/>
            <a:r>
              <a:rPr lang="en-US" dirty="0"/>
              <a:t>Click to edit text</a:t>
            </a:r>
          </a:p>
        </p:txBody>
      </p:sp>
      <p:sp>
        <p:nvSpPr>
          <p:cNvPr id="8" name="Content Placeholder 16">
            <a:extLst>
              <a:ext uri="{FF2B5EF4-FFF2-40B4-BE49-F238E27FC236}">
                <a16:creationId xmlns:a16="http://schemas.microsoft.com/office/drawing/2014/main" id="{DFCB2DF8-8D4A-D112-A1F9-55A56C739C93}"/>
              </a:ext>
            </a:extLst>
          </p:cNvPr>
          <p:cNvSpPr>
            <a:spLocks noGrp="1"/>
          </p:cNvSpPr>
          <p:nvPr>
            <p:ph sz="quarter" idx="21"/>
          </p:nvPr>
        </p:nvSpPr>
        <p:spPr>
          <a:xfrm>
            <a:off x="9968942" y="3045239"/>
            <a:ext cx="4158220" cy="3831050"/>
          </a:xfrm>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CD8C89FE-E5DA-B993-1428-B78D5CC400E7}"/>
              </a:ext>
            </a:extLst>
          </p:cNvPr>
          <p:cNvCxnSpPr>
            <a:cxnSpLocks/>
          </p:cNvCxnSpPr>
          <p:nvPr/>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
        <p:nvSpPr>
          <p:cNvPr id="10" name="Slide Number Placeholder 5">
            <a:extLst>
              <a:ext uri="{FF2B5EF4-FFF2-40B4-BE49-F238E27FC236}">
                <a16:creationId xmlns:a16="http://schemas.microsoft.com/office/drawing/2014/main" id="{5F135AD9-D450-D550-8CBA-5F0400B4E944}"/>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11" name="object 2">
            <a:extLst>
              <a:ext uri="{FF2B5EF4-FFF2-40B4-BE49-F238E27FC236}">
                <a16:creationId xmlns:a16="http://schemas.microsoft.com/office/drawing/2014/main" id="{52F1A9D9-AEF3-03D3-893F-3F2FD6179507}"/>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12" name="object 2">
            <a:extLst>
              <a:ext uri="{FF2B5EF4-FFF2-40B4-BE49-F238E27FC236}">
                <a16:creationId xmlns:a16="http://schemas.microsoft.com/office/drawing/2014/main" id="{68701800-B74C-8FC4-4147-D261C31103E8}"/>
              </a:ext>
            </a:extLst>
          </p:cNvPr>
          <p:cNvSpPr/>
          <p:nvPr userDrawn="1"/>
        </p:nvSpPr>
        <p:spPr>
          <a:xfrm>
            <a:off x="9706770" y="1714500"/>
            <a:ext cx="492363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chemeClr val="bg2">
              <a:lumMod val="90000"/>
            </a:schemeClr>
          </a:solidFill>
        </p:spPr>
        <p:txBody>
          <a:bodyPr wrap="square" lIns="0" tIns="0" rIns="0" bIns="0" rtlCol="0"/>
          <a:lstStyle/>
          <a:p>
            <a:endParaRPr dirty="0"/>
          </a:p>
        </p:txBody>
      </p:sp>
      <p:cxnSp>
        <p:nvCxnSpPr>
          <p:cNvPr id="13" name="Straight Connector 12">
            <a:extLst>
              <a:ext uri="{FF2B5EF4-FFF2-40B4-BE49-F238E27FC236}">
                <a16:creationId xmlns:a16="http://schemas.microsoft.com/office/drawing/2014/main" id="{20C31785-D02E-E65F-621F-C45A6665AEEF}"/>
              </a:ext>
            </a:extLst>
          </p:cNvPr>
          <p:cNvCxnSpPr>
            <a:cxnSpLocks/>
          </p:cNvCxnSpPr>
          <p:nvPr userDrawn="1"/>
        </p:nvCxnSpPr>
        <p:spPr bwMode="auto">
          <a:xfrm>
            <a:off x="9968942" y="2900583"/>
            <a:ext cx="4158220" cy="0"/>
          </a:xfrm>
          <a:prstGeom prst="line">
            <a:avLst/>
          </a:prstGeom>
          <a:solidFill>
            <a:schemeClr val="accent1"/>
          </a:solidFill>
          <a:ln w="12700" cap="flat" cmpd="sng" algn="ctr">
            <a:solidFill>
              <a:schemeClr val="bg2">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009731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2_Chart without callout">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89C5C778-F4C0-C7CF-C813-C9C3A87D8E4E}"/>
              </a:ext>
            </a:extLst>
          </p:cNvPr>
          <p:cNvSpPr/>
          <p:nvPr/>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
        <p:nvSpPr>
          <p:cNvPr id="2" name="Title 1"/>
          <p:cNvSpPr>
            <a:spLocks noGrp="1"/>
          </p:cNvSpPr>
          <p:nvPr>
            <p:ph type="title" hasCustomPrompt="1"/>
          </p:nvPr>
        </p:nvSpPr>
        <p:spPr>
          <a:xfrm>
            <a:off x="503237" y="329565"/>
            <a:ext cx="13623925" cy="1016350"/>
          </a:xfrm>
        </p:spPr>
        <p:txBody>
          <a:bodyPr/>
          <a:lstStyle>
            <a:lvl1pPr>
              <a:defRPr/>
            </a:lvl1pPr>
          </a:lstStyle>
          <a:p>
            <a:r>
              <a:rPr lang="en-US" dirty="0"/>
              <a:t>Slide Titles Should Use Initial Caps </a:t>
            </a:r>
          </a:p>
        </p:txBody>
      </p:sp>
      <p:sp>
        <p:nvSpPr>
          <p:cNvPr id="5" name="Text Placeholder 13"/>
          <p:cNvSpPr>
            <a:spLocks noGrp="1"/>
          </p:cNvSpPr>
          <p:nvPr>
            <p:ph type="body" sz="quarter" idx="15" hasCustomPrompt="1"/>
          </p:nvPr>
        </p:nvSpPr>
        <p:spPr>
          <a:xfrm>
            <a:off x="503237" y="1872517"/>
            <a:ext cx="13623925" cy="762000"/>
          </a:xfrm>
        </p:spPr>
        <p:txBody>
          <a:bodyPr anchor="b">
            <a:noAutofit/>
          </a:bodyPr>
          <a:lstStyle>
            <a:lvl1pPr marL="0" indent="0">
              <a:buNone/>
              <a:defRPr sz="2800" b="0">
                <a:solidFill>
                  <a:schemeClr val="tx1"/>
                </a:solidFill>
              </a:defRPr>
            </a:lvl1pPr>
          </a:lstStyle>
          <a:p>
            <a:pPr lvl="0"/>
            <a:r>
              <a:rPr lang="en-US" dirty="0"/>
              <a:t>Click to edit master text styles</a:t>
            </a:r>
          </a:p>
        </p:txBody>
      </p:sp>
      <p:sp>
        <p:nvSpPr>
          <p:cNvPr id="6" name="Chart Placeholder 6"/>
          <p:cNvSpPr>
            <a:spLocks noGrp="1"/>
          </p:cNvSpPr>
          <p:nvPr>
            <p:ph type="chart" sz="quarter" idx="16"/>
          </p:nvPr>
        </p:nvSpPr>
        <p:spPr>
          <a:xfrm>
            <a:off x="503238" y="3045239"/>
            <a:ext cx="13623924" cy="3831050"/>
          </a:xfrm>
        </p:spPr>
        <p:txBody>
          <a:bodyPr/>
          <a:lstStyle>
            <a:lvl1pPr>
              <a:defRPr/>
            </a:lvl1pPr>
          </a:lstStyle>
          <a:p>
            <a:r>
              <a:rPr lang="en-US"/>
              <a:t>Click icon to add chart</a:t>
            </a:r>
            <a:endParaRPr lang="en-US" dirty="0"/>
          </a:p>
        </p:txBody>
      </p:sp>
      <p:sp>
        <p:nvSpPr>
          <p:cNvPr id="4" name="Slide Number Placeholder 5">
            <a:extLst>
              <a:ext uri="{FF2B5EF4-FFF2-40B4-BE49-F238E27FC236}">
                <a16:creationId xmlns:a16="http://schemas.microsoft.com/office/drawing/2014/main" id="{2651C850-897C-E949-B6AA-E058B3A7F606}"/>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
        <p:nvSpPr>
          <p:cNvPr id="7" name="object 2">
            <a:extLst>
              <a:ext uri="{FF2B5EF4-FFF2-40B4-BE49-F238E27FC236}">
                <a16:creationId xmlns:a16="http://schemas.microsoft.com/office/drawing/2014/main" id="{C38F6F31-2868-9251-1D21-CE19F08F1A85}"/>
              </a:ext>
            </a:extLst>
          </p:cNvPr>
          <p:cNvSpPr/>
          <p:nvPr userDrawn="1"/>
        </p:nvSpPr>
        <p:spPr>
          <a:xfrm>
            <a:off x="0" y="1714500"/>
            <a:ext cx="14630400" cy="5516564"/>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dirty="0"/>
          </a:p>
        </p:txBody>
      </p:sp>
    </p:spTree>
    <p:extLst>
      <p:ext uri="{BB962C8B-B14F-4D97-AF65-F5344CB8AC3E}">
        <p14:creationId xmlns:p14="http://schemas.microsoft.com/office/powerpoint/2010/main" val="94619566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2_LAST LAYOUT OF TEMPLAT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A1B9540-768B-ACCF-01EE-CF2685BD13DD}"/>
              </a:ext>
            </a:extLst>
          </p:cNvPr>
          <p:cNvSpPr/>
          <p:nvPr/>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2" name="Rectangle 1"/>
          <p:cNvSpPr/>
          <p:nvPr/>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D2B639E-47C6-429D-9B16-628D1D29F30C}"/>
              </a:ext>
            </a:extLst>
          </p:cNvPr>
          <p:cNvSpPr/>
          <p:nvPr userDrawn="1"/>
        </p:nvSpPr>
        <p:spPr bwMode="auto">
          <a:xfrm>
            <a:off x="0" y="0"/>
            <a:ext cx="14630400" cy="7434470"/>
          </a:xfrm>
          <a:prstGeom prst="rect">
            <a:avLst/>
          </a:prstGeom>
          <a:solidFill>
            <a:srgbClr val="C00000"/>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5" name="Rectangle 4">
            <a:extLst>
              <a:ext uri="{FF2B5EF4-FFF2-40B4-BE49-F238E27FC236}">
                <a16:creationId xmlns:a16="http://schemas.microsoft.com/office/drawing/2014/main" id="{6DD9BE18-9205-BA2F-4BEB-AE6F483A0E92}"/>
              </a:ext>
            </a:extLst>
          </p:cNvPr>
          <p:cNvSpPr/>
          <p:nvPr userDrawn="1"/>
        </p:nvSpPr>
        <p:spPr>
          <a:xfrm>
            <a:off x="541176" y="1081750"/>
            <a:ext cx="13548048" cy="5632311"/>
          </a:xfrm>
          <a:prstGeom prst="rect">
            <a:avLst/>
          </a:prstGeom>
        </p:spPr>
        <p:txBody>
          <a:bodyPr wrap="square">
            <a:spAutoFit/>
          </a:bodyPr>
          <a:lstStyle/>
          <a:p>
            <a:pPr lvl="0" algn="ctr"/>
            <a:r>
              <a:rPr lang="en-US" sz="7200" dirty="0">
                <a:solidFill>
                  <a:schemeClr val="bg1"/>
                </a:solidFill>
                <a:latin typeface="+mj-lt"/>
                <a:ea typeface="Noto Sans" panose="020B0502040504020204" pitchFamily="34" charset="0"/>
                <a:cs typeface="Arial" panose="020B0604020202020204" pitchFamily="34" charset="0"/>
              </a:rPr>
              <a:t>Last</a:t>
            </a:r>
            <a:r>
              <a:rPr lang="en-US" sz="7200" baseline="0" dirty="0">
                <a:solidFill>
                  <a:schemeClr val="bg1"/>
                </a:solidFill>
                <a:latin typeface="+mj-lt"/>
                <a:ea typeface="Noto Sans" panose="020B0502040504020204" pitchFamily="34" charset="0"/>
                <a:cs typeface="Arial" panose="020B0604020202020204" pitchFamily="34" charset="0"/>
              </a:rPr>
              <a:t> Layout </a:t>
            </a:r>
            <a:r>
              <a:rPr lang="en-US" sz="7200" dirty="0">
                <a:solidFill>
                  <a:schemeClr val="bg1"/>
                </a:solidFill>
                <a:latin typeface="+mj-lt"/>
                <a:ea typeface="Noto Sans" panose="020B0502040504020204" pitchFamily="34" charset="0"/>
                <a:cs typeface="Arial" panose="020B0604020202020204" pitchFamily="34" charset="0"/>
              </a:rPr>
              <a:t>of Template</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Any slide layouts after this</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are from other templates </a:t>
            </a:r>
            <a:b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br>
            <a:r>
              <a:rPr lang="en-US" sz="7200" dirty="0">
                <a:solidFill>
                  <a:schemeClr val="bg1"/>
                </a:solidFill>
                <a:latin typeface="Arial" panose="020B0604020202020204" pitchFamily="34" charset="0"/>
                <a:ea typeface="Noto Sans" panose="020B0502040504020204" pitchFamily="34" charset="0"/>
                <a:cs typeface="Arial" panose="020B0604020202020204" pitchFamily="34" charset="0"/>
              </a:rPr>
              <a:t>and should not be used</a:t>
            </a:r>
            <a:endParaRPr lang="en-US" sz="6600" dirty="0">
              <a:solidFill>
                <a:schemeClr val="bg1"/>
              </a:solidFill>
              <a:latin typeface="Arial" panose="020B0604020202020204" pitchFamily="34" charset="0"/>
              <a:ea typeface="Noto Sans" panose="020B0502040504020204" pitchFamily="34" charset="0"/>
              <a:cs typeface="Arial" panose="020B0604020202020204" pitchFamily="34" charset="0"/>
            </a:endParaRPr>
          </a:p>
        </p:txBody>
      </p:sp>
    </p:spTree>
    <p:extLst>
      <p:ext uri="{BB962C8B-B14F-4D97-AF65-F5344CB8AC3E}">
        <p14:creationId xmlns:p14="http://schemas.microsoft.com/office/powerpoint/2010/main" val="421656932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4_Org Char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3238" y="616687"/>
            <a:ext cx="4302678" cy="729227"/>
          </a:xfrm>
        </p:spPr>
        <p:txBody>
          <a:bodyPr lIns="91440">
            <a:noAutofit/>
          </a:bodyPr>
          <a:lstStyle>
            <a:lvl1pPr>
              <a:defRPr sz="3000"/>
            </a:lvl1pPr>
          </a:lstStyle>
          <a:p>
            <a:r>
              <a:rPr lang="en-US" dirty="0"/>
              <a:t>Click To Edit</a:t>
            </a:r>
          </a:p>
        </p:txBody>
      </p:sp>
      <p:sp>
        <p:nvSpPr>
          <p:cNvPr id="3" name="Content Placeholder 2"/>
          <p:cNvSpPr>
            <a:spLocks noGrp="1"/>
          </p:cNvSpPr>
          <p:nvPr>
            <p:ph idx="1" hasCustomPrompt="1"/>
          </p:nvPr>
        </p:nvSpPr>
        <p:spPr>
          <a:xfrm>
            <a:off x="503237" y="1597026"/>
            <a:ext cx="3060250" cy="1348193"/>
          </a:xfrm>
        </p:spPr>
        <p:txBody>
          <a:bodyPr>
            <a:noAutofit/>
          </a:bodyPr>
          <a:lstStyle>
            <a:lvl1pPr marL="0" indent="0">
              <a:buNone/>
              <a:defRPr sz="2800"/>
            </a:lvl1pPr>
            <a:lvl2pPr marL="339725" indent="0">
              <a:buNone/>
              <a:defRPr sz="2800"/>
            </a:lvl2pPr>
            <a:lvl3pPr marL="688975" indent="0">
              <a:buNone/>
              <a:defRPr sz="2800"/>
            </a:lvl3pPr>
            <a:lvl4pPr marL="976312" indent="0">
              <a:buNone/>
              <a:defRPr sz="2800"/>
            </a:lvl4pPr>
            <a:lvl5pPr marL="1314450" indent="0">
              <a:buNone/>
              <a:defRPr sz="2800"/>
            </a:lvl5pPr>
          </a:lstStyle>
          <a:p>
            <a:pPr lvl="0"/>
            <a:r>
              <a:rPr lang="en-US" dirty="0"/>
              <a:t>Click to edit subtitle text</a:t>
            </a:r>
          </a:p>
        </p:txBody>
      </p:sp>
      <p:sp>
        <p:nvSpPr>
          <p:cNvPr id="9" name="Picture Placeholder 6">
            <a:extLst>
              <a:ext uri="{FF2B5EF4-FFF2-40B4-BE49-F238E27FC236}">
                <a16:creationId xmlns:a16="http://schemas.microsoft.com/office/drawing/2014/main" id="{0F6CA80A-BA8C-B7F2-8C4E-F84D62670B2D}"/>
              </a:ext>
            </a:extLst>
          </p:cNvPr>
          <p:cNvSpPr>
            <a:spLocks noGrp="1"/>
          </p:cNvSpPr>
          <p:nvPr userDrawn="1">
            <p:ph type="pic" sz="quarter" idx="20"/>
          </p:nvPr>
        </p:nvSpPr>
        <p:spPr>
          <a:xfrm>
            <a:off x="503233" y="5760719"/>
            <a:ext cx="1125809" cy="1124296"/>
          </a:xfrm>
          <a:solidFill>
            <a:schemeClr val="bg1">
              <a:lumMod val="85000"/>
            </a:schemeClr>
          </a:solidFill>
        </p:spPr>
        <p:txBody>
          <a:bodyPr/>
          <a:lstStyle>
            <a:lvl1pPr marL="0" indent="0">
              <a:buNone/>
              <a:defRPr/>
            </a:lvl1pPr>
          </a:lstStyle>
          <a:p>
            <a:endParaRPr lang="en-US" dirty="0"/>
          </a:p>
        </p:txBody>
      </p:sp>
      <p:sp>
        <p:nvSpPr>
          <p:cNvPr id="11" name="Text Placeholder 10">
            <a:extLst>
              <a:ext uri="{FF2B5EF4-FFF2-40B4-BE49-F238E27FC236}">
                <a16:creationId xmlns:a16="http://schemas.microsoft.com/office/drawing/2014/main" id="{F0DC35C0-C611-78A7-EFF1-0330D38B6D9D}"/>
              </a:ext>
            </a:extLst>
          </p:cNvPr>
          <p:cNvSpPr>
            <a:spLocks noGrp="1"/>
          </p:cNvSpPr>
          <p:nvPr>
            <p:ph type="body" sz="quarter" idx="21" hasCustomPrompt="1"/>
          </p:nvPr>
        </p:nvSpPr>
        <p:spPr>
          <a:xfrm>
            <a:off x="1720853"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2" name="Text Placeholder 10">
            <a:extLst>
              <a:ext uri="{FF2B5EF4-FFF2-40B4-BE49-F238E27FC236}">
                <a16:creationId xmlns:a16="http://schemas.microsoft.com/office/drawing/2014/main" id="{EF97933E-A769-4EC3-221C-BD006D40E1B0}"/>
              </a:ext>
            </a:extLst>
          </p:cNvPr>
          <p:cNvSpPr>
            <a:spLocks noGrp="1"/>
          </p:cNvSpPr>
          <p:nvPr>
            <p:ph type="body" sz="quarter" idx="22" hasCustomPrompt="1"/>
          </p:nvPr>
        </p:nvSpPr>
        <p:spPr>
          <a:xfrm>
            <a:off x="1720853"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16" name="Picture Placeholder 6">
            <a:extLst>
              <a:ext uri="{FF2B5EF4-FFF2-40B4-BE49-F238E27FC236}">
                <a16:creationId xmlns:a16="http://schemas.microsoft.com/office/drawing/2014/main" id="{79D9B7D2-2E2B-3273-95B3-EF18CB903DCB}"/>
              </a:ext>
            </a:extLst>
          </p:cNvPr>
          <p:cNvSpPr>
            <a:spLocks noGrp="1"/>
          </p:cNvSpPr>
          <p:nvPr>
            <p:ph type="pic" sz="quarter" idx="23"/>
          </p:nvPr>
        </p:nvSpPr>
        <p:spPr>
          <a:xfrm>
            <a:off x="3984049" y="5760719"/>
            <a:ext cx="1125809" cy="1124296"/>
          </a:xfrm>
          <a:solidFill>
            <a:schemeClr val="bg1">
              <a:lumMod val="85000"/>
            </a:schemeClr>
          </a:solidFill>
        </p:spPr>
        <p:txBody>
          <a:bodyPr/>
          <a:lstStyle>
            <a:lvl1pPr marL="0" indent="0">
              <a:buNone/>
              <a:defRPr/>
            </a:lvl1pPr>
          </a:lstStyle>
          <a:p>
            <a:endParaRPr lang="en-US" dirty="0"/>
          </a:p>
        </p:txBody>
      </p:sp>
      <p:sp>
        <p:nvSpPr>
          <p:cNvPr id="17" name="Text Placeholder 10">
            <a:extLst>
              <a:ext uri="{FF2B5EF4-FFF2-40B4-BE49-F238E27FC236}">
                <a16:creationId xmlns:a16="http://schemas.microsoft.com/office/drawing/2014/main" id="{D210B44B-5432-4C48-2886-68C6391780E1}"/>
              </a:ext>
            </a:extLst>
          </p:cNvPr>
          <p:cNvSpPr>
            <a:spLocks noGrp="1"/>
          </p:cNvSpPr>
          <p:nvPr>
            <p:ph type="body" sz="quarter" idx="24" hasCustomPrompt="1"/>
          </p:nvPr>
        </p:nvSpPr>
        <p:spPr>
          <a:xfrm>
            <a:off x="520166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18" name="Text Placeholder 10">
            <a:extLst>
              <a:ext uri="{FF2B5EF4-FFF2-40B4-BE49-F238E27FC236}">
                <a16:creationId xmlns:a16="http://schemas.microsoft.com/office/drawing/2014/main" id="{FFAAB62C-3F7A-FE76-23EB-98DB2C24AA32}"/>
              </a:ext>
            </a:extLst>
          </p:cNvPr>
          <p:cNvSpPr>
            <a:spLocks noGrp="1"/>
          </p:cNvSpPr>
          <p:nvPr>
            <p:ph type="body" sz="quarter" idx="25" hasCustomPrompt="1"/>
          </p:nvPr>
        </p:nvSpPr>
        <p:spPr>
          <a:xfrm>
            <a:off x="520166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0" name="Picture Placeholder 6">
            <a:extLst>
              <a:ext uri="{FF2B5EF4-FFF2-40B4-BE49-F238E27FC236}">
                <a16:creationId xmlns:a16="http://schemas.microsoft.com/office/drawing/2014/main" id="{91540D4C-2F55-AF9F-EB75-B005081C1B29}"/>
              </a:ext>
            </a:extLst>
          </p:cNvPr>
          <p:cNvSpPr>
            <a:spLocks noGrp="1"/>
          </p:cNvSpPr>
          <p:nvPr>
            <p:ph type="pic" sz="quarter" idx="26"/>
          </p:nvPr>
        </p:nvSpPr>
        <p:spPr>
          <a:xfrm>
            <a:off x="7459079" y="5760719"/>
            <a:ext cx="1125809" cy="1124296"/>
          </a:xfrm>
          <a:solidFill>
            <a:schemeClr val="bg1">
              <a:lumMod val="85000"/>
            </a:schemeClr>
          </a:solidFill>
        </p:spPr>
        <p:txBody>
          <a:bodyPr/>
          <a:lstStyle>
            <a:lvl1pPr marL="0" indent="0">
              <a:buNone/>
              <a:defRPr/>
            </a:lvl1pPr>
          </a:lstStyle>
          <a:p>
            <a:endParaRPr lang="en-US" dirty="0"/>
          </a:p>
        </p:txBody>
      </p:sp>
      <p:sp>
        <p:nvSpPr>
          <p:cNvPr id="21" name="Text Placeholder 10">
            <a:extLst>
              <a:ext uri="{FF2B5EF4-FFF2-40B4-BE49-F238E27FC236}">
                <a16:creationId xmlns:a16="http://schemas.microsoft.com/office/drawing/2014/main" id="{4F6C9556-BFE5-B01F-9587-486E37435807}"/>
              </a:ext>
            </a:extLst>
          </p:cNvPr>
          <p:cNvSpPr>
            <a:spLocks noGrp="1"/>
          </p:cNvSpPr>
          <p:nvPr>
            <p:ph type="body" sz="quarter" idx="27" hasCustomPrompt="1"/>
          </p:nvPr>
        </p:nvSpPr>
        <p:spPr>
          <a:xfrm>
            <a:off x="867669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2" name="Text Placeholder 10">
            <a:extLst>
              <a:ext uri="{FF2B5EF4-FFF2-40B4-BE49-F238E27FC236}">
                <a16:creationId xmlns:a16="http://schemas.microsoft.com/office/drawing/2014/main" id="{2ED38802-657F-81C9-048E-05CB3E058EF9}"/>
              </a:ext>
            </a:extLst>
          </p:cNvPr>
          <p:cNvSpPr>
            <a:spLocks noGrp="1"/>
          </p:cNvSpPr>
          <p:nvPr>
            <p:ph type="body" sz="quarter" idx="28" hasCustomPrompt="1"/>
          </p:nvPr>
        </p:nvSpPr>
        <p:spPr>
          <a:xfrm>
            <a:off x="867669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4" name="Picture Placeholder 6">
            <a:extLst>
              <a:ext uri="{FF2B5EF4-FFF2-40B4-BE49-F238E27FC236}">
                <a16:creationId xmlns:a16="http://schemas.microsoft.com/office/drawing/2014/main" id="{F6E8F21C-F64B-5865-6BCD-F80121E8E88E}"/>
              </a:ext>
            </a:extLst>
          </p:cNvPr>
          <p:cNvSpPr>
            <a:spLocks noGrp="1"/>
          </p:cNvSpPr>
          <p:nvPr>
            <p:ph type="pic" sz="quarter" idx="29"/>
          </p:nvPr>
        </p:nvSpPr>
        <p:spPr>
          <a:xfrm>
            <a:off x="10934109" y="5760719"/>
            <a:ext cx="1125809" cy="1124296"/>
          </a:xfrm>
          <a:solidFill>
            <a:schemeClr val="bg1">
              <a:lumMod val="85000"/>
            </a:schemeClr>
          </a:solidFill>
        </p:spPr>
        <p:txBody>
          <a:bodyPr/>
          <a:lstStyle>
            <a:lvl1pPr marL="0" indent="0">
              <a:buNone/>
              <a:defRPr/>
            </a:lvl1pPr>
          </a:lstStyle>
          <a:p>
            <a:endParaRPr lang="en-US" dirty="0"/>
          </a:p>
        </p:txBody>
      </p:sp>
      <p:sp>
        <p:nvSpPr>
          <p:cNvPr id="25" name="Text Placeholder 10">
            <a:extLst>
              <a:ext uri="{FF2B5EF4-FFF2-40B4-BE49-F238E27FC236}">
                <a16:creationId xmlns:a16="http://schemas.microsoft.com/office/drawing/2014/main" id="{535D82FB-2E4E-4B62-8878-B6A81F0D91C9}"/>
              </a:ext>
            </a:extLst>
          </p:cNvPr>
          <p:cNvSpPr>
            <a:spLocks noGrp="1"/>
          </p:cNvSpPr>
          <p:nvPr>
            <p:ph type="body" sz="quarter" idx="30" hasCustomPrompt="1"/>
          </p:nvPr>
        </p:nvSpPr>
        <p:spPr>
          <a:xfrm>
            <a:off x="12151729" y="5917437"/>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26" name="Text Placeholder 10">
            <a:extLst>
              <a:ext uri="{FF2B5EF4-FFF2-40B4-BE49-F238E27FC236}">
                <a16:creationId xmlns:a16="http://schemas.microsoft.com/office/drawing/2014/main" id="{79396F1E-0D7A-C6CC-EFE8-C181FDAFC3F1}"/>
              </a:ext>
            </a:extLst>
          </p:cNvPr>
          <p:cNvSpPr>
            <a:spLocks noGrp="1"/>
          </p:cNvSpPr>
          <p:nvPr>
            <p:ph type="body" sz="quarter" idx="31" hasCustomPrompt="1"/>
          </p:nvPr>
        </p:nvSpPr>
        <p:spPr>
          <a:xfrm>
            <a:off x="12151729" y="6222238"/>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28" name="Picture Placeholder 6">
            <a:extLst>
              <a:ext uri="{FF2B5EF4-FFF2-40B4-BE49-F238E27FC236}">
                <a16:creationId xmlns:a16="http://schemas.microsoft.com/office/drawing/2014/main" id="{94521486-C084-761E-652A-41F8EDD95CD2}"/>
              </a:ext>
            </a:extLst>
          </p:cNvPr>
          <p:cNvSpPr>
            <a:spLocks noGrp="1"/>
          </p:cNvSpPr>
          <p:nvPr>
            <p:ph type="pic" sz="quarter" idx="32"/>
          </p:nvPr>
        </p:nvSpPr>
        <p:spPr>
          <a:xfrm>
            <a:off x="503233" y="4161414"/>
            <a:ext cx="1125809" cy="1124296"/>
          </a:xfrm>
          <a:solidFill>
            <a:schemeClr val="bg1">
              <a:lumMod val="85000"/>
            </a:schemeClr>
          </a:solidFill>
        </p:spPr>
        <p:txBody>
          <a:bodyPr/>
          <a:lstStyle>
            <a:lvl1pPr marL="0" indent="0">
              <a:buNone/>
              <a:defRPr/>
            </a:lvl1pPr>
          </a:lstStyle>
          <a:p>
            <a:endParaRPr lang="en-US" dirty="0"/>
          </a:p>
        </p:txBody>
      </p:sp>
      <p:sp>
        <p:nvSpPr>
          <p:cNvPr id="29" name="Text Placeholder 10">
            <a:extLst>
              <a:ext uri="{FF2B5EF4-FFF2-40B4-BE49-F238E27FC236}">
                <a16:creationId xmlns:a16="http://schemas.microsoft.com/office/drawing/2014/main" id="{8DC7B0C1-3855-86C2-0A18-D670191A8392}"/>
              </a:ext>
            </a:extLst>
          </p:cNvPr>
          <p:cNvSpPr>
            <a:spLocks noGrp="1"/>
          </p:cNvSpPr>
          <p:nvPr>
            <p:ph type="body" sz="quarter" idx="33" hasCustomPrompt="1"/>
          </p:nvPr>
        </p:nvSpPr>
        <p:spPr>
          <a:xfrm>
            <a:off x="1720853"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0" name="Text Placeholder 10">
            <a:extLst>
              <a:ext uri="{FF2B5EF4-FFF2-40B4-BE49-F238E27FC236}">
                <a16:creationId xmlns:a16="http://schemas.microsoft.com/office/drawing/2014/main" id="{8955BC9D-F392-B268-B8FA-CC8EA43E773F}"/>
              </a:ext>
            </a:extLst>
          </p:cNvPr>
          <p:cNvSpPr>
            <a:spLocks noGrp="1"/>
          </p:cNvSpPr>
          <p:nvPr>
            <p:ph type="body" sz="quarter" idx="34" hasCustomPrompt="1"/>
          </p:nvPr>
        </p:nvSpPr>
        <p:spPr>
          <a:xfrm>
            <a:off x="1720853"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2" name="Picture Placeholder 6">
            <a:extLst>
              <a:ext uri="{FF2B5EF4-FFF2-40B4-BE49-F238E27FC236}">
                <a16:creationId xmlns:a16="http://schemas.microsoft.com/office/drawing/2014/main" id="{BD558958-69BB-A734-6ACB-32F309A77CFF}"/>
              </a:ext>
            </a:extLst>
          </p:cNvPr>
          <p:cNvSpPr>
            <a:spLocks noGrp="1"/>
          </p:cNvSpPr>
          <p:nvPr>
            <p:ph type="pic" sz="quarter" idx="35"/>
          </p:nvPr>
        </p:nvSpPr>
        <p:spPr>
          <a:xfrm>
            <a:off x="3984049" y="4161414"/>
            <a:ext cx="1125809" cy="1124296"/>
          </a:xfrm>
          <a:solidFill>
            <a:schemeClr val="bg1">
              <a:lumMod val="85000"/>
            </a:schemeClr>
          </a:solidFill>
        </p:spPr>
        <p:txBody>
          <a:bodyPr/>
          <a:lstStyle>
            <a:lvl1pPr marL="0" indent="0">
              <a:buNone/>
              <a:defRPr/>
            </a:lvl1pPr>
          </a:lstStyle>
          <a:p>
            <a:endParaRPr lang="en-US" dirty="0"/>
          </a:p>
        </p:txBody>
      </p:sp>
      <p:sp>
        <p:nvSpPr>
          <p:cNvPr id="33" name="Text Placeholder 10">
            <a:extLst>
              <a:ext uri="{FF2B5EF4-FFF2-40B4-BE49-F238E27FC236}">
                <a16:creationId xmlns:a16="http://schemas.microsoft.com/office/drawing/2014/main" id="{F0B6883B-4B23-05B7-1A9A-829255DBC0DB}"/>
              </a:ext>
            </a:extLst>
          </p:cNvPr>
          <p:cNvSpPr>
            <a:spLocks noGrp="1"/>
          </p:cNvSpPr>
          <p:nvPr>
            <p:ph type="body" sz="quarter" idx="36" hasCustomPrompt="1"/>
          </p:nvPr>
        </p:nvSpPr>
        <p:spPr>
          <a:xfrm>
            <a:off x="520166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4" name="Text Placeholder 10">
            <a:extLst>
              <a:ext uri="{FF2B5EF4-FFF2-40B4-BE49-F238E27FC236}">
                <a16:creationId xmlns:a16="http://schemas.microsoft.com/office/drawing/2014/main" id="{882FBF47-1EC2-57D6-A2F5-3CB615404C58}"/>
              </a:ext>
            </a:extLst>
          </p:cNvPr>
          <p:cNvSpPr>
            <a:spLocks noGrp="1"/>
          </p:cNvSpPr>
          <p:nvPr>
            <p:ph type="body" sz="quarter" idx="37" hasCustomPrompt="1"/>
          </p:nvPr>
        </p:nvSpPr>
        <p:spPr>
          <a:xfrm>
            <a:off x="520166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36" name="Picture Placeholder 6">
            <a:extLst>
              <a:ext uri="{FF2B5EF4-FFF2-40B4-BE49-F238E27FC236}">
                <a16:creationId xmlns:a16="http://schemas.microsoft.com/office/drawing/2014/main" id="{B4F1ECC7-0294-0893-F7B6-4B719C20DB3C}"/>
              </a:ext>
            </a:extLst>
          </p:cNvPr>
          <p:cNvSpPr>
            <a:spLocks noGrp="1"/>
          </p:cNvSpPr>
          <p:nvPr>
            <p:ph type="pic" sz="quarter" idx="38"/>
          </p:nvPr>
        </p:nvSpPr>
        <p:spPr>
          <a:xfrm>
            <a:off x="7459079" y="4161414"/>
            <a:ext cx="1125809" cy="1124296"/>
          </a:xfrm>
          <a:solidFill>
            <a:schemeClr val="bg1">
              <a:lumMod val="85000"/>
            </a:schemeClr>
          </a:solidFill>
        </p:spPr>
        <p:txBody>
          <a:bodyPr/>
          <a:lstStyle>
            <a:lvl1pPr marL="0" indent="0">
              <a:buNone/>
              <a:defRPr/>
            </a:lvl1pPr>
          </a:lstStyle>
          <a:p>
            <a:endParaRPr lang="en-US" dirty="0"/>
          </a:p>
        </p:txBody>
      </p:sp>
      <p:sp>
        <p:nvSpPr>
          <p:cNvPr id="37" name="Text Placeholder 10">
            <a:extLst>
              <a:ext uri="{FF2B5EF4-FFF2-40B4-BE49-F238E27FC236}">
                <a16:creationId xmlns:a16="http://schemas.microsoft.com/office/drawing/2014/main" id="{CFE4742C-62A6-3943-3AB9-E1473AAB7BA1}"/>
              </a:ext>
            </a:extLst>
          </p:cNvPr>
          <p:cNvSpPr>
            <a:spLocks noGrp="1"/>
          </p:cNvSpPr>
          <p:nvPr>
            <p:ph type="body" sz="quarter" idx="39" hasCustomPrompt="1"/>
          </p:nvPr>
        </p:nvSpPr>
        <p:spPr>
          <a:xfrm>
            <a:off x="867669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38" name="Text Placeholder 10">
            <a:extLst>
              <a:ext uri="{FF2B5EF4-FFF2-40B4-BE49-F238E27FC236}">
                <a16:creationId xmlns:a16="http://schemas.microsoft.com/office/drawing/2014/main" id="{1018C43F-F5F3-65A1-AD09-625021BFECD0}"/>
              </a:ext>
            </a:extLst>
          </p:cNvPr>
          <p:cNvSpPr>
            <a:spLocks noGrp="1"/>
          </p:cNvSpPr>
          <p:nvPr>
            <p:ph type="body" sz="quarter" idx="40" hasCustomPrompt="1"/>
          </p:nvPr>
        </p:nvSpPr>
        <p:spPr>
          <a:xfrm>
            <a:off x="867669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0" name="Picture Placeholder 6">
            <a:extLst>
              <a:ext uri="{FF2B5EF4-FFF2-40B4-BE49-F238E27FC236}">
                <a16:creationId xmlns:a16="http://schemas.microsoft.com/office/drawing/2014/main" id="{DCFA9079-BB94-319C-A413-6D8E15EEAD2E}"/>
              </a:ext>
            </a:extLst>
          </p:cNvPr>
          <p:cNvSpPr>
            <a:spLocks noGrp="1"/>
          </p:cNvSpPr>
          <p:nvPr>
            <p:ph type="pic" sz="quarter" idx="41"/>
          </p:nvPr>
        </p:nvSpPr>
        <p:spPr>
          <a:xfrm>
            <a:off x="10934109" y="4161414"/>
            <a:ext cx="1125809" cy="1124296"/>
          </a:xfrm>
          <a:solidFill>
            <a:schemeClr val="bg1">
              <a:lumMod val="85000"/>
            </a:schemeClr>
          </a:solidFill>
        </p:spPr>
        <p:txBody>
          <a:bodyPr/>
          <a:lstStyle>
            <a:lvl1pPr marL="0" indent="0">
              <a:buNone/>
              <a:defRPr/>
            </a:lvl1pPr>
          </a:lstStyle>
          <a:p>
            <a:endParaRPr lang="en-US" dirty="0"/>
          </a:p>
        </p:txBody>
      </p:sp>
      <p:sp>
        <p:nvSpPr>
          <p:cNvPr id="41" name="Text Placeholder 10">
            <a:extLst>
              <a:ext uri="{FF2B5EF4-FFF2-40B4-BE49-F238E27FC236}">
                <a16:creationId xmlns:a16="http://schemas.microsoft.com/office/drawing/2014/main" id="{94925F85-A2AA-F720-3745-59937409054F}"/>
              </a:ext>
            </a:extLst>
          </p:cNvPr>
          <p:cNvSpPr>
            <a:spLocks noGrp="1"/>
          </p:cNvSpPr>
          <p:nvPr>
            <p:ph type="body" sz="quarter" idx="42" hasCustomPrompt="1"/>
          </p:nvPr>
        </p:nvSpPr>
        <p:spPr>
          <a:xfrm>
            <a:off x="12151729" y="431813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2" name="Text Placeholder 10">
            <a:extLst>
              <a:ext uri="{FF2B5EF4-FFF2-40B4-BE49-F238E27FC236}">
                <a16:creationId xmlns:a16="http://schemas.microsoft.com/office/drawing/2014/main" id="{BA19A9E8-6749-F611-3A66-EF24A8AA0084}"/>
              </a:ext>
            </a:extLst>
          </p:cNvPr>
          <p:cNvSpPr>
            <a:spLocks noGrp="1"/>
          </p:cNvSpPr>
          <p:nvPr>
            <p:ph type="body" sz="quarter" idx="43" hasCustomPrompt="1"/>
          </p:nvPr>
        </p:nvSpPr>
        <p:spPr>
          <a:xfrm>
            <a:off x="12151729" y="462293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4" name="Picture Placeholder 6">
            <a:extLst>
              <a:ext uri="{FF2B5EF4-FFF2-40B4-BE49-F238E27FC236}">
                <a16:creationId xmlns:a16="http://schemas.microsoft.com/office/drawing/2014/main" id="{4F4355E3-EC8E-5C40-BF7E-21130271D4CF}"/>
              </a:ext>
            </a:extLst>
          </p:cNvPr>
          <p:cNvSpPr>
            <a:spLocks noGrp="1"/>
          </p:cNvSpPr>
          <p:nvPr>
            <p:ph type="pic" sz="quarter" idx="44"/>
          </p:nvPr>
        </p:nvSpPr>
        <p:spPr>
          <a:xfrm>
            <a:off x="3984049" y="2567104"/>
            <a:ext cx="1125809" cy="1124296"/>
          </a:xfrm>
          <a:solidFill>
            <a:schemeClr val="bg1">
              <a:lumMod val="85000"/>
            </a:schemeClr>
          </a:solidFill>
        </p:spPr>
        <p:txBody>
          <a:bodyPr/>
          <a:lstStyle>
            <a:lvl1pPr marL="0" indent="0">
              <a:buNone/>
              <a:defRPr/>
            </a:lvl1pPr>
          </a:lstStyle>
          <a:p>
            <a:endParaRPr lang="en-US" dirty="0"/>
          </a:p>
        </p:txBody>
      </p:sp>
      <p:sp>
        <p:nvSpPr>
          <p:cNvPr id="45" name="Text Placeholder 10">
            <a:extLst>
              <a:ext uri="{FF2B5EF4-FFF2-40B4-BE49-F238E27FC236}">
                <a16:creationId xmlns:a16="http://schemas.microsoft.com/office/drawing/2014/main" id="{B899B7C8-075B-A7DA-BC67-2BE408DFE9DC}"/>
              </a:ext>
            </a:extLst>
          </p:cNvPr>
          <p:cNvSpPr>
            <a:spLocks noGrp="1"/>
          </p:cNvSpPr>
          <p:nvPr>
            <p:ph type="body" sz="quarter" idx="45" hasCustomPrompt="1"/>
          </p:nvPr>
        </p:nvSpPr>
        <p:spPr>
          <a:xfrm>
            <a:off x="520166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46" name="Text Placeholder 10">
            <a:extLst>
              <a:ext uri="{FF2B5EF4-FFF2-40B4-BE49-F238E27FC236}">
                <a16:creationId xmlns:a16="http://schemas.microsoft.com/office/drawing/2014/main" id="{64237FA6-A072-9159-A24D-79BBBDF4E064}"/>
              </a:ext>
            </a:extLst>
          </p:cNvPr>
          <p:cNvSpPr>
            <a:spLocks noGrp="1"/>
          </p:cNvSpPr>
          <p:nvPr>
            <p:ph type="body" sz="quarter" idx="46" hasCustomPrompt="1"/>
          </p:nvPr>
        </p:nvSpPr>
        <p:spPr>
          <a:xfrm>
            <a:off x="520166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8" name="Picture Placeholder 6">
            <a:extLst>
              <a:ext uri="{FF2B5EF4-FFF2-40B4-BE49-F238E27FC236}">
                <a16:creationId xmlns:a16="http://schemas.microsoft.com/office/drawing/2014/main" id="{BABB45AB-EF52-4504-652B-34551886BBAF}"/>
              </a:ext>
            </a:extLst>
          </p:cNvPr>
          <p:cNvSpPr>
            <a:spLocks noGrp="1"/>
          </p:cNvSpPr>
          <p:nvPr>
            <p:ph type="pic" sz="quarter" idx="47"/>
          </p:nvPr>
        </p:nvSpPr>
        <p:spPr>
          <a:xfrm>
            <a:off x="7459079" y="2567104"/>
            <a:ext cx="1125809" cy="1124296"/>
          </a:xfrm>
          <a:solidFill>
            <a:schemeClr val="bg1">
              <a:lumMod val="85000"/>
            </a:schemeClr>
          </a:solidFill>
        </p:spPr>
        <p:txBody>
          <a:bodyPr/>
          <a:lstStyle>
            <a:lvl1pPr marL="0" indent="0">
              <a:buNone/>
              <a:defRPr/>
            </a:lvl1pPr>
          </a:lstStyle>
          <a:p>
            <a:endParaRPr lang="en-US" dirty="0"/>
          </a:p>
        </p:txBody>
      </p:sp>
      <p:sp>
        <p:nvSpPr>
          <p:cNvPr id="49" name="Text Placeholder 10">
            <a:extLst>
              <a:ext uri="{FF2B5EF4-FFF2-40B4-BE49-F238E27FC236}">
                <a16:creationId xmlns:a16="http://schemas.microsoft.com/office/drawing/2014/main" id="{739A6FDB-63BA-5D83-CAF0-EAB994855796}"/>
              </a:ext>
            </a:extLst>
          </p:cNvPr>
          <p:cNvSpPr>
            <a:spLocks noGrp="1"/>
          </p:cNvSpPr>
          <p:nvPr>
            <p:ph type="body" sz="quarter" idx="48" hasCustomPrompt="1"/>
          </p:nvPr>
        </p:nvSpPr>
        <p:spPr>
          <a:xfrm>
            <a:off x="8676699" y="2723822"/>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0" name="Text Placeholder 10">
            <a:extLst>
              <a:ext uri="{FF2B5EF4-FFF2-40B4-BE49-F238E27FC236}">
                <a16:creationId xmlns:a16="http://schemas.microsoft.com/office/drawing/2014/main" id="{3CC40181-25B6-D371-6EDE-263324525C5B}"/>
              </a:ext>
            </a:extLst>
          </p:cNvPr>
          <p:cNvSpPr>
            <a:spLocks noGrp="1"/>
          </p:cNvSpPr>
          <p:nvPr>
            <p:ph type="body" sz="quarter" idx="49" hasCustomPrompt="1"/>
          </p:nvPr>
        </p:nvSpPr>
        <p:spPr>
          <a:xfrm>
            <a:off x="8676699" y="3028623"/>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52" name="Picture Placeholder 6">
            <a:extLst>
              <a:ext uri="{FF2B5EF4-FFF2-40B4-BE49-F238E27FC236}">
                <a16:creationId xmlns:a16="http://schemas.microsoft.com/office/drawing/2014/main" id="{AECC4A25-8EE4-5F71-7039-B9D6B4729098}"/>
              </a:ext>
            </a:extLst>
          </p:cNvPr>
          <p:cNvSpPr>
            <a:spLocks noGrp="1"/>
          </p:cNvSpPr>
          <p:nvPr>
            <p:ph type="pic" sz="quarter" idx="50"/>
          </p:nvPr>
        </p:nvSpPr>
        <p:spPr>
          <a:xfrm>
            <a:off x="5660759" y="919031"/>
            <a:ext cx="1125809" cy="1124296"/>
          </a:xfrm>
          <a:solidFill>
            <a:schemeClr val="bg1">
              <a:lumMod val="85000"/>
            </a:schemeClr>
          </a:solidFill>
        </p:spPr>
        <p:txBody>
          <a:bodyPr/>
          <a:lstStyle>
            <a:lvl1pPr marL="0" indent="0">
              <a:buNone/>
              <a:defRPr/>
            </a:lvl1pPr>
          </a:lstStyle>
          <a:p>
            <a:endParaRPr lang="en-US" dirty="0"/>
          </a:p>
        </p:txBody>
      </p:sp>
      <p:sp>
        <p:nvSpPr>
          <p:cNvPr id="53" name="Text Placeholder 10">
            <a:extLst>
              <a:ext uri="{FF2B5EF4-FFF2-40B4-BE49-F238E27FC236}">
                <a16:creationId xmlns:a16="http://schemas.microsoft.com/office/drawing/2014/main" id="{D886AF52-6F03-B5B1-ABE1-123DB0094CF7}"/>
              </a:ext>
            </a:extLst>
          </p:cNvPr>
          <p:cNvSpPr>
            <a:spLocks noGrp="1"/>
          </p:cNvSpPr>
          <p:nvPr>
            <p:ph type="body" sz="quarter" idx="51" hasCustomPrompt="1"/>
          </p:nvPr>
        </p:nvSpPr>
        <p:spPr>
          <a:xfrm>
            <a:off x="6878379" y="1075749"/>
            <a:ext cx="1842633" cy="377372"/>
          </a:xfrm>
        </p:spPr>
        <p:txBody>
          <a:bodyPr>
            <a:noAutofit/>
          </a:bodyPr>
          <a:lstStyle>
            <a:lvl1pPr marL="0" indent="0">
              <a:buNone/>
              <a:defRPr sz="1500" b="1" i="0">
                <a:latin typeface="Arial Narrow" panose="020B0604020202020204" pitchFamily="34" charset="0"/>
                <a:cs typeface="Arial Narrow" panose="020B0604020202020204" pitchFamily="34" charset="0"/>
              </a:defRPr>
            </a:lvl1pPr>
          </a:lstStyle>
          <a:p>
            <a:pPr lvl="0"/>
            <a:r>
              <a:rPr lang="en-US" dirty="0"/>
              <a:t>Name</a:t>
            </a:r>
          </a:p>
        </p:txBody>
      </p:sp>
      <p:sp>
        <p:nvSpPr>
          <p:cNvPr id="54" name="Text Placeholder 10">
            <a:extLst>
              <a:ext uri="{FF2B5EF4-FFF2-40B4-BE49-F238E27FC236}">
                <a16:creationId xmlns:a16="http://schemas.microsoft.com/office/drawing/2014/main" id="{63C473C1-8B3A-5C7A-E473-B0F5F267A5D8}"/>
              </a:ext>
            </a:extLst>
          </p:cNvPr>
          <p:cNvSpPr>
            <a:spLocks noGrp="1"/>
          </p:cNvSpPr>
          <p:nvPr>
            <p:ph type="body" sz="quarter" idx="52" hasCustomPrompt="1"/>
          </p:nvPr>
        </p:nvSpPr>
        <p:spPr>
          <a:xfrm>
            <a:off x="6878379" y="1380550"/>
            <a:ext cx="1842633" cy="587829"/>
          </a:xfrm>
        </p:spPr>
        <p:txBody>
          <a:bodyPr>
            <a:noAutofit/>
          </a:bodyPr>
          <a:lstStyle>
            <a:lvl1pPr marL="0" indent="0">
              <a:buNone/>
              <a:defRPr sz="1300" b="0" i="0">
                <a:latin typeface="Arial Narrow" panose="020B0604020202020204" pitchFamily="34" charset="0"/>
                <a:cs typeface="Arial Narrow" panose="020B0604020202020204" pitchFamily="34" charset="0"/>
              </a:defRPr>
            </a:lvl1pPr>
          </a:lstStyle>
          <a:p>
            <a:pPr lvl="0"/>
            <a:r>
              <a:rPr lang="en-US" dirty="0"/>
              <a:t>Title</a:t>
            </a:r>
          </a:p>
        </p:txBody>
      </p:sp>
      <p:sp>
        <p:nvSpPr>
          <p:cNvPr id="4" name="Slide Number Placeholder 5">
            <a:extLst>
              <a:ext uri="{FF2B5EF4-FFF2-40B4-BE49-F238E27FC236}">
                <a16:creationId xmlns:a16="http://schemas.microsoft.com/office/drawing/2014/main" id="{2B0155BC-BDA8-C818-E00A-BE1E32EAF0B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9829019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_Title/Closing Slide Patter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4AAEE0-7563-43D8-2EA6-0EF66AD33038}"/>
              </a:ext>
            </a:extLst>
          </p:cNvPr>
          <p:cNvSpPr/>
          <p:nvPr userDrawn="1"/>
        </p:nvSpPr>
        <p:spPr>
          <a:xfrm>
            <a:off x="0" y="0"/>
            <a:ext cx="14630400" cy="723106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7" name="Picture 6" descr="A green and white squares&#10;&#10;Description automatically generated">
            <a:extLst>
              <a:ext uri="{FF2B5EF4-FFF2-40B4-BE49-F238E27FC236}">
                <a16:creationId xmlns:a16="http://schemas.microsoft.com/office/drawing/2014/main" id="{F20F85B9-FEB9-E836-6DAC-242661FDEEA6}"/>
              </a:ext>
            </a:extLst>
          </p:cNvPr>
          <p:cNvPicPr>
            <a:picLocks noChangeAspect="1"/>
          </p:cNvPicPr>
          <p:nvPr userDrawn="1"/>
        </p:nvPicPr>
        <p:blipFill>
          <a:blip r:embed="rId2"/>
          <a:stretch>
            <a:fillRect/>
          </a:stretch>
        </p:blipFill>
        <p:spPr>
          <a:xfrm>
            <a:off x="9215254" y="0"/>
            <a:ext cx="5415146" cy="7230154"/>
          </a:xfrm>
          <a:prstGeom prst="rect">
            <a:avLst/>
          </a:prstGeom>
        </p:spPr>
      </p:pic>
      <p:sp>
        <p:nvSpPr>
          <p:cNvPr id="12" name="Title 1">
            <a:extLst>
              <a:ext uri="{FF2B5EF4-FFF2-40B4-BE49-F238E27FC236}">
                <a16:creationId xmlns:a16="http://schemas.microsoft.com/office/drawing/2014/main" id="{C8D37EB2-5223-EE12-23A2-A024E2AF66D5}"/>
              </a:ext>
            </a:extLst>
          </p:cNvPr>
          <p:cNvSpPr>
            <a:spLocks noGrp="1"/>
          </p:cNvSpPr>
          <p:nvPr>
            <p:ph type="title" hasCustomPrompt="1"/>
          </p:nvPr>
        </p:nvSpPr>
        <p:spPr>
          <a:xfrm>
            <a:off x="683777" y="1318635"/>
            <a:ext cx="6367654" cy="1276437"/>
          </a:xfrm>
        </p:spPr>
        <p:txBody>
          <a:bodyPr lIns="91440">
            <a:noAutofit/>
          </a:bodyPr>
          <a:lstStyle>
            <a:lvl1pPr algn="l" defTabSz="1463040" rtl="0" eaLnBrk="1" latinLnBrk="0" hangingPunct="1">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sp>
        <p:nvSpPr>
          <p:cNvPr id="13" name="Text Placeholder 13">
            <a:extLst>
              <a:ext uri="{FF2B5EF4-FFF2-40B4-BE49-F238E27FC236}">
                <a16:creationId xmlns:a16="http://schemas.microsoft.com/office/drawing/2014/main" id="{5C72A97E-78EF-DAED-456A-D9CCEC8F651C}"/>
              </a:ext>
            </a:extLst>
          </p:cNvPr>
          <p:cNvSpPr>
            <a:spLocks noGrp="1"/>
          </p:cNvSpPr>
          <p:nvPr>
            <p:ph type="body" sz="quarter" idx="12" hasCustomPrompt="1"/>
          </p:nvPr>
        </p:nvSpPr>
        <p:spPr>
          <a:xfrm>
            <a:off x="683777" y="2955782"/>
            <a:ext cx="6367654" cy="910340"/>
          </a:xfrm>
        </p:spPr>
        <p:txBody>
          <a:bodyPr>
            <a:noAutofit/>
          </a:bodyPr>
          <a:lstStyle>
            <a:lvl1pPr marL="0" indent="0">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6E904E0F-9C02-56BE-7DF9-ADE6E1C29A61}"/>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108558844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3_Co-branded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F5FC2D6-258E-2A4C-99EE-17BDF6F362B5}"/>
              </a:ext>
            </a:extLst>
          </p:cNvPr>
          <p:cNvSpPr/>
          <p:nvPr userDrawn="1"/>
        </p:nvSpPr>
        <p:spPr bwMode="auto">
          <a:xfrm>
            <a:off x="-18169" y="0"/>
            <a:ext cx="14630380" cy="8229600"/>
          </a:xfrm>
          <a:prstGeom prst="rect">
            <a:avLst/>
          </a:prstGeom>
          <a:solidFill>
            <a:schemeClr val="accent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pic>
        <p:nvPicPr>
          <p:cNvPr id="7" name="Picture 6">
            <a:extLst>
              <a:ext uri="{FF2B5EF4-FFF2-40B4-BE49-F238E27FC236}">
                <a16:creationId xmlns:a16="http://schemas.microsoft.com/office/drawing/2014/main" id="{6DC6D24F-3F63-5BDF-85A3-4AE929F7544C}"/>
              </a:ext>
            </a:extLst>
          </p:cNvPr>
          <p:cNvPicPr>
            <a:picLocks noChangeAspect="1"/>
          </p:cNvPicPr>
          <p:nvPr userDrawn="1"/>
        </p:nvPicPr>
        <p:blipFill>
          <a:blip r:embed="rId2"/>
          <a:srcRect/>
          <a:stretch/>
        </p:blipFill>
        <p:spPr>
          <a:xfrm>
            <a:off x="-18168" y="2275119"/>
            <a:ext cx="14630380" cy="3670207"/>
          </a:xfrm>
          <a:prstGeom prst="rect">
            <a:avLst/>
          </a:prstGeom>
        </p:spPr>
      </p:pic>
      <p:sp>
        <p:nvSpPr>
          <p:cNvPr id="4" name="TextBox 3">
            <a:extLst>
              <a:ext uri="{FF2B5EF4-FFF2-40B4-BE49-F238E27FC236}">
                <a16:creationId xmlns:a16="http://schemas.microsoft.com/office/drawing/2014/main" id="{44D9FEA5-9836-9524-A302-D1D4F2E9659B}"/>
              </a:ext>
            </a:extLst>
          </p:cNvPr>
          <p:cNvSpPr txBox="1"/>
          <p:nvPr userDrawn="1"/>
        </p:nvSpPr>
        <p:spPr>
          <a:xfrm>
            <a:off x="7315201" y="6302865"/>
            <a:ext cx="7315210" cy="538609"/>
          </a:xfrm>
          <a:prstGeom prst="rect">
            <a:avLst/>
          </a:prstGeom>
          <a:noFill/>
        </p:spPr>
        <p:txBody>
          <a:bodyPr wrap="square">
            <a:spAutoFit/>
          </a:bodyPr>
          <a:lstStyle/>
          <a:p>
            <a:r>
              <a:rPr lang="en-US" dirty="0">
                <a:solidFill>
                  <a:schemeClr val="bg1"/>
                </a:solidFill>
              </a:rPr>
              <a:t>NI is now part of Emerson.</a:t>
            </a:r>
          </a:p>
        </p:txBody>
      </p:sp>
      <p:sp>
        <p:nvSpPr>
          <p:cNvPr id="6" name="Slide Number Placeholder 5">
            <a:extLst>
              <a:ext uri="{FF2B5EF4-FFF2-40B4-BE49-F238E27FC236}">
                <a16:creationId xmlns:a16="http://schemas.microsoft.com/office/drawing/2014/main" id="{60450ED1-DB5B-ABCC-5F7C-40C47AA2A744}"/>
              </a:ext>
            </a:extLst>
          </p:cNvPr>
          <p:cNvSpPr>
            <a:spLocks noGrp="1"/>
          </p:cNvSpPr>
          <p:nvPr>
            <p:ph type="sldNum" sz="quarter" idx="4"/>
          </p:nvPr>
        </p:nvSpPr>
        <p:spPr>
          <a:xfrm>
            <a:off x="516310" y="7739080"/>
            <a:ext cx="2743200" cy="208129"/>
          </a:xfrm>
          <a:prstGeom prst="rect">
            <a:avLst/>
          </a:prstGeom>
        </p:spPr>
        <p:txBody>
          <a:bodyPr/>
          <a:lstStyle>
            <a:lvl1pPr>
              <a:defRPr sz="1000">
                <a:solidFill>
                  <a:schemeClr val="bg1"/>
                </a:solidFill>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24189678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3_Co-branded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6CF378-F0E6-5034-6CF6-ECC88E4B67B9}"/>
              </a:ext>
            </a:extLst>
          </p:cNvPr>
          <p:cNvSpPr/>
          <p:nvPr userDrawn="1"/>
        </p:nvSpPr>
        <p:spPr bwMode="auto">
          <a:xfrm>
            <a:off x="-18169" y="0"/>
            <a:ext cx="14630380" cy="8229600"/>
          </a:xfrm>
          <a:prstGeom prst="rect">
            <a:avLst/>
          </a:prstGeom>
          <a:solidFill>
            <a:schemeClr val="bg2"/>
          </a:solidFill>
          <a:ln w="9525">
            <a:noFill/>
            <a:round/>
            <a:headEnd/>
            <a:tailEnd/>
          </a:ln>
          <a:effectLst/>
        </p:spPr>
        <p:txBody>
          <a:bodyPr wrap="square" rtlCol="0" anchor="ctr"/>
          <a:lstStyle/>
          <a:p>
            <a:pPr algn="ctr" eaLnBrk="0" fontAlgn="base" hangingPunct="0">
              <a:spcBef>
                <a:spcPct val="0"/>
              </a:spcBef>
              <a:spcAft>
                <a:spcPct val="0"/>
              </a:spcAft>
            </a:pPr>
            <a:endParaRPr lang="en-US" b="1" dirty="0">
              <a:solidFill>
                <a:srgbClr val="FFFFFF"/>
              </a:solidFill>
            </a:endParaRPr>
          </a:p>
        </p:txBody>
      </p:sp>
      <p:sp>
        <p:nvSpPr>
          <p:cNvPr id="13" name="TextBox 12">
            <a:extLst>
              <a:ext uri="{FF2B5EF4-FFF2-40B4-BE49-F238E27FC236}">
                <a16:creationId xmlns:a16="http://schemas.microsoft.com/office/drawing/2014/main" id="{71BDEE70-751A-F683-49D1-3563D21315EA}"/>
              </a:ext>
            </a:extLst>
          </p:cNvPr>
          <p:cNvSpPr txBox="1"/>
          <p:nvPr userDrawn="1"/>
        </p:nvSpPr>
        <p:spPr>
          <a:xfrm>
            <a:off x="7315201" y="6302865"/>
            <a:ext cx="7315210" cy="538609"/>
          </a:xfrm>
          <a:prstGeom prst="rect">
            <a:avLst/>
          </a:prstGeom>
          <a:noFill/>
        </p:spPr>
        <p:txBody>
          <a:bodyPr wrap="square">
            <a:spAutoFit/>
          </a:bodyPr>
          <a:lstStyle/>
          <a:p>
            <a:r>
              <a:rPr lang="en-US" dirty="0">
                <a:solidFill>
                  <a:schemeClr val="bg2">
                    <a:lumMod val="10000"/>
                  </a:schemeClr>
                </a:solidFill>
              </a:rPr>
              <a:t>NI is now part of Emerson.</a:t>
            </a:r>
          </a:p>
        </p:txBody>
      </p:sp>
      <p:sp>
        <p:nvSpPr>
          <p:cNvPr id="11" name="Slide Number Placeholder 5">
            <a:extLst>
              <a:ext uri="{FF2B5EF4-FFF2-40B4-BE49-F238E27FC236}">
                <a16:creationId xmlns:a16="http://schemas.microsoft.com/office/drawing/2014/main" id="{CE24624E-DE7B-5966-1304-9A8148C8847D}"/>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pic>
        <p:nvPicPr>
          <p:cNvPr id="12" name="Picture 11">
            <a:extLst>
              <a:ext uri="{FF2B5EF4-FFF2-40B4-BE49-F238E27FC236}">
                <a16:creationId xmlns:a16="http://schemas.microsoft.com/office/drawing/2014/main" id="{935A4D87-FB75-092D-ED6F-D87BA620E884}"/>
              </a:ext>
            </a:extLst>
          </p:cNvPr>
          <p:cNvPicPr>
            <a:picLocks noChangeAspect="1"/>
          </p:cNvPicPr>
          <p:nvPr userDrawn="1"/>
        </p:nvPicPr>
        <p:blipFill>
          <a:blip r:embed="rId2"/>
          <a:srcRect/>
          <a:stretch/>
        </p:blipFill>
        <p:spPr>
          <a:xfrm>
            <a:off x="-18168" y="2275119"/>
            <a:ext cx="14630380" cy="3670207"/>
          </a:xfrm>
          <a:prstGeom prst="rect">
            <a:avLst/>
          </a:prstGeom>
        </p:spPr>
      </p:pic>
    </p:spTree>
    <p:extLst>
      <p:ext uri="{BB962C8B-B14F-4D97-AF65-F5344CB8AC3E}">
        <p14:creationId xmlns:p14="http://schemas.microsoft.com/office/powerpoint/2010/main" val="210391391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6_Breaker_Green">
    <p:spTree>
      <p:nvGrpSpPr>
        <p:cNvPr id="1" name=""/>
        <p:cNvGrpSpPr/>
        <p:nvPr/>
      </p:nvGrpSpPr>
      <p:grpSpPr>
        <a:xfrm>
          <a:off x="0" y="0"/>
          <a:ext cx="0" cy="0"/>
          <a:chOff x="0" y="0"/>
          <a:chExt cx="0" cy="0"/>
        </a:xfrm>
      </p:grpSpPr>
      <p:sp>
        <p:nvSpPr>
          <p:cNvPr id="6" name="Rectangle 5"/>
          <p:cNvSpPr/>
          <p:nvPr userDrawn="1"/>
        </p:nvSpPr>
        <p:spPr>
          <a:xfrm>
            <a:off x="0" y="0"/>
            <a:ext cx="14630400" cy="723105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86418508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7_Breaker_Green">
    <p:spTree>
      <p:nvGrpSpPr>
        <p:cNvPr id="1" name=""/>
        <p:cNvGrpSpPr/>
        <p:nvPr/>
      </p:nvGrpSpPr>
      <p:grpSpPr>
        <a:xfrm>
          <a:off x="0" y="0"/>
          <a:ext cx="0" cy="0"/>
          <a:chOff x="0" y="0"/>
          <a:chExt cx="0" cy="0"/>
        </a:xfrm>
      </p:grpSpPr>
      <p:sp>
        <p:nvSpPr>
          <p:cNvPr id="6" name="Rectangle 5"/>
          <p:cNvSpPr/>
          <p:nvPr userDrawn="1"/>
        </p:nvSpPr>
        <p:spPr>
          <a:xfrm>
            <a:off x="0" y="0"/>
            <a:ext cx="14630400" cy="72310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kern="1200" cap="none" baseline="0" dirty="0">
                <a:solidFill>
                  <a:schemeClr val="bg1"/>
                </a:solidFill>
                <a:latin typeface="+mj-lt"/>
                <a:ea typeface="Arial" panose="020B0604020202020204" pitchFamily="34" charset="0"/>
                <a:cs typeface="Arial" panose="020B0604020202020204" pitchFamily="34" charset="0"/>
              </a:defRPr>
            </a:lvl1pPr>
          </a:lstStyle>
          <a:p>
            <a:r>
              <a:rPr lang="en-US" dirty="0"/>
              <a:t>Click To Edit Master Title</a:t>
            </a:r>
          </a:p>
        </p:txBody>
      </p:sp>
      <p:pic>
        <p:nvPicPr>
          <p:cNvPr id="2" name="Picture 1">
            <a:extLst>
              <a:ext uri="{FF2B5EF4-FFF2-40B4-BE49-F238E27FC236}">
                <a16:creationId xmlns:a16="http://schemas.microsoft.com/office/drawing/2014/main" id="{C8B786E8-C0D1-6610-0652-288C064910D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4" name="Text Placeholder 13">
            <a:extLst>
              <a:ext uri="{FF2B5EF4-FFF2-40B4-BE49-F238E27FC236}">
                <a16:creationId xmlns:a16="http://schemas.microsoft.com/office/drawing/2014/main" id="{F3C98B94-5C52-E620-69BA-360353B1975D}"/>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3" name="Slide Number Placeholder 5">
            <a:extLst>
              <a:ext uri="{FF2B5EF4-FFF2-40B4-BE49-F238E27FC236}">
                <a16:creationId xmlns:a16="http://schemas.microsoft.com/office/drawing/2014/main" id="{D39D28D5-A065-9D4B-08E3-E8427328E435}"/>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2016834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3_Breaker_Blue ">
    <p:spTree>
      <p:nvGrpSpPr>
        <p:cNvPr id="1" name=""/>
        <p:cNvGrpSpPr/>
        <p:nvPr/>
      </p:nvGrpSpPr>
      <p:grpSpPr>
        <a:xfrm>
          <a:off x="0" y="0"/>
          <a:ext cx="0" cy="0"/>
          <a:chOff x="0" y="0"/>
          <a:chExt cx="0" cy="0"/>
        </a:xfrm>
      </p:grpSpPr>
      <p:sp>
        <p:nvSpPr>
          <p:cNvPr id="9" name="Rectangle 8"/>
          <p:cNvSpPr/>
          <p:nvPr userDrawn="1"/>
        </p:nvSpPr>
        <p:spPr>
          <a:xfrm>
            <a:off x="0" y="0"/>
            <a:ext cx="14630400" cy="723106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flipH="1">
            <a:off x="8547100" y="3698758"/>
            <a:ext cx="6083302"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8547100" y="1530220"/>
            <a:ext cx="5580062" cy="2050895"/>
          </a:xfrm>
        </p:spPr>
        <p:txBody>
          <a:bodyPr>
            <a:noAutofit/>
          </a:bodyPr>
          <a:lstStyle>
            <a:lvl1pPr algn="l" defTabSz="1463040" rtl="0" eaLnBrk="1" latinLnBrk="0" hangingPunct="1">
              <a:lnSpc>
                <a:spcPct val="85000"/>
              </a:lnSpc>
              <a:spcBef>
                <a:spcPct val="0"/>
              </a:spcBef>
              <a:buNone/>
              <a:defRPr lang="en-US" sz="4000" b="0" i="0" kern="1200" cap="none" baseline="0" dirty="0">
                <a:solidFill>
                  <a:schemeClr val="bg1"/>
                </a:solidFill>
                <a:latin typeface="+mj-lt"/>
                <a:ea typeface="Times" pitchFamily="2" charset="0"/>
                <a:cs typeface="Arial Black" panose="020B0604020202020204" pitchFamily="34" charset="0"/>
              </a:defRPr>
            </a:lvl1pPr>
          </a:lstStyle>
          <a:p>
            <a:r>
              <a:rPr lang="en-US" dirty="0"/>
              <a:t>Click To Edit Master Title</a:t>
            </a:r>
          </a:p>
        </p:txBody>
      </p:sp>
      <p:pic>
        <p:nvPicPr>
          <p:cNvPr id="3" name="Picture 2">
            <a:extLst>
              <a:ext uri="{FF2B5EF4-FFF2-40B4-BE49-F238E27FC236}">
                <a16:creationId xmlns:a16="http://schemas.microsoft.com/office/drawing/2014/main" id="{9612F83A-DB6F-F511-2661-4228658F7325}"/>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5" name="Text Placeholder 13">
            <a:extLst>
              <a:ext uri="{FF2B5EF4-FFF2-40B4-BE49-F238E27FC236}">
                <a16:creationId xmlns:a16="http://schemas.microsoft.com/office/drawing/2014/main" id="{BD5C8983-9837-9124-4B5B-8C9E6E1E3545}"/>
              </a:ext>
            </a:extLst>
          </p:cNvPr>
          <p:cNvSpPr>
            <a:spLocks noGrp="1"/>
          </p:cNvSpPr>
          <p:nvPr>
            <p:ph type="body" sz="quarter" idx="12" hasCustomPrompt="1"/>
          </p:nvPr>
        </p:nvSpPr>
        <p:spPr>
          <a:xfrm>
            <a:off x="8547100" y="3956962"/>
            <a:ext cx="5580062" cy="910340"/>
          </a:xfrm>
        </p:spPr>
        <p:txBody>
          <a:bodyPr>
            <a:noAutofit/>
          </a:bodyPr>
          <a:lstStyle>
            <a:lvl1pPr marL="0" indent="0" algn="l">
              <a:buNone/>
              <a:defRPr sz="24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stStyle>
          <a:p>
            <a:pPr lvl="0"/>
            <a:r>
              <a:rPr lang="en-US" dirty="0"/>
              <a:t>Insert Subtitle Here</a:t>
            </a:r>
          </a:p>
        </p:txBody>
      </p:sp>
      <p:sp>
        <p:nvSpPr>
          <p:cNvPr id="4" name="Slide Number Placeholder 5">
            <a:extLst>
              <a:ext uri="{FF2B5EF4-FFF2-40B4-BE49-F238E27FC236}">
                <a16:creationId xmlns:a16="http://schemas.microsoft.com/office/drawing/2014/main" id="{657B30E0-B710-C5EF-4F55-0FD6FC853D3A}"/>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spTree>
    <p:extLst>
      <p:ext uri="{BB962C8B-B14F-4D97-AF65-F5344CB8AC3E}">
        <p14:creationId xmlns:p14="http://schemas.microsoft.com/office/powerpoint/2010/main" val="3763366869"/>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slideLayout" Target="../slideLayouts/slideLayout117.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slideLayout" Target="../slideLayouts/slideLayout112.xml"/><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123" Type="http://schemas.openxmlformats.org/officeDocument/2006/relationships/slideLayout" Target="../slideLayouts/slideLayout123.xml"/><Relationship Id="rId128" Type="http://schemas.openxmlformats.org/officeDocument/2006/relationships/image" Target="../media/image1.png"/><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slideLayout" Target="../slideLayouts/slideLayout113.xml"/><Relationship Id="rId118" Type="http://schemas.openxmlformats.org/officeDocument/2006/relationships/slideLayout" Target="../slideLayouts/slideLayout118.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124" Type="http://schemas.openxmlformats.org/officeDocument/2006/relationships/slideLayout" Target="../slideLayouts/slideLayout124.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slideLayout" Target="../slideLayouts/slideLayout114.xml"/><Relationship Id="rId119" Type="http://schemas.openxmlformats.org/officeDocument/2006/relationships/slideLayout" Target="../slideLayouts/slideLayout119.xml"/><Relationship Id="rId44" Type="http://schemas.openxmlformats.org/officeDocument/2006/relationships/slideLayout" Target="../slideLayouts/slideLayout44.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slideLayout" Target="../slideLayouts/slideLayout10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120" Type="http://schemas.openxmlformats.org/officeDocument/2006/relationships/slideLayout" Target="../slideLayouts/slideLayout120.xml"/><Relationship Id="rId125" Type="http://schemas.openxmlformats.org/officeDocument/2006/relationships/slideLayout" Target="../slideLayouts/slideLayout125.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slideLayout" Target="../slideLayouts/slideLayout110.xml"/><Relationship Id="rId115" Type="http://schemas.openxmlformats.org/officeDocument/2006/relationships/slideLayout" Target="../slideLayouts/slideLayout11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126" Type="http://schemas.openxmlformats.org/officeDocument/2006/relationships/slideLayout" Target="../slideLayouts/slideLayout12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121" Type="http://schemas.openxmlformats.org/officeDocument/2006/relationships/slideLayout" Target="../slideLayouts/slideLayout121.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slideLayout" Target="../slideLayouts/slideLayout11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slideLayout" Target="../slideLayouts/slideLayout111.xml"/><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 Id="rId12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52" Type="http://schemas.openxmlformats.org/officeDocument/2006/relationships/slideLayout" Target="../slideLayouts/slideLayout52.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122" Type="http://schemas.openxmlformats.org/officeDocument/2006/relationships/slideLayout" Target="../slideLayouts/slideLayout122.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3237" y="329565"/>
            <a:ext cx="13623925" cy="1016350"/>
          </a:xfrm>
          <a:prstGeom prst="rect">
            <a:avLst/>
          </a:prstGeom>
        </p:spPr>
        <p:txBody>
          <a:bodyPr vert="horz" lIns="91440" tIns="73152" rIns="146304" bIns="73152" rtlCol="0" anchor="b">
            <a:noAutofit/>
          </a:bodyPr>
          <a:lstStyle/>
          <a:p>
            <a:r>
              <a:rPr lang="en-US" dirty="0"/>
              <a:t>Slide Title</a:t>
            </a:r>
          </a:p>
        </p:txBody>
      </p:sp>
      <p:sp>
        <p:nvSpPr>
          <p:cNvPr id="3" name="Text Placeholder 2"/>
          <p:cNvSpPr>
            <a:spLocks noGrp="1"/>
          </p:cNvSpPr>
          <p:nvPr>
            <p:ph type="body" idx="1"/>
          </p:nvPr>
        </p:nvSpPr>
        <p:spPr>
          <a:xfrm>
            <a:off x="503237" y="1597026"/>
            <a:ext cx="13623926" cy="5621338"/>
          </a:xfrm>
          <a:prstGeom prst="rect">
            <a:avLst/>
          </a:prstGeom>
        </p:spPr>
        <p:txBody>
          <a:bodyPr vert="horz" lIns="91440" tIns="91440" rIns="91440" bIns="45720" rtlCol="0">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pic>
        <p:nvPicPr>
          <p:cNvPr id="4" name="Picture 3">
            <a:extLst>
              <a:ext uri="{FF2B5EF4-FFF2-40B4-BE49-F238E27FC236}">
                <a16:creationId xmlns:a16="http://schemas.microsoft.com/office/drawing/2014/main" id="{CA1CD1BD-900A-1A6F-2F38-79EDEEF8751C}"/>
              </a:ext>
            </a:extLst>
          </p:cNvPr>
          <p:cNvPicPr>
            <a:picLocks noChangeAspect="1"/>
          </p:cNvPicPr>
          <p:nvPr/>
        </p:nvPicPr>
        <p:blipFill>
          <a:blip r:embed="rId128"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5" name="Slide Number Placeholder 5">
            <a:extLst>
              <a:ext uri="{FF2B5EF4-FFF2-40B4-BE49-F238E27FC236}">
                <a16:creationId xmlns:a16="http://schemas.microsoft.com/office/drawing/2014/main" id="{D49CA715-8D56-4F91-24BE-86E7EF4484C0}"/>
              </a:ext>
            </a:extLst>
          </p:cNvPr>
          <p:cNvSpPr>
            <a:spLocks noGrp="1"/>
          </p:cNvSpPr>
          <p:nvPr>
            <p:ph type="sldNum" sz="quarter" idx="4"/>
          </p:nvPr>
        </p:nvSpPr>
        <p:spPr>
          <a:xfrm>
            <a:off x="516310" y="7739080"/>
            <a:ext cx="2743200" cy="208129"/>
          </a:xfrm>
          <a:prstGeom prst="rect">
            <a:avLst/>
          </a:prstGeom>
        </p:spPr>
        <p:txBody>
          <a:bodyPr/>
          <a:lstStyle>
            <a:lvl1pPr>
              <a:defRPr sz="1000">
                <a:latin typeface="+mn-lt"/>
              </a:defRPr>
            </a:lvl1pPr>
          </a:lstStyle>
          <a:p>
            <a:fld id="{3773602E-EC8C-F44D-BFC5-AD4583FDB290}" type="slidenum">
              <a:rPr lang="en-US" smtClean="0"/>
              <a:pPr/>
              <a:t>‹#›</a:t>
            </a:fld>
            <a:endParaRPr lang="en-US" dirty="0"/>
          </a:p>
        </p:txBody>
      </p:sp>
      <p:pic>
        <p:nvPicPr>
          <p:cNvPr id="6" name="Picture 5">
            <a:extLst>
              <a:ext uri="{FF2B5EF4-FFF2-40B4-BE49-F238E27FC236}">
                <a16:creationId xmlns:a16="http://schemas.microsoft.com/office/drawing/2014/main" id="{F6C4B672-1FD1-7224-E47A-C18E25AE291C}"/>
              </a:ext>
            </a:extLst>
          </p:cNvPr>
          <p:cNvPicPr>
            <a:picLocks noChangeAspect="1"/>
          </p:cNvPicPr>
          <p:nvPr/>
        </p:nvPicPr>
        <p:blipFill>
          <a:blip r:embed="rId128"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pic>
        <p:nvPicPr>
          <p:cNvPr id="7" name="Picture 5">
            <a:extLst>
              <a:ext uri="{FF2B5EF4-FFF2-40B4-BE49-F238E27FC236}">
                <a16:creationId xmlns:a16="http://schemas.microsoft.com/office/drawing/2014/main" id="{161FB90D-416C-863E-1BE5-C04E1D4444A7}"/>
              </a:ext>
            </a:extLst>
          </p:cNvPr>
          <p:cNvPicPr>
            <a:picLocks noChangeAspect="1"/>
          </p:cNvPicPr>
          <p:nvPr/>
        </p:nvPicPr>
        <p:blipFill>
          <a:blip r:embed="rId128"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pic>
        <p:nvPicPr>
          <p:cNvPr id="10" name="Picture 9">
            <a:extLst>
              <a:ext uri="{FF2B5EF4-FFF2-40B4-BE49-F238E27FC236}">
                <a16:creationId xmlns:a16="http://schemas.microsoft.com/office/drawing/2014/main" id="{B088A606-0B4A-1EDB-34F7-543E2C08F691}"/>
              </a:ext>
            </a:extLst>
          </p:cNvPr>
          <p:cNvPicPr>
            <a:picLocks noChangeAspect="1"/>
          </p:cNvPicPr>
          <p:nvPr userDrawn="1"/>
        </p:nvPicPr>
        <p:blipFill>
          <a:blip r:embed="rId128" cstate="screen">
            <a:extLst>
              <a:ext uri="{28A0092B-C50C-407E-A947-70E740481C1C}">
                <a14:useLocalDpi xmlns:a14="http://schemas.microsoft.com/office/drawing/2010/main"/>
              </a:ext>
            </a:extLst>
          </a:blip>
          <a:srcRect/>
          <a:stretch/>
        </p:blipFill>
        <p:spPr>
          <a:xfrm>
            <a:off x="12345739" y="7492621"/>
            <a:ext cx="1768351" cy="454588"/>
          </a:xfrm>
          <a:prstGeom prst="rect">
            <a:avLst/>
          </a:prstGeom>
        </p:spPr>
      </p:pic>
      <p:sp>
        <p:nvSpPr>
          <p:cNvPr id="9" name="TextBox 8">
            <a:extLst>
              <a:ext uri="{FF2B5EF4-FFF2-40B4-BE49-F238E27FC236}">
                <a16:creationId xmlns:a16="http://schemas.microsoft.com/office/drawing/2014/main" id="{DCF08410-CE9C-A8F0-22CA-E46CB3C50B88}"/>
              </a:ext>
            </a:extLst>
          </p:cNvPr>
          <p:cNvSpPr txBox="1"/>
          <p:nvPr userDrawn="1">
            <p:extLst>
              <p:ext uri="{1162E1C5-73C7-4A58-AE30-91384D911F3F}">
                <p184:classification xmlns:p184="http://schemas.microsoft.com/office/powerpoint/2018/4/main" val="ftr"/>
              </p:ext>
            </p:extLst>
          </p:nvPr>
        </p:nvSpPr>
        <p:spPr>
          <a:xfrm>
            <a:off x="63500" y="8013700"/>
            <a:ext cx="1550988"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cs typeface="Calibri" panose="020F0502020204030204" pitchFamily="34" charset="0"/>
              </a:rPr>
              <a:t>INTERNAL - NI CONFIDENTIAL</a:t>
            </a:r>
          </a:p>
        </p:txBody>
      </p:sp>
    </p:spTree>
    <p:extLst>
      <p:ext uri="{BB962C8B-B14F-4D97-AF65-F5344CB8AC3E}">
        <p14:creationId xmlns:p14="http://schemas.microsoft.com/office/powerpoint/2010/main" val="346966919"/>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 id="2147484025" r:id="rId15"/>
    <p:sldLayoutId id="2147484026" r:id="rId16"/>
    <p:sldLayoutId id="2147484027" r:id="rId17"/>
    <p:sldLayoutId id="2147484028" r:id="rId18"/>
    <p:sldLayoutId id="2147484029" r:id="rId19"/>
    <p:sldLayoutId id="2147484030" r:id="rId20"/>
    <p:sldLayoutId id="2147484031" r:id="rId21"/>
    <p:sldLayoutId id="2147484032" r:id="rId22"/>
    <p:sldLayoutId id="2147484033" r:id="rId23"/>
    <p:sldLayoutId id="2147484034" r:id="rId24"/>
    <p:sldLayoutId id="2147484035" r:id="rId25"/>
    <p:sldLayoutId id="2147484036" r:id="rId26"/>
    <p:sldLayoutId id="2147484037" r:id="rId27"/>
    <p:sldLayoutId id="2147484038" r:id="rId28"/>
    <p:sldLayoutId id="2147484039" r:id="rId29"/>
    <p:sldLayoutId id="2147484040" r:id="rId30"/>
    <p:sldLayoutId id="2147484041" r:id="rId31"/>
    <p:sldLayoutId id="2147484042" r:id="rId32"/>
    <p:sldLayoutId id="2147484043" r:id="rId33"/>
    <p:sldLayoutId id="2147484044" r:id="rId34"/>
    <p:sldLayoutId id="2147484045" r:id="rId35"/>
    <p:sldLayoutId id="2147484046" r:id="rId36"/>
    <p:sldLayoutId id="2147484047" r:id="rId37"/>
    <p:sldLayoutId id="2147484048" r:id="rId38"/>
    <p:sldLayoutId id="2147484049" r:id="rId39"/>
    <p:sldLayoutId id="2147484050" r:id="rId40"/>
    <p:sldLayoutId id="2147484051" r:id="rId41"/>
    <p:sldLayoutId id="2147484052" r:id="rId42"/>
    <p:sldLayoutId id="2147484053" r:id="rId43"/>
    <p:sldLayoutId id="2147484054" r:id="rId44"/>
    <p:sldLayoutId id="2147484055" r:id="rId45"/>
    <p:sldLayoutId id="2147484056" r:id="rId46"/>
    <p:sldLayoutId id="2147484057" r:id="rId47"/>
    <p:sldLayoutId id="2147484058" r:id="rId48"/>
    <p:sldLayoutId id="2147484059" r:id="rId49"/>
    <p:sldLayoutId id="2147484060" r:id="rId50"/>
    <p:sldLayoutId id="2147484061" r:id="rId51"/>
    <p:sldLayoutId id="2147484062" r:id="rId52"/>
    <p:sldLayoutId id="2147484063" r:id="rId53"/>
    <p:sldLayoutId id="2147484064" r:id="rId54"/>
    <p:sldLayoutId id="2147484065" r:id="rId55"/>
    <p:sldLayoutId id="2147484066" r:id="rId56"/>
    <p:sldLayoutId id="2147484067" r:id="rId57"/>
    <p:sldLayoutId id="2147484068" r:id="rId58"/>
    <p:sldLayoutId id="2147484069" r:id="rId59"/>
    <p:sldLayoutId id="2147484070" r:id="rId60"/>
    <p:sldLayoutId id="2147484071" r:id="rId61"/>
    <p:sldLayoutId id="2147484072" r:id="rId62"/>
    <p:sldLayoutId id="2147484073" r:id="rId63"/>
    <p:sldLayoutId id="2147484074" r:id="rId64"/>
    <p:sldLayoutId id="2147484075" r:id="rId65"/>
    <p:sldLayoutId id="2147484076" r:id="rId66"/>
    <p:sldLayoutId id="2147484077" r:id="rId67"/>
    <p:sldLayoutId id="2147484078" r:id="rId68"/>
    <p:sldLayoutId id="2147484079" r:id="rId69"/>
    <p:sldLayoutId id="2147484080" r:id="rId70"/>
    <p:sldLayoutId id="2147484081" r:id="rId71"/>
    <p:sldLayoutId id="2147484082" r:id="rId72"/>
    <p:sldLayoutId id="2147484083" r:id="rId73"/>
    <p:sldLayoutId id="2147484084" r:id="rId74"/>
    <p:sldLayoutId id="2147484085" r:id="rId75"/>
    <p:sldLayoutId id="2147484086" r:id="rId76"/>
    <p:sldLayoutId id="2147484087" r:id="rId77"/>
    <p:sldLayoutId id="2147484088" r:id="rId78"/>
    <p:sldLayoutId id="2147484089" r:id="rId79"/>
    <p:sldLayoutId id="2147484090" r:id="rId80"/>
    <p:sldLayoutId id="2147484091" r:id="rId81"/>
    <p:sldLayoutId id="2147484092" r:id="rId82"/>
    <p:sldLayoutId id="2147484093" r:id="rId83"/>
    <p:sldLayoutId id="2147484094" r:id="rId84"/>
    <p:sldLayoutId id="2147484095" r:id="rId85"/>
    <p:sldLayoutId id="2147484096" r:id="rId86"/>
    <p:sldLayoutId id="2147484097" r:id="rId87"/>
    <p:sldLayoutId id="2147484098" r:id="rId88"/>
    <p:sldLayoutId id="2147484099" r:id="rId89"/>
    <p:sldLayoutId id="2147484100" r:id="rId90"/>
    <p:sldLayoutId id="2147484101" r:id="rId91"/>
    <p:sldLayoutId id="2147484102" r:id="rId92"/>
    <p:sldLayoutId id="2147483976" r:id="rId93"/>
    <p:sldLayoutId id="2147483846" r:id="rId94"/>
    <p:sldLayoutId id="2147483850" r:id="rId95"/>
    <p:sldLayoutId id="2147483851" r:id="rId96"/>
    <p:sldLayoutId id="2147483767" r:id="rId97"/>
    <p:sldLayoutId id="2147483860" r:id="rId98"/>
    <p:sldLayoutId id="2147483826" r:id="rId99"/>
    <p:sldLayoutId id="2147483839" r:id="rId100"/>
    <p:sldLayoutId id="2147483650" r:id="rId101"/>
    <p:sldLayoutId id="2147483847" r:id="rId102"/>
    <p:sldLayoutId id="2147483842" r:id="rId103"/>
    <p:sldLayoutId id="2147483863" r:id="rId104"/>
    <p:sldLayoutId id="2147483703" r:id="rId105"/>
    <p:sldLayoutId id="2147483864" r:id="rId106"/>
    <p:sldLayoutId id="2147483865" r:id="rId107"/>
    <p:sldLayoutId id="2147483866" r:id="rId108"/>
    <p:sldLayoutId id="2147483843" r:id="rId109"/>
    <p:sldLayoutId id="2147483853" r:id="rId110"/>
    <p:sldLayoutId id="2147483855" r:id="rId111"/>
    <p:sldLayoutId id="2147483856" r:id="rId112"/>
    <p:sldLayoutId id="2147483844" r:id="rId113"/>
    <p:sldLayoutId id="2147483831" r:id="rId114"/>
    <p:sldLayoutId id="2147483857" r:id="rId115"/>
    <p:sldLayoutId id="2147483862" r:id="rId116"/>
    <p:sldLayoutId id="2147484104" r:id="rId117"/>
    <p:sldLayoutId id="2147484105" r:id="rId118"/>
    <p:sldLayoutId id="2147484106" r:id="rId119"/>
    <p:sldLayoutId id="2147484107" r:id="rId120"/>
    <p:sldLayoutId id="2147484108" r:id="rId121"/>
    <p:sldLayoutId id="2147484109" r:id="rId122"/>
    <p:sldLayoutId id="2147484110" r:id="rId123"/>
    <p:sldLayoutId id="2147484111" r:id="rId124"/>
    <p:sldLayoutId id="2147484112" r:id="rId125"/>
    <p:sldLayoutId id="2147484113" r:id="rId126"/>
  </p:sldLayoutIdLst>
  <p:hf sldNum="0" hdr="0" ftr="0" dt="0"/>
  <p:txStyles>
    <p:titleStyle>
      <a:lvl1pPr algn="l" defTabSz="1463040" rtl="0" eaLnBrk="1" latinLnBrk="0" hangingPunct="1">
        <a:spcBef>
          <a:spcPct val="0"/>
        </a:spcBef>
        <a:buNone/>
        <a:defRPr kumimoji="1" lang="en-US" sz="3000" kern="1200" cap="none" baseline="0" dirty="0">
          <a:solidFill>
            <a:schemeClr val="accent3"/>
          </a:solidFill>
          <a:latin typeface="+mj-lt"/>
          <a:ea typeface="Times" pitchFamily="2" charset="0"/>
          <a:cs typeface="Times" pitchFamily="2" charset="0"/>
        </a:defRPr>
      </a:lvl1pPr>
    </p:titleStyle>
    <p:bodyStyle>
      <a:lvl1pPr marL="225425"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tabLst>
          <a:tab pos="225425" algn="l"/>
        </a:tabLst>
        <a:defRPr kumimoji="1" sz="16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p:bodyStyle>
    <p:otherStyle>
      <a:defPPr>
        <a:defRPr lang="en-US"/>
      </a:defPPr>
      <a:lvl1pPr marL="0" algn="l" defTabSz="1463040" rtl="0" eaLnBrk="1" latinLnBrk="0" hangingPunct="1">
        <a:defRPr kumimoji="1" sz="2900" kern="1200">
          <a:solidFill>
            <a:schemeClr val="tx1"/>
          </a:solidFill>
          <a:latin typeface="+mn-lt"/>
          <a:ea typeface="+mn-ea"/>
          <a:cs typeface="+mn-cs"/>
        </a:defRPr>
      </a:lvl1pPr>
      <a:lvl2pPr marL="731520" algn="l" defTabSz="1463040" rtl="0" eaLnBrk="1" latinLnBrk="0" hangingPunct="1">
        <a:defRPr kumimoji="1" sz="2900" kern="1200">
          <a:solidFill>
            <a:schemeClr val="tx1"/>
          </a:solidFill>
          <a:latin typeface="+mn-lt"/>
          <a:ea typeface="+mn-ea"/>
          <a:cs typeface="+mn-cs"/>
        </a:defRPr>
      </a:lvl2pPr>
      <a:lvl3pPr marL="1463040" algn="l" defTabSz="1463040" rtl="0" eaLnBrk="1" latinLnBrk="0" hangingPunct="1">
        <a:defRPr kumimoji="1" sz="2900" kern="1200">
          <a:solidFill>
            <a:schemeClr val="tx1"/>
          </a:solidFill>
          <a:latin typeface="+mn-lt"/>
          <a:ea typeface="+mn-ea"/>
          <a:cs typeface="+mn-cs"/>
        </a:defRPr>
      </a:lvl3pPr>
      <a:lvl4pPr marL="2194560" algn="l" defTabSz="1463040" rtl="0" eaLnBrk="1" latinLnBrk="0" hangingPunct="1">
        <a:defRPr kumimoji="1" sz="2900" kern="1200">
          <a:solidFill>
            <a:schemeClr val="tx1"/>
          </a:solidFill>
          <a:latin typeface="+mn-lt"/>
          <a:ea typeface="+mn-ea"/>
          <a:cs typeface="+mn-cs"/>
        </a:defRPr>
      </a:lvl4pPr>
      <a:lvl5pPr marL="2926080" algn="l" defTabSz="1463040" rtl="0" eaLnBrk="1" latinLnBrk="0" hangingPunct="1">
        <a:defRPr kumimoji="1" sz="2900" kern="1200">
          <a:solidFill>
            <a:schemeClr val="tx1"/>
          </a:solidFill>
          <a:latin typeface="+mn-lt"/>
          <a:ea typeface="+mn-ea"/>
          <a:cs typeface="+mn-cs"/>
        </a:defRPr>
      </a:lvl5pPr>
      <a:lvl6pPr marL="3657600" algn="l" defTabSz="1463040" rtl="0" eaLnBrk="1" latinLnBrk="0" hangingPunct="1">
        <a:defRPr kumimoji="1" sz="2900" kern="1200">
          <a:solidFill>
            <a:schemeClr val="tx1"/>
          </a:solidFill>
          <a:latin typeface="+mn-lt"/>
          <a:ea typeface="+mn-ea"/>
          <a:cs typeface="+mn-cs"/>
        </a:defRPr>
      </a:lvl6pPr>
      <a:lvl7pPr marL="4389120" algn="l" defTabSz="1463040" rtl="0" eaLnBrk="1" latinLnBrk="0" hangingPunct="1">
        <a:defRPr kumimoji="1" sz="2900" kern="1200">
          <a:solidFill>
            <a:schemeClr val="tx1"/>
          </a:solidFill>
          <a:latin typeface="+mn-lt"/>
          <a:ea typeface="+mn-ea"/>
          <a:cs typeface="+mn-cs"/>
        </a:defRPr>
      </a:lvl7pPr>
      <a:lvl8pPr marL="5120640" algn="l" defTabSz="1463040" rtl="0" eaLnBrk="1" latinLnBrk="0" hangingPunct="1">
        <a:defRPr kumimoji="1" sz="2900" kern="1200">
          <a:solidFill>
            <a:schemeClr val="tx1"/>
          </a:solidFill>
          <a:latin typeface="+mn-lt"/>
          <a:ea typeface="+mn-ea"/>
          <a:cs typeface="+mn-cs"/>
        </a:defRPr>
      </a:lvl8pPr>
      <a:lvl9pPr marL="5852160" algn="l" defTabSz="1463040" rtl="0" eaLnBrk="1" latinLnBrk="0" hangingPunct="1">
        <a:defRPr kumimoji="1" sz="2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istqb.org/wp-content/uploads/2024/11/ISTQB_CTFL_Syllabus_v4.0.1.pdf" TargetMode="External"/><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hyperlink" Target="https://www.istqb.org/wp-content/uploads/2024/11/ISTQB_CTAL-TAE_Syllabus_v2.0.pdf" TargetMode="Externa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www.istqb.org/"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stqb.org/" TargetMode="External"/><Relationship Id="rId7" Type="http://schemas.openxmlformats.org/officeDocument/2006/relationships/hyperlink" Target="https://docs.pytest.org/en/stable/" TargetMode="External"/><Relationship Id="rId2" Type="http://schemas.openxmlformats.org/officeDocument/2006/relationships/hyperlink" Target="mailto:monika.hegedus-lukacs@emerson.com" TargetMode="External"/><Relationship Id="rId1" Type="http://schemas.openxmlformats.org/officeDocument/2006/relationships/slideLayout" Target="../slideLayouts/slideLayout15.xml"/><Relationship Id="rId6" Type="http://schemas.openxmlformats.org/officeDocument/2006/relationships/hyperlink" Target="https://docs.python.org/3/library/unittest.html" TargetMode="External"/><Relationship Id="rId5" Type="http://schemas.openxmlformats.org/officeDocument/2006/relationships/hyperlink" Target="https://www.istqb.org/certifications/certified-tester-foundation-level-ctfl-v4-0/" TargetMode="External"/><Relationship Id="rId4" Type="http://schemas.openxmlformats.org/officeDocument/2006/relationships/hyperlink" Target="https://www.istqb.org/certifications/" TargetMode="External"/></Relationships>
</file>

<file path=ppt/slides/_rels/slide2.xml.rels><?xml version="1.0" encoding="UTF-8" standalone="yes"?>
<Relationships xmlns="http://schemas.openxmlformats.org/package/2006/relationships"><Relationship Id="rId8" Type="http://schemas.openxmlformats.org/officeDocument/2006/relationships/slide" Target="slide17.xml"/><Relationship Id="rId3" Type="http://schemas.openxmlformats.org/officeDocument/2006/relationships/slide" Target="slide4.xml"/><Relationship Id="rId7"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15.xml"/><Relationship Id="rId6" Type="http://schemas.openxmlformats.org/officeDocument/2006/relationships/slide" Target="slide15.xml"/><Relationship Id="rId5" Type="http://schemas.openxmlformats.org/officeDocument/2006/relationships/slide" Target="slide6.xml"/><Relationship Id="rId4" Type="http://schemas.openxmlformats.org/officeDocument/2006/relationships/slide" Target="slide5.xml"/><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hyperlink" Target="https://www.istqb.org/certifications/" TargetMode="External"/><Relationship Id="rId2" Type="http://schemas.openxmlformats.org/officeDocument/2006/relationships/image" Target="../media/image10.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hyperlink" Target="https://www.istqb.org/certifications/certified-tester-foundation-level-ctfl-v4-0/" TargetMode="External"/><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money.cnn.com/2016/08/08/technology/delta-airline-computer-failure/index.html" TargetMode="External"/><Relationship Id="rId2" Type="http://schemas.openxmlformats.org/officeDocument/2006/relationships/hyperlink" Target="https://money.cnn.com/2012/08/09/technology/knight-expensive-computer-bug/index.html" TargetMode="External"/><Relationship Id="rId1" Type="http://schemas.openxmlformats.org/officeDocument/2006/relationships/slideLayout" Target="../slideLayouts/slideLayout15.xml"/><Relationship Id="rId6" Type="http://schemas.openxmlformats.org/officeDocument/2006/relationships/hyperlink" Target="https://en.wikipedia.org/wiki/2024_CrowdStrike-related_IT_outages" TargetMode="External"/><Relationship Id="rId5" Type="http://schemas.openxmlformats.org/officeDocument/2006/relationships/hyperlink" Target="https://www.latimes.com/archives/la-xpm-1999-oct-01-mn-17288-story.html" TargetMode="External"/><Relationship Id="rId4" Type="http://schemas.openxmlformats.org/officeDocument/2006/relationships/hyperlink" Target="https://www.bbc.com/news/technology-35167191" TargetMode="Externa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hyperlink" Target="https://www.istqb.org/wp-content/uploads/2024/11/ISTQB_CTFL_Syllabus_v4.0.1.pdf" TargetMode="Externa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2BB1-07AA-6F1F-73B8-E817D1244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64AF2B-6A32-8C10-5765-CA0E4DE4A8AF}"/>
              </a:ext>
            </a:extLst>
          </p:cNvPr>
          <p:cNvSpPr>
            <a:spLocks noGrp="1"/>
          </p:cNvSpPr>
          <p:nvPr>
            <p:ph type="title"/>
          </p:nvPr>
        </p:nvSpPr>
        <p:spPr>
          <a:xfrm>
            <a:off x="683777" y="562731"/>
            <a:ext cx="5835776" cy="1276437"/>
          </a:xfrm>
        </p:spPr>
        <p:txBody>
          <a:bodyPr/>
          <a:lstStyle/>
          <a:p>
            <a:r>
              <a:rPr lang="en-GB" noProof="0" dirty="0"/>
              <a:t>Software Testing</a:t>
            </a:r>
          </a:p>
        </p:txBody>
      </p:sp>
      <p:sp>
        <p:nvSpPr>
          <p:cNvPr id="3" name="Text Placeholder 2">
            <a:extLst>
              <a:ext uri="{FF2B5EF4-FFF2-40B4-BE49-F238E27FC236}">
                <a16:creationId xmlns:a16="http://schemas.microsoft.com/office/drawing/2014/main" id="{45B226DD-CFFE-A275-654D-517755ADA1D9}"/>
              </a:ext>
            </a:extLst>
          </p:cNvPr>
          <p:cNvSpPr>
            <a:spLocks noGrp="1"/>
          </p:cNvSpPr>
          <p:nvPr>
            <p:ph type="body" sz="quarter" idx="12"/>
          </p:nvPr>
        </p:nvSpPr>
        <p:spPr>
          <a:xfrm>
            <a:off x="683777" y="2730850"/>
            <a:ext cx="6367654" cy="910340"/>
          </a:xfrm>
        </p:spPr>
        <p:txBody>
          <a:bodyPr/>
          <a:lstStyle/>
          <a:p>
            <a:r>
              <a:rPr lang="en-GB" b="1" i="0" noProof="0" dirty="0">
                <a:effectLst/>
                <a:latin typeface="+mn-lt"/>
              </a:rPr>
              <a:t>Monika Nyakone Hegedus-Lukacs</a:t>
            </a:r>
          </a:p>
          <a:p>
            <a:r>
              <a:rPr lang="en-GB" noProof="0" dirty="0">
                <a:latin typeface="+mn-lt"/>
              </a:rPr>
              <a:t>Systems Analyst at NI</a:t>
            </a:r>
          </a:p>
          <a:p>
            <a:endParaRPr lang="en-GB" noProof="0" dirty="0"/>
          </a:p>
        </p:txBody>
      </p:sp>
      <p:sp>
        <p:nvSpPr>
          <p:cNvPr id="4" name="Text Placeholder 2">
            <a:extLst>
              <a:ext uri="{FF2B5EF4-FFF2-40B4-BE49-F238E27FC236}">
                <a16:creationId xmlns:a16="http://schemas.microsoft.com/office/drawing/2014/main" id="{651E036D-2AA0-345E-BAD2-8BA67828F310}"/>
              </a:ext>
            </a:extLst>
          </p:cNvPr>
          <p:cNvSpPr txBox="1">
            <a:spLocks/>
          </p:cNvSpPr>
          <p:nvPr/>
        </p:nvSpPr>
        <p:spPr>
          <a:xfrm>
            <a:off x="683777" y="6353553"/>
            <a:ext cx="6367654" cy="712969"/>
          </a:xfrm>
          <a:prstGeom prst="rect">
            <a:avLst/>
          </a:prstGeom>
        </p:spPr>
        <p:txBody>
          <a:bodyPr vert="horz" lIns="91440" tIns="91440" rIns="91440" bIns="45720" rtlCol="0">
            <a:noAutofit/>
          </a:bodyPr>
          <a:lstStyle>
            <a:lvl1pPr marL="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tabLst>
                <a:tab pos="225425" algn="l"/>
              </a:tabLst>
              <a:defRPr kumimoji="1" sz="2400" kern="1200">
                <a:solidFill>
                  <a:schemeClr val="bg1"/>
                </a:solidFill>
                <a:latin typeface="Arial" panose="020B0604020202020204" pitchFamily="34" charset="0"/>
                <a:ea typeface="Noto Sans Medium" panose="020B06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a:lstStyle>
          <a:p>
            <a:r>
              <a:rPr lang="en-GB" noProof="0" dirty="0">
                <a:latin typeface="+mn-lt"/>
              </a:rPr>
              <a:t>2025-03-11</a:t>
            </a:r>
          </a:p>
          <a:p>
            <a:endParaRPr lang="en-GB" noProof="0" dirty="0"/>
          </a:p>
        </p:txBody>
      </p:sp>
    </p:spTree>
    <p:extLst>
      <p:ext uri="{BB962C8B-B14F-4D97-AF65-F5344CB8AC3E}">
        <p14:creationId xmlns:p14="http://schemas.microsoft.com/office/powerpoint/2010/main" val="3054274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0530A-DE86-E0B9-41BC-188548DE4D60}"/>
            </a:ext>
          </a:extLst>
        </p:cNvPr>
        <p:cNvGrpSpPr/>
        <p:nvPr/>
      </p:nvGrpSpPr>
      <p:grpSpPr>
        <a:xfrm>
          <a:off x="0" y="0"/>
          <a:ext cx="0" cy="0"/>
          <a:chOff x="0" y="0"/>
          <a:chExt cx="0" cy="0"/>
        </a:xfrm>
      </p:grpSpPr>
      <p:pic>
        <p:nvPicPr>
          <p:cNvPr id="4100" name="Picture 4">
            <a:extLst>
              <a:ext uri="{FF2B5EF4-FFF2-40B4-BE49-F238E27FC236}">
                <a16:creationId xmlns:a16="http://schemas.microsoft.com/office/drawing/2014/main" id="{D57A4035-7C8D-B0CE-FF0D-4D6BC1E3B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145012"/>
            <a:ext cx="14630400" cy="190182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32615EF-9473-F635-E3F8-55031AB603D1}"/>
              </a:ext>
            </a:extLst>
          </p:cNvPr>
          <p:cNvSpPr>
            <a:spLocks noGrp="1"/>
          </p:cNvSpPr>
          <p:nvPr>
            <p:ph type="title"/>
          </p:nvPr>
        </p:nvSpPr>
        <p:spPr/>
        <p:txBody>
          <a:bodyPr/>
          <a:lstStyle/>
          <a:p>
            <a:r>
              <a:rPr lang="en-GB" noProof="0" dirty="0"/>
              <a:t>Test Techniques – State Transition Testing</a:t>
            </a:r>
          </a:p>
        </p:txBody>
      </p:sp>
      <p:sp>
        <p:nvSpPr>
          <p:cNvPr id="3" name="Content Placeholder 2">
            <a:extLst>
              <a:ext uri="{FF2B5EF4-FFF2-40B4-BE49-F238E27FC236}">
                <a16:creationId xmlns:a16="http://schemas.microsoft.com/office/drawing/2014/main" id="{A15EB213-85B9-25BC-4762-65197739BDA8}"/>
              </a:ext>
            </a:extLst>
          </p:cNvPr>
          <p:cNvSpPr>
            <a:spLocks noGrp="1"/>
          </p:cNvSpPr>
          <p:nvPr>
            <p:ph idx="1"/>
          </p:nvPr>
        </p:nvSpPr>
        <p:spPr>
          <a:xfrm>
            <a:off x="503237" y="3206496"/>
            <a:ext cx="13623926" cy="3659914"/>
          </a:xfrm>
        </p:spPr>
        <p:txBody>
          <a:bodyPr/>
          <a:lstStyle/>
          <a:p>
            <a:r>
              <a:rPr lang="en-GB" b="1" noProof="0" dirty="0"/>
              <a:t>Black Box </a:t>
            </a:r>
            <a:r>
              <a:rPr lang="en-GB" noProof="0" dirty="0"/>
              <a:t>test technique</a:t>
            </a:r>
          </a:p>
          <a:p>
            <a:pPr>
              <a:lnSpc>
                <a:spcPct val="150000"/>
              </a:lnSpc>
            </a:pPr>
            <a:r>
              <a:rPr lang="en-GB" noProof="0" dirty="0"/>
              <a:t>Test coverage:</a:t>
            </a:r>
          </a:p>
          <a:p>
            <a:pPr marL="285750" indent="-285750">
              <a:buFontTx/>
              <a:buChar char="-"/>
            </a:pPr>
            <a:r>
              <a:rPr lang="en-GB" noProof="0" dirty="0"/>
              <a:t>all </a:t>
            </a:r>
            <a:r>
              <a:rPr lang="en-GB" b="1" noProof="0" dirty="0"/>
              <a:t>states</a:t>
            </a:r>
            <a:r>
              <a:rPr lang="en-GB" noProof="0" dirty="0"/>
              <a:t> coverage (coverage items: states)</a:t>
            </a:r>
          </a:p>
          <a:p>
            <a:pPr marL="285750" indent="-285750">
              <a:buFontTx/>
              <a:buChar char="-"/>
            </a:pPr>
            <a:r>
              <a:rPr lang="en-GB" noProof="0" dirty="0"/>
              <a:t>valid </a:t>
            </a:r>
            <a:r>
              <a:rPr lang="en-GB" b="1" noProof="0" dirty="0"/>
              <a:t>transitions</a:t>
            </a:r>
            <a:r>
              <a:rPr lang="en-GB" noProof="0" dirty="0"/>
              <a:t> coverage (coverage items: single valid transitions)</a:t>
            </a:r>
          </a:p>
          <a:p>
            <a:pPr marL="285750" indent="-285750">
              <a:buFontTx/>
              <a:buChar char="-"/>
            </a:pPr>
            <a:r>
              <a:rPr lang="en-GB" noProof="0" dirty="0"/>
              <a:t>all transitions coverage (coverage items: all </a:t>
            </a:r>
            <a:r>
              <a:rPr lang="en-GB" noProof="0" dirty="0" err="1"/>
              <a:t>valid&amp;invalid</a:t>
            </a:r>
            <a:r>
              <a:rPr lang="en-GB" noProof="0" dirty="0"/>
              <a:t> transitions)</a:t>
            </a:r>
          </a:p>
          <a:p>
            <a:endParaRPr lang="en-GB" noProof="0" dirty="0"/>
          </a:p>
          <a:p>
            <a:r>
              <a:rPr lang="en-GB" noProof="0" dirty="0"/>
              <a:t>e.g. </a:t>
            </a:r>
            <a:r>
              <a:rPr lang="en-GB" b="1" noProof="0" dirty="0"/>
              <a:t>ATM machine</a:t>
            </a:r>
          </a:p>
        </p:txBody>
      </p:sp>
      <p:sp>
        <p:nvSpPr>
          <p:cNvPr id="4" name="Text Placeholder 3">
            <a:extLst>
              <a:ext uri="{FF2B5EF4-FFF2-40B4-BE49-F238E27FC236}">
                <a16:creationId xmlns:a16="http://schemas.microsoft.com/office/drawing/2014/main" id="{2B2FF622-C414-EDEF-46AC-4528238DC5CC}"/>
              </a:ext>
            </a:extLst>
          </p:cNvPr>
          <p:cNvSpPr>
            <a:spLocks noGrp="1"/>
          </p:cNvSpPr>
          <p:nvPr>
            <p:ph type="body" sz="quarter" idx="10"/>
          </p:nvPr>
        </p:nvSpPr>
        <p:spPr>
          <a:xfrm>
            <a:off x="503238" y="1960631"/>
            <a:ext cx="13623924" cy="1016350"/>
          </a:xfrm>
        </p:spPr>
        <p:txBody>
          <a:bodyPr/>
          <a:lstStyle/>
          <a:p>
            <a:r>
              <a:rPr lang="en-GB" sz="2400" noProof="0" dirty="0"/>
              <a:t>„A state diagram models the behaviour of a system by showing its possible states and valid state</a:t>
            </a:r>
          </a:p>
          <a:p>
            <a:r>
              <a:rPr lang="en-GB" sz="2400" noProof="0" dirty="0"/>
              <a:t>transitions.” *</a:t>
            </a:r>
            <a:endParaRPr lang="en-GB" sz="2400" noProof="0" dirty="0">
              <a:highlight>
                <a:srgbClr val="00FFFF"/>
              </a:highlight>
            </a:endParaRPr>
          </a:p>
        </p:txBody>
      </p:sp>
      <p:sp>
        <p:nvSpPr>
          <p:cNvPr id="5" name="TextBox 4">
            <a:extLst>
              <a:ext uri="{FF2B5EF4-FFF2-40B4-BE49-F238E27FC236}">
                <a16:creationId xmlns:a16="http://schemas.microsoft.com/office/drawing/2014/main" id="{65B250E8-ED3A-7D57-5D7E-506E21D391D8}"/>
              </a:ext>
            </a:extLst>
          </p:cNvPr>
          <p:cNvSpPr txBox="1"/>
          <p:nvPr/>
        </p:nvSpPr>
        <p:spPr>
          <a:xfrm>
            <a:off x="13104115" y="7561481"/>
            <a:ext cx="1425924" cy="338554"/>
          </a:xfrm>
          <a:prstGeom prst="rect">
            <a:avLst/>
          </a:prstGeom>
          <a:noFill/>
        </p:spPr>
        <p:txBody>
          <a:bodyPr wrap="square" rtlCol="0">
            <a:spAutoFit/>
          </a:bodyPr>
          <a:lstStyle/>
          <a:p>
            <a:r>
              <a:rPr lang="en-GB" sz="1600" i="1" noProof="0" dirty="0"/>
              <a:t>* </a:t>
            </a:r>
            <a:r>
              <a:rPr lang="en-GB" sz="1600" i="1" noProof="0" dirty="0">
                <a:hlinkClick r:id="rId3"/>
              </a:rPr>
              <a:t>ISTQB</a:t>
            </a:r>
            <a:endParaRPr lang="en-GB" sz="1600" i="1" noProof="0" dirty="0"/>
          </a:p>
        </p:txBody>
      </p:sp>
    </p:spTree>
    <p:extLst>
      <p:ext uri="{BB962C8B-B14F-4D97-AF65-F5344CB8AC3E}">
        <p14:creationId xmlns:p14="http://schemas.microsoft.com/office/powerpoint/2010/main" val="2668205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01EAE-60DC-BEA2-6A6C-9AC22FEDDFEC}"/>
            </a:ext>
          </a:extLst>
        </p:cNvPr>
        <p:cNvGrpSpPr/>
        <p:nvPr/>
      </p:nvGrpSpPr>
      <p:grpSpPr>
        <a:xfrm>
          <a:off x="0" y="0"/>
          <a:ext cx="0" cy="0"/>
          <a:chOff x="0" y="0"/>
          <a:chExt cx="0" cy="0"/>
        </a:xfrm>
      </p:grpSpPr>
      <p:sp>
        <p:nvSpPr>
          <p:cNvPr id="8" name="Flowchart: Process 7">
            <a:extLst>
              <a:ext uri="{FF2B5EF4-FFF2-40B4-BE49-F238E27FC236}">
                <a16:creationId xmlns:a16="http://schemas.microsoft.com/office/drawing/2014/main" id="{8C5C5690-5B85-AEE0-13CE-07CC9502E8B1}"/>
              </a:ext>
            </a:extLst>
          </p:cNvPr>
          <p:cNvSpPr/>
          <p:nvPr/>
        </p:nvSpPr>
        <p:spPr bwMode="auto">
          <a:xfrm>
            <a:off x="7315199" y="3491335"/>
            <a:ext cx="6811963" cy="2374205"/>
          </a:xfrm>
          <a:prstGeom prst="flowChartProcess">
            <a:avLst/>
          </a:prstGeom>
          <a:solidFill>
            <a:schemeClr val="bg1">
              <a:lumMod val="95000"/>
            </a:schemeClr>
          </a:solidFill>
          <a:ln w="9525">
            <a:noFill/>
            <a:round/>
            <a:headEnd/>
            <a:tailEnd/>
          </a:ln>
          <a:effectLst/>
        </p:spPr>
        <p:txBody>
          <a:bodyPr wrap="square" rtlCol="0" anchor="ctr"/>
          <a:lstStyle/>
          <a:p>
            <a:pPr algn="ctr" eaLnBrk="0" fontAlgn="base" hangingPunct="0">
              <a:spcBef>
                <a:spcPct val="0"/>
              </a:spcBef>
              <a:spcAft>
                <a:spcPct val="0"/>
              </a:spcAft>
            </a:pPr>
            <a:endParaRPr lang="en-GB" b="1" noProof="0" dirty="0">
              <a:solidFill>
                <a:srgbClr val="FFFFFF"/>
              </a:solidFill>
            </a:endParaRPr>
          </a:p>
        </p:txBody>
      </p:sp>
      <p:sp>
        <p:nvSpPr>
          <p:cNvPr id="2" name="Title 1">
            <a:extLst>
              <a:ext uri="{FF2B5EF4-FFF2-40B4-BE49-F238E27FC236}">
                <a16:creationId xmlns:a16="http://schemas.microsoft.com/office/drawing/2014/main" id="{BD7FD881-8AA9-1C97-C348-A0DB0876FBB4}"/>
              </a:ext>
            </a:extLst>
          </p:cNvPr>
          <p:cNvSpPr>
            <a:spLocks noGrp="1"/>
          </p:cNvSpPr>
          <p:nvPr>
            <p:ph type="title"/>
          </p:nvPr>
        </p:nvSpPr>
        <p:spPr/>
        <p:txBody>
          <a:bodyPr/>
          <a:lstStyle/>
          <a:p>
            <a:r>
              <a:rPr lang="en-GB" noProof="0" dirty="0"/>
              <a:t>Test Techniques – Statement Testing</a:t>
            </a:r>
          </a:p>
        </p:txBody>
      </p:sp>
      <p:sp>
        <p:nvSpPr>
          <p:cNvPr id="3" name="Content Placeholder 2">
            <a:extLst>
              <a:ext uri="{FF2B5EF4-FFF2-40B4-BE49-F238E27FC236}">
                <a16:creationId xmlns:a16="http://schemas.microsoft.com/office/drawing/2014/main" id="{7C5A9E39-D52A-306C-68B9-AA7993490CCB}"/>
              </a:ext>
            </a:extLst>
          </p:cNvPr>
          <p:cNvSpPr>
            <a:spLocks noGrp="1"/>
          </p:cNvSpPr>
          <p:nvPr>
            <p:ph idx="1"/>
          </p:nvPr>
        </p:nvSpPr>
        <p:spPr>
          <a:xfrm>
            <a:off x="503237" y="3206496"/>
            <a:ext cx="13623926" cy="3659914"/>
          </a:xfrm>
        </p:spPr>
        <p:txBody>
          <a:bodyPr/>
          <a:lstStyle/>
          <a:p>
            <a:r>
              <a:rPr lang="en-GB" b="1" noProof="0" dirty="0"/>
              <a:t>White Box </a:t>
            </a:r>
            <a:r>
              <a:rPr lang="en-GB" noProof="0" dirty="0"/>
              <a:t>test technique</a:t>
            </a:r>
          </a:p>
          <a:p>
            <a:endParaRPr lang="hu-HU" noProof="0" dirty="0"/>
          </a:p>
          <a:p>
            <a:r>
              <a:rPr lang="en-GB" noProof="0" dirty="0"/>
              <a:t>coverage items: </a:t>
            </a:r>
            <a:r>
              <a:rPr lang="hu-HU" noProof="0" dirty="0"/>
              <a:t>statements</a:t>
            </a:r>
            <a:r>
              <a:rPr lang="en-GB" noProof="0" dirty="0"/>
              <a:t> </a:t>
            </a:r>
          </a:p>
          <a:p>
            <a:endParaRPr lang="en-GB" noProof="0" dirty="0"/>
          </a:p>
          <a:p>
            <a:r>
              <a:rPr lang="en-GB" noProof="0" dirty="0"/>
              <a:t>Test coverage: may not be satisfactory on its own</a:t>
            </a:r>
          </a:p>
        </p:txBody>
      </p:sp>
      <p:sp>
        <p:nvSpPr>
          <p:cNvPr id="4" name="Text Placeholder 3">
            <a:extLst>
              <a:ext uri="{FF2B5EF4-FFF2-40B4-BE49-F238E27FC236}">
                <a16:creationId xmlns:a16="http://schemas.microsoft.com/office/drawing/2014/main" id="{75B183F0-BAD7-BD1B-C09D-6B6BE2F4CB37}"/>
              </a:ext>
            </a:extLst>
          </p:cNvPr>
          <p:cNvSpPr>
            <a:spLocks noGrp="1"/>
          </p:cNvSpPr>
          <p:nvPr>
            <p:ph type="body" sz="quarter" idx="10"/>
          </p:nvPr>
        </p:nvSpPr>
        <p:spPr>
          <a:xfrm>
            <a:off x="503238" y="1960631"/>
            <a:ext cx="13623924" cy="1016350"/>
          </a:xfrm>
        </p:spPr>
        <p:txBody>
          <a:bodyPr/>
          <a:lstStyle/>
          <a:p>
            <a:r>
              <a:rPr lang="en-GB" sz="2400" noProof="0" dirty="0"/>
              <a:t>„In statement testing, the coverage items are executable statements. The aim is to design test cases that exercise statements in the code until an acceptable level of coverage is achieved.” *</a:t>
            </a:r>
            <a:endParaRPr lang="en-GB" sz="2400" noProof="0" dirty="0">
              <a:highlight>
                <a:srgbClr val="00FFFF"/>
              </a:highlight>
            </a:endParaRPr>
          </a:p>
        </p:txBody>
      </p:sp>
      <p:sp>
        <p:nvSpPr>
          <p:cNvPr id="5" name="TextBox 4">
            <a:extLst>
              <a:ext uri="{FF2B5EF4-FFF2-40B4-BE49-F238E27FC236}">
                <a16:creationId xmlns:a16="http://schemas.microsoft.com/office/drawing/2014/main" id="{41EFCAEA-F30F-892B-9722-55FAA26B0A72}"/>
              </a:ext>
            </a:extLst>
          </p:cNvPr>
          <p:cNvSpPr txBox="1"/>
          <p:nvPr/>
        </p:nvSpPr>
        <p:spPr>
          <a:xfrm>
            <a:off x="7315198" y="3098721"/>
            <a:ext cx="6200078" cy="4801314"/>
          </a:xfrm>
          <a:prstGeom prst="rect">
            <a:avLst/>
          </a:prstGeom>
          <a:noFill/>
        </p:spPr>
        <p:txBody>
          <a:bodyPr wrap="square" rtlCol="0">
            <a:spAutoFit/>
          </a:bodyPr>
          <a:lstStyle/>
          <a:p>
            <a:r>
              <a:rPr lang="en-GB" sz="1600" noProof="0" dirty="0"/>
              <a:t>e.g. online shopping cart</a:t>
            </a:r>
            <a:endParaRPr lang="en-GB" sz="1600" noProof="0" dirty="0">
              <a:latin typeface="Consolas" panose="020B0609020204030204" pitchFamily="49" charset="0"/>
            </a:endParaRPr>
          </a:p>
          <a:p>
            <a:endParaRPr lang="en-GB" sz="1600" noProof="0" dirty="0">
              <a:latin typeface="Consolas" panose="020B0609020204030204" pitchFamily="49" charset="0"/>
            </a:endParaRPr>
          </a:p>
          <a:p>
            <a:r>
              <a:rPr lang="en-GB" sz="1400" noProof="0" dirty="0">
                <a:latin typeface="Consolas" panose="020B0609020204030204" pitchFamily="49" charset="0"/>
              </a:rPr>
              <a:t>def </a:t>
            </a:r>
            <a:r>
              <a:rPr lang="en-GB" sz="1400" noProof="0" dirty="0" err="1">
                <a:latin typeface="Consolas" panose="020B0609020204030204" pitchFamily="49" charset="0"/>
              </a:rPr>
              <a:t>add_to_cart</a:t>
            </a:r>
            <a:r>
              <a:rPr lang="en-GB" sz="1400" noProof="0" dirty="0">
                <a:latin typeface="Consolas" panose="020B0609020204030204" pitchFamily="49" charset="0"/>
              </a:rPr>
              <a:t>(cart, item, quantity):</a:t>
            </a:r>
          </a:p>
          <a:p>
            <a:r>
              <a:rPr lang="en-GB" sz="1400" noProof="0" dirty="0">
                <a:latin typeface="Consolas" panose="020B0609020204030204" pitchFamily="49" charset="0"/>
              </a:rPr>
              <a:t>    if quantity &gt; 0:</a:t>
            </a:r>
          </a:p>
          <a:p>
            <a:r>
              <a:rPr lang="en-GB" sz="1400" noProof="0" dirty="0">
                <a:latin typeface="Consolas" panose="020B0609020204030204" pitchFamily="49" charset="0"/>
              </a:rPr>
              <a:t>        if item in inventory:</a:t>
            </a:r>
          </a:p>
          <a:p>
            <a:r>
              <a:rPr lang="en-GB" sz="1400" noProof="0" dirty="0">
                <a:latin typeface="Consolas" panose="020B0609020204030204" pitchFamily="49" charset="0"/>
              </a:rPr>
              <a:t>            cart[item] = </a:t>
            </a:r>
            <a:r>
              <a:rPr lang="en-GB" sz="1400" noProof="0" dirty="0" err="1">
                <a:latin typeface="Consolas" panose="020B0609020204030204" pitchFamily="49" charset="0"/>
              </a:rPr>
              <a:t>cart.get</a:t>
            </a:r>
            <a:r>
              <a:rPr lang="en-GB" sz="1400" noProof="0" dirty="0">
                <a:latin typeface="Consolas" panose="020B0609020204030204" pitchFamily="49" charset="0"/>
              </a:rPr>
              <a:t>(item, 0) + quantity</a:t>
            </a:r>
          </a:p>
          <a:p>
            <a:r>
              <a:rPr lang="en-GB" sz="1400" noProof="0" dirty="0">
                <a:latin typeface="Consolas" panose="020B0609020204030204" pitchFamily="49" charset="0"/>
              </a:rPr>
              <a:t>            inventory[item] -= quantity</a:t>
            </a:r>
          </a:p>
          <a:p>
            <a:r>
              <a:rPr lang="en-GB" sz="1400" noProof="0" dirty="0">
                <a:latin typeface="Consolas" panose="020B0609020204030204" pitchFamily="49" charset="0"/>
              </a:rPr>
              <a:t>            return "Item added to cart"</a:t>
            </a:r>
          </a:p>
          <a:p>
            <a:r>
              <a:rPr lang="en-GB" sz="1400" noProof="0" dirty="0">
                <a:latin typeface="Consolas" panose="020B0609020204030204" pitchFamily="49" charset="0"/>
              </a:rPr>
              <a:t>        else:</a:t>
            </a:r>
          </a:p>
          <a:p>
            <a:r>
              <a:rPr lang="en-GB" sz="1400" noProof="0" dirty="0">
                <a:latin typeface="Consolas" panose="020B0609020204030204" pitchFamily="49" charset="0"/>
              </a:rPr>
              <a:t>            return "Item not in inventory"</a:t>
            </a:r>
          </a:p>
          <a:p>
            <a:r>
              <a:rPr lang="en-GB" sz="1400" noProof="0" dirty="0">
                <a:latin typeface="Consolas" panose="020B0609020204030204" pitchFamily="49" charset="0"/>
              </a:rPr>
              <a:t>    else:</a:t>
            </a:r>
          </a:p>
          <a:p>
            <a:r>
              <a:rPr lang="en-GB" sz="1400" noProof="0" dirty="0">
                <a:latin typeface="Consolas" panose="020B0609020204030204" pitchFamily="49" charset="0"/>
              </a:rPr>
              <a:t>        return "Invalid quantity"</a:t>
            </a:r>
          </a:p>
          <a:p>
            <a:endParaRPr lang="en-GB" sz="1600" noProof="0" dirty="0">
              <a:latin typeface="Consolas" panose="020B0609020204030204" pitchFamily="49" charset="0"/>
            </a:endParaRPr>
          </a:p>
          <a:p>
            <a:pPr>
              <a:spcAft>
                <a:spcPts val="600"/>
              </a:spcAft>
            </a:pPr>
            <a:r>
              <a:rPr lang="en-GB" sz="1600" noProof="0" dirty="0"/>
              <a:t>Test cases:</a:t>
            </a:r>
          </a:p>
          <a:p>
            <a:pPr marL="342900" indent="-342900">
              <a:buAutoNum type="arabicParenR"/>
            </a:pPr>
            <a:r>
              <a:rPr lang="en-GB" sz="1400" noProof="0" dirty="0">
                <a:latin typeface="Consolas" panose="020B0609020204030204" pitchFamily="49" charset="0"/>
              </a:rPr>
              <a:t>Input: cart = {}, item = "laptop", quantity = 1</a:t>
            </a:r>
          </a:p>
          <a:p>
            <a:pPr>
              <a:tabLst>
                <a:tab pos="357188" algn="l"/>
              </a:tabLst>
            </a:pPr>
            <a:r>
              <a:rPr lang="en-GB" sz="1400" noProof="0" dirty="0">
                <a:latin typeface="Consolas" panose="020B0609020204030204" pitchFamily="49" charset="0"/>
              </a:rPr>
              <a:t>	Expected Output: "Item added to cart"</a:t>
            </a:r>
          </a:p>
          <a:p>
            <a:pPr marL="342900" indent="-342900">
              <a:buFont typeface="+mj-lt"/>
              <a:buAutoNum type="arabicParenR" startAt="2"/>
            </a:pPr>
            <a:r>
              <a:rPr lang="en-GB" sz="1400" noProof="0" dirty="0">
                <a:latin typeface="Consolas" panose="020B0609020204030204" pitchFamily="49" charset="0"/>
              </a:rPr>
              <a:t>Input: cart = {}, item = "phone", quantity = 1</a:t>
            </a:r>
          </a:p>
          <a:p>
            <a:pPr>
              <a:tabLst>
                <a:tab pos="357188" algn="l"/>
              </a:tabLst>
            </a:pPr>
            <a:r>
              <a:rPr lang="en-GB" sz="1400" noProof="0" dirty="0">
                <a:latin typeface="Consolas" panose="020B0609020204030204" pitchFamily="49" charset="0"/>
              </a:rPr>
              <a:t>	Expected Output: "Item not in inventory"</a:t>
            </a:r>
          </a:p>
          <a:p>
            <a:pPr marL="342900" indent="-342900">
              <a:buFont typeface="+mj-lt"/>
              <a:buAutoNum type="arabicParenR" startAt="3"/>
            </a:pPr>
            <a:r>
              <a:rPr lang="en-GB" sz="1400" noProof="0" dirty="0">
                <a:latin typeface="Consolas" panose="020B0609020204030204" pitchFamily="49" charset="0"/>
              </a:rPr>
              <a:t>Input: cart = {}, item = "laptop", quantity = -1</a:t>
            </a:r>
          </a:p>
          <a:p>
            <a:pPr>
              <a:tabLst>
                <a:tab pos="357188" algn="l"/>
              </a:tabLst>
            </a:pPr>
            <a:r>
              <a:rPr lang="en-GB" sz="1400" noProof="0" dirty="0">
                <a:latin typeface="Consolas" panose="020B0609020204030204" pitchFamily="49" charset="0"/>
              </a:rPr>
              <a:t>	Expected Output: "Invalid quantity"</a:t>
            </a:r>
          </a:p>
          <a:p>
            <a:endParaRPr lang="en-GB" sz="1600" noProof="0" dirty="0">
              <a:latin typeface="Consolas" panose="020B0609020204030204" pitchFamily="49" charset="0"/>
            </a:endParaRPr>
          </a:p>
        </p:txBody>
      </p:sp>
      <p:sp>
        <p:nvSpPr>
          <p:cNvPr id="9" name="TextBox 8">
            <a:extLst>
              <a:ext uri="{FF2B5EF4-FFF2-40B4-BE49-F238E27FC236}">
                <a16:creationId xmlns:a16="http://schemas.microsoft.com/office/drawing/2014/main" id="{D64F6B3F-CF90-161C-88C0-C7A400A0F76E}"/>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spTree>
    <p:extLst>
      <p:ext uri="{BB962C8B-B14F-4D97-AF65-F5344CB8AC3E}">
        <p14:creationId xmlns:p14="http://schemas.microsoft.com/office/powerpoint/2010/main" val="64765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F5B8E-1D1F-EFDD-D42C-779539220479}"/>
            </a:ext>
          </a:extLst>
        </p:cNvPr>
        <p:cNvGrpSpPr/>
        <p:nvPr/>
      </p:nvGrpSpPr>
      <p:grpSpPr>
        <a:xfrm>
          <a:off x="0" y="0"/>
          <a:ext cx="0" cy="0"/>
          <a:chOff x="0" y="0"/>
          <a:chExt cx="0" cy="0"/>
        </a:xfrm>
      </p:grpSpPr>
      <p:sp>
        <p:nvSpPr>
          <p:cNvPr id="7" name="Flowchart: Process 6">
            <a:extLst>
              <a:ext uri="{FF2B5EF4-FFF2-40B4-BE49-F238E27FC236}">
                <a16:creationId xmlns:a16="http://schemas.microsoft.com/office/drawing/2014/main" id="{DCBC95C2-1FEF-A986-CD4C-135F61E4E36F}"/>
              </a:ext>
            </a:extLst>
          </p:cNvPr>
          <p:cNvSpPr/>
          <p:nvPr/>
        </p:nvSpPr>
        <p:spPr bwMode="auto">
          <a:xfrm>
            <a:off x="7315199" y="3480184"/>
            <a:ext cx="6811963" cy="1727436"/>
          </a:xfrm>
          <a:prstGeom prst="flowChartProcess">
            <a:avLst/>
          </a:prstGeom>
          <a:solidFill>
            <a:schemeClr val="bg1">
              <a:lumMod val="95000"/>
            </a:schemeClr>
          </a:solidFill>
          <a:ln w="9525">
            <a:noFill/>
            <a:round/>
            <a:headEnd/>
            <a:tailEnd/>
          </a:ln>
          <a:effectLst/>
        </p:spPr>
        <p:txBody>
          <a:bodyPr wrap="square" rtlCol="0" anchor="ctr"/>
          <a:lstStyle/>
          <a:p>
            <a:pPr algn="ctr" eaLnBrk="0" fontAlgn="base" hangingPunct="0">
              <a:spcBef>
                <a:spcPct val="0"/>
              </a:spcBef>
              <a:spcAft>
                <a:spcPct val="0"/>
              </a:spcAft>
            </a:pPr>
            <a:endParaRPr lang="en-GB" b="1" noProof="0" dirty="0">
              <a:solidFill>
                <a:srgbClr val="FFFFFF"/>
              </a:solidFill>
            </a:endParaRPr>
          </a:p>
        </p:txBody>
      </p:sp>
      <p:sp>
        <p:nvSpPr>
          <p:cNvPr id="2" name="Title 1">
            <a:extLst>
              <a:ext uri="{FF2B5EF4-FFF2-40B4-BE49-F238E27FC236}">
                <a16:creationId xmlns:a16="http://schemas.microsoft.com/office/drawing/2014/main" id="{A6637175-7973-6729-F137-E0E0A4E80F43}"/>
              </a:ext>
            </a:extLst>
          </p:cNvPr>
          <p:cNvSpPr>
            <a:spLocks noGrp="1"/>
          </p:cNvSpPr>
          <p:nvPr>
            <p:ph type="title"/>
          </p:nvPr>
        </p:nvSpPr>
        <p:spPr/>
        <p:txBody>
          <a:bodyPr/>
          <a:lstStyle/>
          <a:p>
            <a:r>
              <a:rPr lang="en-GB" noProof="0" dirty="0"/>
              <a:t>Test Techniques – Branch Testing</a:t>
            </a:r>
          </a:p>
        </p:txBody>
      </p:sp>
      <p:sp>
        <p:nvSpPr>
          <p:cNvPr id="3" name="Content Placeholder 2">
            <a:extLst>
              <a:ext uri="{FF2B5EF4-FFF2-40B4-BE49-F238E27FC236}">
                <a16:creationId xmlns:a16="http://schemas.microsoft.com/office/drawing/2014/main" id="{5F1D1693-667B-CAE7-EC49-ECB4026B4BE8}"/>
              </a:ext>
            </a:extLst>
          </p:cNvPr>
          <p:cNvSpPr>
            <a:spLocks noGrp="1"/>
          </p:cNvSpPr>
          <p:nvPr>
            <p:ph idx="1"/>
          </p:nvPr>
        </p:nvSpPr>
        <p:spPr>
          <a:xfrm>
            <a:off x="503237" y="3206496"/>
            <a:ext cx="13623926" cy="3659914"/>
          </a:xfrm>
        </p:spPr>
        <p:txBody>
          <a:bodyPr/>
          <a:lstStyle/>
          <a:p>
            <a:r>
              <a:rPr lang="en-GB" b="1" noProof="0" dirty="0"/>
              <a:t>White Box </a:t>
            </a:r>
            <a:r>
              <a:rPr lang="en-GB" noProof="0" dirty="0"/>
              <a:t>test technique</a:t>
            </a:r>
          </a:p>
          <a:p>
            <a:endParaRPr lang="en-GB" noProof="0" dirty="0"/>
          </a:p>
          <a:p>
            <a:r>
              <a:rPr lang="en-GB" noProof="0" dirty="0"/>
              <a:t>coverage items: branches </a:t>
            </a:r>
          </a:p>
          <a:p>
            <a:endParaRPr lang="en-GB" noProof="0" dirty="0"/>
          </a:p>
          <a:p>
            <a:r>
              <a:rPr lang="en-GB" noProof="0" dirty="0"/>
              <a:t>Test coverage: may not be satisfactory on its own</a:t>
            </a:r>
          </a:p>
        </p:txBody>
      </p:sp>
      <p:sp>
        <p:nvSpPr>
          <p:cNvPr id="4" name="Text Placeholder 3">
            <a:extLst>
              <a:ext uri="{FF2B5EF4-FFF2-40B4-BE49-F238E27FC236}">
                <a16:creationId xmlns:a16="http://schemas.microsoft.com/office/drawing/2014/main" id="{D3443829-2428-3348-E7E9-3BF217CF189C}"/>
              </a:ext>
            </a:extLst>
          </p:cNvPr>
          <p:cNvSpPr>
            <a:spLocks noGrp="1"/>
          </p:cNvSpPr>
          <p:nvPr>
            <p:ph type="body" sz="quarter" idx="10"/>
          </p:nvPr>
        </p:nvSpPr>
        <p:spPr>
          <a:xfrm>
            <a:off x="503238" y="1960631"/>
            <a:ext cx="13623924" cy="1016350"/>
          </a:xfrm>
        </p:spPr>
        <p:txBody>
          <a:bodyPr/>
          <a:lstStyle/>
          <a:p>
            <a:r>
              <a:rPr lang="en-GB" sz="2400" noProof="0" dirty="0"/>
              <a:t>„A branch is a transfer of control between two nodes in the control flow graph, which shows the possible sequences in which source code statements are executed in the test object. ” *</a:t>
            </a:r>
            <a:endParaRPr lang="en-GB" sz="2400" noProof="0" dirty="0">
              <a:highlight>
                <a:srgbClr val="00FFFF"/>
              </a:highlight>
            </a:endParaRPr>
          </a:p>
        </p:txBody>
      </p:sp>
      <p:sp>
        <p:nvSpPr>
          <p:cNvPr id="5" name="TextBox 4">
            <a:extLst>
              <a:ext uri="{FF2B5EF4-FFF2-40B4-BE49-F238E27FC236}">
                <a16:creationId xmlns:a16="http://schemas.microsoft.com/office/drawing/2014/main" id="{F074F641-3EC8-B7AC-683D-DD9709EAEA3F}"/>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sp>
        <p:nvSpPr>
          <p:cNvPr id="6" name="TextBox 5">
            <a:extLst>
              <a:ext uri="{FF2B5EF4-FFF2-40B4-BE49-F238E27FC236}">
                <a16:creationId xmlns:a16="http://schemas.microsoft.com/office/drawing/2014/main" id="{3CEEFA22-76F4-D010-B287-3DA2C29FE9B3}"/>
              </a:ext>
            </a:extLst>
          </p:cNvPr>
          <p:cNvSpPr txBox="1"/>
          <p:nvPr/>
        </p:nvSpPr>
        <p:spPr>
          <a:xfrm>
            <a:off x="7315198" y="3098721"/>
            <a:ext cx="6200078" cy="4385816"/>
          </a:xfrm>
          <a:prstGeom prst="rect">
            <a:avLst/>
          </a:prstGeom>
          <a:noFill/>
        </p:spPr>
        <p:txBody>
          <a:bodyPr wrap="square" rtlCol="0">
            <a:spAutoFit/>
          </a:bodyPr>
          <a:lstStyle/>
          <a:p>
            <a:r>
              <a:rPr lang="en-GB" sz="1600" noProof="0" dirty="0"/>
              <a:t>e.g. user login</a:t>
            </a:r>
            <a:endParaRPr lang="en-GB" sz="1600" noProof="0" dirty="0">
              <a:latin typeface="Consolas" panose="020B0609020204030204" pitchFamily="49" charset="0"/>
            </a:endParaRPr>
          </a:p>
          <a:p>
            <a:endParaRPr lang="en-GB" sz="1600" noProof="0" dirty="0">
              <a:latin typeface="Consolas" panose="020B0609020204030204" pitchFamily="49" charset="0"/>
            </a:endParaRPr>
          </a:p>
          <a:p>
            <a:r>
              <a:rPr lang="en-GB" sz="1400" noProof="0" dirty="0">
                <a:latin typeface="Consolas" panose="020B0609020204030204" pitchFamily="49" charset="0"/>
              </a:rPr>
              <a:t>def login(username, password):</a:t>
            </a:r>
          </a:p>
          <a:p>
            <a:r>
              <a:rPr lang="en-GB" sz="1400" noProof="0" dirty="0">
                <a:latin typeface="Consolas" panose="020B0609020204030204" pitchFamily="49" charset="0"/>
              </a:rPr>
              <a:t>    if username == "" or password == "":</a:t>
            </a:r>
          </a:p>
          <a:p>
            <a:r>
              <a:rPr lang="en-GB" sz="1400" noProof="0" dirty="0">
                <a:latin typeface="Consolas" panose="020B0609020204030204" pitchFamily="49" charset="0"/>
              </a:rPr>
              <a:t>        return "Username or password cannot be empty"</a:t>
            </a:r>
          </a:p>
          <a:p>
            <a:r>
              <a:rPr lang="en-GB" sz="1400" noProof="0" dirty="0">
                <a:latin typeface="Consolas" panose="020B0609020204030204" pitchFamily="49" charset="0"/>
              </a:rPr>
              <a:t>    elif username == "admin" and password == "admin123":</a:t>
            </a:r>
          </a:p>
          <a:p>
            <a:r>
              <a:rPr lang="en-GB" sz="1400" noProof="0" dirty="0">
                <a:latin typeface="Consolas" panose="020B0609020204030204" pitchFamily="49" charset="0"/>
              </a:rPr>
              <a:t>        return "Login successful"</a:t>
            </a:r>
          </a:p>
          <a:p>
            <a:r>
              <a:rPr lang="en-GB" sz="1400" noProof="0" dirty="0">
                <a:latin typeface="Consolas" panose="020B0609020204030204" pitchFamily="49" charset="0"/>
              </a:rPr>
              <a:t>    else:</a:t>
            </a:r>
          </a:p>
          <a:p>
            <a:r>
              <a:rPr lang="en-GB" sz="1400" noProof="0" dirty="0">
                <a:latin typeface="Consolas" panose="020B0609020204030204" pitchFamily="49" charset="0"/>
              </a:rPr>
              <a:t>        return "Invalid username or password"</a:t>
            </a:r>
          </a:p>
          <a:p>
            <a:endParaRPr lang="en-GB" sz="1600" noProof="0" dirty="0">
              <a:latin typeface="Consolas" panose="020B0609020204030204" pitchFamily="49" charset="0"/>
            </a:endParaRPr>
          </a:p>
          <a:p>
            <a:pPr>
              <a:spcAft>
                <a:spcPts val="600"/>
              </a:spcAft>
            </a:pPr>
            <a:r>
              <a:rPr lang="en-GB" sz="1600" noProof="0" dirty="0"/>
              <a:t>Test cases:</a:t>
            </a:r>
          </a:p>
          <a:p>
            <a:pPr marL="342900" indent="-342900">
              <a:buAutoNum type="arabicParenR"/>
            </a:pPr>
            <a:r>
              <a:rPr lang="en-GB" sz="1400" noProof="0" dirty="0">
                <a:latin typeface="Consolas" panose="020B0609020204030204" pitchFamily="49" charset="0"/>
              </a:rPr>
              <a:t>Input: username = "", password = "password"</a:t>
            </a:r>
          </a:p>
          <a:p>
            <a:pPr marL="730250" lvl="1" indent="-373063"/>
            <a:r>
              <a:rPr lang="en-GB" sz="1400" noProof="0" dirty="0">
                <a:latin typeface="Consolas" panose="020B0609020204030204" pitchFamily="49" charset="0"/>
              </a:rPr>
              <a:t>Expected Output: "Username or password cannot be empty"</a:t>
            </a:r>
          </a:p>
          <a:p>
            <a:pPr marL="342900" indent="-342900">
              <a:buAutoNum type="arabicParenR"/>
            </a:pPr>
            <a:r>
              <a:rPr lang="en-GB" sz="1400" noProof="0" dirty="0">
                <a:latin typeface="Consolas" panose="020B0609020204030204" pitchFamily="49" charset="0"/>
              </a:rPr>
              <a:t>Input: username = "user", password = ""</a:t>
            </a:r>
          </a:p>
          <a:p>
            <a:pPr indent="357188"/>
            <a:r>
              <a:rPr lang="en-GB" sz="1400" noProof="0" dirty="0">
                <a:latin typeface="Consolas" panose="020B0609020204030204" pitchFamily="49" charset="0"/>
              </a:rPr>
              <a:t>Expected Output: "Username or password cannot be empty"</a:t>
            </a:r>
          </a:p>
          <a:p>
            <a:pPr marL="342900" indent="-342900">
              <a:buFont typeface="+mj-lt"/>
              <a:buAutoNum type="arabicParenR" startAt="3"/>
            </a:pPr>
            <a:r>
              <a:rPr lang="en-GB" sz="1400" noProof="0" dirty="0">
                <a:latin typeface="Consolas" panose="020B0609020204030204" pitchFamily="49" charset="0"/>
              </a:rPr>
              <a:t>Input: username = "admin", password = "admin123"</a:t>
            </a:r>
          </a:p>
          <a:p>
            <a:pPr indent="357188"/>
            <a:r>
              <a:rPr lang="en-GB" sz="1400" noProof="0" dirty="0">
                <a:latin typeface="Consolas" panose="020B0609020204030204" pitchFamily="49" charset="0"/>
              </a:rPr>
              <a:t>Expected Output: "Login successful"</a:t>
            </a:r>
          </a:p>
          <a:p>
            <a:pPr marL="342900" indent="-342900">
              <a:buFont typeface="+mj-lt"/>
              <a:buAutoNum type="arabicParenR" startAt="4"/>
            </a:pPr>
            <a:r>
              <a:rPr lang="en-GB" sz="1400" noProof="0" dirty="0">
                <a:latin typeface="Consolas" panose="020B0609020204030204" pitchFamily="49" charset="0"/>
              </a:rPr>
              <a:t>Input: username = "user", password = "wrongpassword"</a:t>
            </a:r>
          </a:p>
          <a:p>
            <a:pPr indent="357188"/>
            <a:r>
              <a:rPr lang="en-GB" sz="1400" noProof="0" dirty="0">
                <a:latin typeface="Consolas" panose="020B0609020204030204" pitchFamily="49" charset="0"/>
              </a:rPr>
              <a:t>Expected Output: "Invalid username or password"</a:t>
            </a:r>
            <a:endParaRPr lang="en-GB" sz="1600" noProof="0" dirty="0">
              <a:latin typeface="Consolas" panose="020B0609020204030204" pitchFamily="49" charset="0"/>
            </a:endParaRPr>
          </a:p>
        </p:txBody>
      </p:sp>
    </p:spTree>
    <p:extLst>
      <p:ext uri="{BB962C8B-B14F-4D97-AF65-F5344CB8AC3E}">
        <p14:creationId xmlns:p14="http://schemas.microsoft.com/office/powerpoint/2010/main" val="3491207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606EE-C6ED-1244-6C57-C9DA0CE12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6EFEE-89B6-7D31-144C-F4FA1A4BABF6}"/>
              </a:ext>
            </a:extLst>
          </p:cNvPr>
          <p:cNvSpPr>
            <a:spLocks noGrp="1"/>
          </p:cNvSpPr>
          <p:nvPr>
            <p:ph type="title"/>
          </p:nvPr>
        </p:nvSpPr>
        <p:spPr/>
        <p:txBody>
          <a:bodyPr/>
          <a:lstStyle/>
          <a:p>
            <a:r>
              <a:rPr lang="en-GB" noProof="0" dirty="0"/>
              <a:t>Test Techniques – Error Guessing</a:t>
            </a:r>
          </a:p>
        </p:txBody>
      </p:sp>
      <p:sp>
        <p:nvSpPr>
          <p:cNvPr id="3" name="Content Placeholder 2">
            <a:extLst>
              <a:ext uri="{FF2B5EF4-FFF2-40B4-BE49-F238E27FC236}">
                <a16:creationId xmlns:a16="http://schemas.microsoft.com/office/drawing/2014/main" id="{D98442E9-3199-56D2-E734-47A048D8F01A}"/>
              </a:ext>
            </a:extLst>
          </p:cNvPr>
          <p:cNvSpPr>
            <a:spLocks noGrp="1"/>
          </p:cNvSpPr>
          <p:nvPr>
            <p:ph idx="1"/>
          </p:nvPr>
        </p:nvSpPr>
        <p:spPr>
          <a:xfrm>
            <a:off x="503237" y="3206496"/>
            <a:ext cx="13623926" cy="4164460"/>
          </a:xfrm>
        </p:spPr>
        <p:txBody>
          <a:bodyPr/>
          <a:lstStyle/>
          <a:p>
            <a:r>
              <a:rPr lang="en-GB" b="1" noProof="0" dirty="0"/>
              <a:t>Experience-based </a:t>
            </a:r>
            <a:r>
              <a:rPr lang="en-GB" noProof="0" dirty="0"/>
              <a:t>test technique</a:t>
            </a:r>
          </a:p>
          <a:p>
            <a:endParaRPr lang="en-GB" noProof="0" dirty="0"/>
          </a:p>
          <a:p>
            <a:r>
              <a:rPr lang="en-GB" noProof="0" dirty="0"/>
              <a:t>Errors may be related to: </a:t>
            </a:r>
          </a:p>
          <a:p>
            <a:pPr marL="285750" indent="-196850">
              <a:buFont typeface="Arial" panose="020B0604020202020204" pitchFamily="34" charset="0"/>
              <a:buChar char="•"/>
            </a:pPr>
            <a:r>
              <a:rPr lang="en-GB" noProof="0" dirty="0"/>
              <a:t>input (e.g., valid value not accepted, missing parameters) </a:t>
            </a:r>
          </a:p>
          <a:p>
            <a:pPr marL="285750" indent="-196850">
              <a:buFont typeface="Arial" panose="020B0604020202020204" pitchFamily="34" charset="0"/>
              <a:buChar char="•"/>
            </a:pPr>
            <a:r>
              <a:rPr lang="en-GB" noProof="0" dirty="0"/>
              <a:t>output (e.g., wrong format, wrong result)  </a:t>
            </a:r>
          </a:p>
          <a:p>
            <a:pPr marL="285750" indent="-196850">
              <a:buFont typeface="Arial" panose="020B0604020202020204" pitchFamily="34" charset="0"/>
              <a:buChar char="•"/>
            </a:pPr>
            <a:r>
              <a:rPr lang="en-GB" noProof="0" dirty="0"/>
              <a:t>logic (e.g., missing cases, wrong operator)  </a:t>
            </a:r>
          </a:p>
          <a:p>
            <a:pPr marL="285750" indent="-196850">
              <a:buFont typeface="Arial" panose="020B0604020202020204" pitchFamily="34" charset="0"/>
              <a:buChar char="•"/>
            </a:pPr>
            <a:r>
              <a:rPr lang="en-GB" noProof="0" dirty="0"/>
              <a:t>computation (e.g., incorrect operand, wrong computation)  </a:t>
            </a:r>
          </a:p>
          <a:p>
            <a:pPr marL="285750" indent="-196850">
              <a:buFont typeface="Arial" panose="020B0604020202020204" pitchFamily="34" charset="0"/>
              <a:buChar char="•"/>
            </a:pPr>
            <a:r>
              <a:rPr lang="en-GB" noProof="0" dirty="0"/>
              <a:t>interfaces (e.g., parameter mismatch, incompatible types)  </a:t>
            </a:r>
          </a:p>
          <a:p>
            <a:pPr marL="285750" indent="-196850">
              <a:buFont typeface="Arial" panose="020B0604020202020204" pitchFamily="34" charset="0"/>
              <a:buChar char="•"/>
            </a:pPr>
            <a:r>
              <a:rPr lang="en-GB" noProof="0" dirty="0"/>
              <a:t>data (e.g., incorrect initialization, wrong type)  </a:t>
            </a:r>
          </a:p>
        </p:txBody>
      </p:sp>
      <p:sp>
        <p:nvSpPr>
          <p:cNvPr id="4" name="Text Placeholder 3">
            <a:extLst>
              <a:ext uri="{FF2B5EF4-FFF2-40B4-BE49-F238E27FC236}">
                <a16:creationId xmlns:a16="http://schemas.microsoft.com/office/drawing/2014/main" id="{1D15D665-6C38-E6D6-4841-33BA2C5BA381}"/>
              </a:ext>
            </a:extLst>
          </p:cNvPr>
          <p:cNvSpPr>
            <a:spLocks noGrp="1"/>
          </p:cNvSpPr>
          <p:nvPr>
            <p:ph type="body" sz="quarter" idx="10"/>
          </p:nvPr>
        </p:nvSpPr>
        <p:spPr>
          <a:xfrm>
            <a:off x="503238" y="1960631"/>
            <a:ext cx="13623924" cy="1016350"/>
          </a:xfrm>
        </p:spPr>
        <p:txBody>
          <a:bodyPr/>
          <a:lstStyle/>
          <a:p>
            <a:r>
              <a:rPr lang="en-GB" sz="2400" noProof="0" dirty="0"/>
              <a:t>„Error guessing is a test technique used to anticipate the occurrence of errors, defects, and failures, based on the tester’s knowledge. ” *</a:t>
            </a:r>
            <a:endParaRPr lang="en-GB" sz="2400" noProof="0" dirty="0">
              <a:highlight>
                <a:srgbClr val="00FFFF"/>
              </a:highlight>
            </a:endParaRPr>
          </a:p>
        </p:txBody>
      </p:sp>
      <p:sp>
        <p:nvSpPr>
          <p:cNvPr id="5" name="TextBox 4">
            <a:extLst>
              <a:ext uri="{FF2B5EF4-FFF2-40B4-BE49-F238E27FC236}">
                <a16:creationId xmlns:a16="http://schemas.microsoft.com/office/drawing/2014/main" id="{96593C19-AFEA-D97B-FE86-7BF7902FA3D3}"/>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spTree>
    <p:extLst>
      <p:ext uri="{BB962C8B-B14F-4D97-AF65-F5344CB8AC3E}">
        <p14:creationId xmlns:p14="http://schemas.microsoft.com/office/powerpoint/2010/main" val="1174713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6BE3E-7CE5-3C4C-17E0-71FE55DE4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C75A45-7194-789D-C056-9990C5CBB116}"/>
              </a:ext>
            </a:extLst>
          </p:cNvPr>
          <p:cNvSpPr>
            <a:spLocks noGrp="1"/>
          </p:cNvSpPr>
          <p:nvPr>
            <p:ph type="title"/>
          </p:nvPr>
        </p:nvSpPr>
        <p:spPr/>
        <p:txBody>
          <a:bodyPr/>
          <a:lstStyle/>
          <a:p>
            <a:r>
              <a:rPr lang="en-GB" noProof="0" dirty="0"/>
              <a:t>Test Techniques – Exploratory Testing</a:t>
            </a:r>
          </a:p>
        </p:txBody>
      </p:sp>
      <p:sp>
        <p:nvSpPr>
          <p:cNvPr id="3" name="Content Placeholder 2">
            <a:extLst>
              <a:ext uri="{FF2B5EF4-FFF2-40B4-BE49-F238E27FC236}">
                <a16:creationId xmlns:a16="http://schemas.microsoft.com/office/drawing/2014/main" id="{EA4ECA07-DE4A-D267-9666-9E57F77A0285}"/>
              </a:ext>
            </a:extLst>
          </p:cNvPr>
          <p:cNvSpPr>
            <a:spLocks noGrp="1"/>
          </p:cNvSpPr>
          <p:nvPr>
            <p:ph idx="1"/>
          </p:nvPr>
        </p:nvSpPr>
        <p:spPr>
          <a:xfrm>
            <a:off x="503237" y="3206496"/>
            <a:ext cx="13623926" cy="3659914"/>
          </a:xfrm>
        </p:spPr>
        <p:txBody>
          <a:bodyPr/>
          <a:lstStyle/>
          <a:p>
            <a:endParaRPr lang="en-GB" b="1" noProof="0" dirty="0"/>
          </a:p>
          <a:p>
            <a:r>
              <a:rPr lang="en-GB" b="1" noProof="0" dirty="0"/>
              <a:t>Experience-based </a:t>
            </a:r>
            <a:r>
              <a:rPr lang="en-GB" noProof="0" dirty="0"/>
              <a:t>test technique</a:t>
            </a:r>
          </a:p>
          <a:p>
            <a:endParaRPr lang="en-GB" noProof="0" dirty="0"/>
          </a:p>
          <a:p>
            <a:r>
              <a:rPr lang="en-GB" noProof="0" dirty="0"/>
              <a:t>requires domain knowledge from tester </a:t>
            </a:r>
          </a:p>
          <a:p>
            <a:endParaRPr lang="en-GB" noProof="0" dirty="0"/>
          </a:p>
        </p:txBody>
      </p:sp>
      <p:sp>
        <p:nvSpPr>
          <p:cNvPr id="4" name="Text Placeholder 3">
            <a:extLst>
              <a:ext uri="{FF2B5EF4-FFF2-40B4-BE49-F238E27FC236}">
                <a16:creationId xmlns:a16="http://schemas.microsoft.com/office/drawing/2014/main" id="{3803EA29-ECF3-7ACF-D09F-9DBC4F996C7E}"/>
              </a:ext>
            </a:extLst>
          </p:cNvPr>
          <p:cNvSpPr>
            <a:spLocks noGrp="1"/>
          </p:cNvSpPr>
          <p:nvPr>
            <p:ph type="body" sz="quarter" idx="10"/>
          </p:nvPr>
        </p:nvSpPr>
        <p:spPr>
          <a:xfrm>
            <a:off x="503238" y="1960630"/>
            <a:ext cx="13623924" cy="1245865"/>
          </a:xfrm>
        </p:spPr>
        <p:txBody>
          <a:bodyPr/>
          <a:lstStyle/>
          <a:p>
            <a:r>
              <a:rPr lang="en-GB" sz="2400" noProof="0" dirty="0"/>
              <a:t>„In exploratory testing, tests are simultaneously designed, executed, and evaluated while the tester learns about the test object. The testing is used to learn more about the test object, to explore it more deeply with focused tests, and to create tests for untested areas.” *</a:t>
            </a:r>
            <a:endParaRPr lang="en-GB" sz="2400" noProof="0" dirty="0">
              <a:highlight>
                <a:srgbClr val="00FFFF"/>
              </a:highlight>
            </a:endParaRPr>
          </a:p>
        </p:txBody>
      </p:sp>
      <p:sp>
        <p:nvSpPr>
          <p:cNvPr id="5" name="TextBox 4">
            <a:extLst>
              <a:ext uri="{FF2B5EF4-FFF2-40B4-BE49-F238E27FC236}">
                <a16:creationId xmlns:a16="http://schemas.microsoft.com/office/drawing/2014/main" id="{4D0C06FB-73A9-2FA6-2F8A-158E203543AE}"/>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spTree>
    <p:extLst>
      <p:ext uri="{BB962C8B-B14F-4D97-AF65-F5344CB8AC3E}">
        <p14:creationId xmlns:p14="http://schemas.microsoft.com/office/powerpoint/2010/main" val="1601623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CF016D-9000-D329-6288-1C8D52FF6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5EB2CC-C695-0834-D67D-9E38C9706D6F}"/>
              </a:ext>
            </a:extLst>
          </p:cNvPr>
          <p:cNvSpPr>
            <a:spLocks noGrp="1"/>
          </p:cNvSpPr>
          <p:nvPr>
            <p:ph type="title"/>
          </p:nvPr>
        </p:nvSpPr>
        <p:spPr/>
        <p:txBody>
          <a:bodyPr/>
          <a:lstStyle/>
          <a:p>
            <a:r>
              <a:rPr lang="en-GB" noProof="0" dirty="0"/>
              <a:t>Test Management</a:t>
            </a:r>
          </a:p>
        </p:txBody>
      </p:sp>
      <p:sp>
        <p:nvSpPr>
          <p:cNvPr id="3" name="Content Placeholder 2">
            <a:extLst>
              <a:ext uri="{FF2B5EF4-FFF2-40B4-BE49-F238E27FC236}">
                <a16:creationId xmlns:a16="http://schemas.microsoft.com/office/drawing/2014/main" id="{3A3BF203-B0E6-A58D-4D4D-6FE6D8DBDADE}"/>
              </a:ext>
            </a:extLst>
          </p:cNvPr>
          <p:cNvSpPr>
            <a:spLocks noGrp="1"/>
          </p:cNvSpPr>
          <p:nvPr>
            <p:ph idx="1"/>
          </p:nvPr>
        </p:nvSpPr>
        <p:spPr>
          <a:xfrm>
            <a:off x="503236" y="4828478"/>
            <a:ext cx="13623926" cy="2617795"/>
          </a:xfrm>
        </p:spPr>
        <p:txBody>
          <a:bodyPr/>
          <a:lstStyle/>
          <a:p>
            <a:r>
              <a:rPr lang="en-GB" noProof="0" dirty="0"/>
              <a:t>Defect management (bugs)</a:t>
            </a:r>
          </a:p>
          <a:p>
            <a:r>
              <a:rPr lang="en-GB" noProof="0" dirty="0"/>
              <a:t>Configuration management (e.g. test environments)</a:t>
            </a:r>
          </a:p>
          <a:p>
            <a:r>
              <a:rPr lang="en-GB" noProof="0" dirty="0"/>
              <a:t>Risk management (risk level = probability x </a:t>
            </a:r>
            <a:r>
              <a:rPr lang="hu-HU" noProof="0" dirty="0" err="1"/>
              <a:t>impact</a:t>
            </a:r>
            <a:r>
              <a:rPr lang="en-GB" noProof="0" dirty="0"/>
              <a:t>)</a:t>
            </a:r>
          </a:p>
          <a:p>
            <a:r>
              <a:rPr lang="en-GB" noProof="0" dirty="0"/>
              <a:t>Monitoring (e.g. dashboard)</a:t>
            </a:r>
          </a:p>
          <a:p>
            <a:r>
              <a:rPr lang="en-GB" noProof="0" dirty="0"/>
              <a:t>Reporting (metrics)</a:t>
            </a:r>
            <a:endParaRPr lang="hu-HU" noProof="0" dirty="0"/>
          </a:p>
          <a:p>
            <a:r>
              <a:rPr lang="en-GB" noProof="0" dirty="0"/>
              <a:t>Tools: Jira, AzDo</a:t>
            </a:r>
          </a:p>
        </p:txBody>
      </p:sp>
      <p:sp>
        <p:nvSpPr>
          <p:cNvPr id="4" name="Text Placeholder 3">
            <a:extLst>
              <a:ext uri="{FF2B5EF4-FFF2-40B4-BE49-F238E27FC236}">
                <a16:creationId xmlns:a16="http://schemas.microsoft.com/office/drawing/2014/main" id="{A3B4D9DB-6492-B6A5-3B81-8AA174059BBB}"/>
              </a:ext>
            </a:extLst>
          </p:cNvPr>
          <p:cNvSpPr>
            <a:spLocks noGrp="1"/>
          </p:cNvSpPr>
          <p:nvPr>
            <p:ph type="body" sz="quarter" idx="10"/>
          </p:nvPr>
        </p:nvSpPr>
        <p:spPr>
          <a:xfrm>
            <a:off x="503238" y="1960630"/>
            <a:ext cx="13623924" cy="1016349"/>
          </a:xfrm>
        </p:spPr>
        <p:txBody>
          <a:bodyPr/>
          <a:lstStyle/>
          <a:p>
            <a:r>
              <a:rPr lang="en-GB" sz="2400" noProof="0" dirty="0"/>
              <a:t>Test Management is the process of planning, executing, and monitoring the testing activities and resources to ensure software quality.</a:t>
            </a:r>
          </a:p>
        </p:txBody>
      </p:sp>
      <p:pic>
        <p:nvPicPr>
          <p:cNvPr id="6" name="Picture 5">
            <a:extLst>
              <a:ext uri="{FF2B5EF4-FFF2-40B4-BE49-F238E27FC236}">
                <a16:creationId xmlns:a16="http://schemas.microsoft.com/office/drawing/2014/main" id="{16C1C24A-5A5B-36F1-C6D0-49A9B5607227}"/>
              </a:ext>
            </a:extLst>
          </p:cNvPr>
          <p:cNvPicPr>
            <a:picLocks noChangeAspect="1"/>
          </p:cNvPicPr>
          <p:nvPr/>
        </p:nvPicPr>
        <p:blipFill>
          <a:blip r:embed="rId2"/>
          <a:stretch>
            <a:fillRect/>
          </a:stretch>
        </p:blipFill>
        <p:spPr>
          <a:xfrm>
            <a:off x="928688" y="2976979"/>
            <a:ext cx="12228012" cy="1533293"/>
          </a:xfrm>
          <a:prstGeom prst="rect">
            <a:avLst/>
          </a:prstGeom>
        </p:spPr>
      </p:pic>
    </p:spTree>
    <p:extLst>
      <p:ext uri="{BB962C8B-B14F-4D97-AF65-F5344CB8AC3E}">
        <p14:creationId xmlns:p14="http://schemas.microsoft.com/office/powerpoint/2010/main" val="327830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C35EC-1E8E-DF03-6B4B-0692FB6321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74EDE8-A359-1FB6-45D1-ADD5D7738129}"/>
              </a:ext>
            </a:extLst>
          </p:cNvPr>
          <p:cNvSpPr>
            <a:spLocks noGrp="1"/>
          </p:cNvSpPr>
          <p:nvPr>
            <p:ph type="title"/>
          </p:nvPr>
        </p:nvSpPr>
        <p:spPr/>
        <p:txBody>
          <a:bodyPr/>
          <a:lstStyle/>
          <a:p>
            <a:r>
              <a:rPr lang="en-GB" noProof="0" dirty="0"/>
              <a:t>Test Automation</a:t>
            </a:r>
          </a:p>
        </p:txBody>
      </p:sp>
      <p:sp>
        <p:nvSpPr>
          <p:cNvPr id="3" name="Content Placeholder 2">
            <a:extLst>
              <a:ext uri="{FF2B5EF4-FFF2-40B4-BE49-F238E27FC236}">
                <a16:creationId xmlns:a16="http://schemas.microsoft.com/office/drawing/2014/main" id="{3852343D-6128-520E-F75D-7CFCB47B38D6}"/>
              </a:ext>
            </a:extLst>
          </p:cNvPr>
          <p:cNvSpPr>
            <a:spLocks noGrp="1"/>
          </p:cNvSpPr>
          <p:nvPr>
            <p:ph idx="1"/>
          </p:nvPr>
        </p:nvSpPr>
        <p:spPr>
          <a:xfrm>
            <a:off x="503237" y="3445727"/>
            <a:ext cx="13623926" cy="4215161"/>
          </a:xfrm>
        </p:spPr>
        <p:txBody>
          <a:bodyPr/>
          <a:lstStyle/>
          <a:p>
            <a:r>
              <a:rPr lang="en-GB" b="1" noProof="0" dirty="0"/>
              <a:t>Advantages</a:t>
            </a:r>
          </a:p>
          <a:p>
            <a:pPr marL="285750" indent="-196850">
              <a:buFont typeface="Arial" panose="020B0604020202020204" pitchFamily="34" charset="0"/>
              <a:buChar char="•"/>
            </a:pPr>
            <a:r>
              <a:rPr lang="en-GB" noProof="0" dirty="0"/>
              <a:t>Increased efficiency (by reducing time required for test execution)</a:t>
            </a:r>
          </a:p>
          <a:p>
            <a:pPr marL="285750" indent="-196850">
              <a:buFont typeface="Arial" panose="020B0604020202020204" pitchFamily="34" charset="0"/>
              <a:buChar char="•"/>
            </a:pPr>
            <a:r>
              <a:rPr lang="en-GB" noProof="0" dirty="0"/>
              <a:t>Increased test coverage</a:t>
            </a:r>
          </a:p>
          <a:p>
            <a:pPr marL="285750" indent="-196850">
              <a:buFont typeface="Arial" panose="020B0604020202020204" pitchFamily="34" charset="0"/>
              <a:buChar char="•"/>
            </a:pPr>
            <a:r>
              <a:rPr lang="en-GB" noProof="0" dirty="0"/>
              <a:t>Improved consistency (less subject to human errors)</a:t>
            </a:r>
          </a:p>
          <a:p>
            <a:pPr marL="285750" indent="-196850">
              <a:buFont typeface="Arial" panose="020B0604020202020204" pitchFamily="34" charset="0"/>
              <a:buChar char="•"/>
            </a:pPr>
            <a:r>
              <a:rPr lang="en-GB" noProof="0" dirty="0"/>
              <a:t>Increased overall quality</a:t>
            </a:r>
          </a:p>
          <a:p>
            <a:pPr marL="285750" indent="-196850">
              <a:buFont typeface="Arial" panose="020B0604020202020204" pitchFamily="34" charset="0"/>
              <a:buChar char="•"/>
            </a:pPr>
            <a:r>
              <a:rPr lang="en-GB" noProof="0" dirty="0"/>
              <a:t>Quicker feedback on SW quality</a:t>
            </a:r>
          </a:p>
          <a:p>
            <a:pPr>
              <a:spcBef>
                <a:spcPts val="1800"/>
              </a:spcBef>
            </a:pPr>
            <a:r>
              <a:rPr lang="en-GB" b="1" noProof="0" dirty="0"/>
              <a:t>Tools</a:t>
            </a:r>
          </a:p>
          <a:p>
            <a:r>
              <a:rPr lang="en-GB" noProof="0" dirty="0"/>
              <a:t>Selenium, UFT, </a:t>
            </a:r>
            <a:r>
              <a:rPr lang="en-GB" noProof="0" dirty="0" err="1"/>
              <a:t>Tricentis</a:t>
            </a:r>
            <a:r>
              <a:rPr lang="en-GB" noProof="0" dirty="0"/>
              <a:t> (Tosca), Jenkins</a:t>
            </a:r>
          </a:p>
          <a:p>
            <a:pPr>
              <a:spcBef>
                <a:spcPts val="1800"/>
              </a:spcBef>
            </a:pPr>
            <a:r>
              <a:rPr lang="en-GB" b="1" noProof="0" dirty="0"/>
              <a:t>Demo</a:t>
            </a:r>
          </a:p>
        </p:txBody>
      </p:sp>
      <p:sp>
        <p:nvSpPr>
          <p:cNvPr id="4" name="Text Placeholder 3">
            <a:extLst>
              <a:ext uri="{FF2B5EF4-FFF2-40B4-BE49-F238E27FC236}">
                <a16:creationId xmlns:a16="http://schemas.microsoft.com/office/drawing/2014/main" id="{6C9AB706-34BF-F132-6957-B52B728297A2}"/>
              </a:ext>
            </a:extLst>
          </p:cNvPr>
          <p:cNvSpPr>
            <a:spLocks noGrp="1"/>
          </p:cNvSpPr>
          <p:nvPr>
            <p:ph type="body" sz="quarter" idx="10"/>
          </p:nvPr>
        </p:nvSpPr>
        <p:spPr>
          <a:xfrm>
            <a:off x="503238" y="1960630"/>
            <a:ext cx="13623924" cy="1485097"/>
          </a:xfrm>
        </p:spPr>
        <p:txBody>
          <a:bodyPr/>
          <a:lstStyle/>
          <a:p>
            <a:r>
              <a:rPr lang="en-GB" sz="2000" noProof="0" dirty="0"/>
              <a:t>”Test automation, which includes automated test execution and test reporting, is one or more of the following activities: </a:t>
            </a:r>
          </a:p>
          <a:p>
            <a:pPr marL="285750" indent="-196850">
              <a:spcBef>
                <a:spcPts val="0"/>
              </a:spcBef>
              <a:spcAft>
                <a:spcPts val="0"/>
              </a:spcAft>
              <a:buFont typeface="Arial" panose="020B0604020202020204" pitchFamily="34" charset="0"/>
              <a:buChar char="•"/>
            </a:pPr>
            <a:r>
              <a:rPr lang="en-GB" sz="1800" noProof="0" dirty="0"/>
              <a:t>Using purpose-built software tools to control and set up test suites for test execution</a:t>
            </a:r>
          </a:p>
          <a:p>
            <a:pPr marL="285750" indent="-196850">
              <a:spcBef>
                <a:spcPts val="0"/>
              </a:spcBef>
              <a:spcAft>
                <a:spcPts val="0"/>
              </a:spcAft>
              <a:buFont typeface="Arial" panose="020B0604020202020204" pitchFamily="34" charset="0"/>
              <a:buChar char="•"/>
            </a:pPr>
            <a:r>
              <a:rPr lang="en-GB" sz="1800" noProof="0" dirty="0"/>
              <a:t>Executing tests in an automated way</a:t>
            </a:r>
          </a:p>
          <a:p>
            <a:pPr marL="285750" indent="-196850">
              <a:spcBef>
                <a:spcPts val="0"/>
              </a:spcBef>
              <a:spcAft>
                <a:spcPts val="0"/>
              </a:spcAft>
              <a:buFont typeface="Arial" panose="020B0604020202020204" pitchFamily="34" charset="0"/>
              <a:buChar char="•"/>
            </a:pPr>
            <a:r>
              <a:rPr lang="en-GB" sz="1800" noProof="0" dirty="0"/>
              <a:t>Comparing actual results to expected results” *</a:t>
            </a:r>
          </a:p>
        </p:txBody>
      </p:sp>
      <p:sp>
        <p:nvSpPr>
          <p:cNvPr id="5" name="TextBox 4">
            <a:extLst>
              <a:ext uri="{FF2B5EF4-FFF2-40B4-BE49-F238E27FC236}">
                <a16:creationId xmlns:a16="http://schemas.microsoft.com/office/drawing/2014/main" id="{D83569C6-7CAF-BBAB-1867-ED8DC48F8C85}"/>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spTree>
    <p:extLst>
      <p:ext uri="{BB962C8B-B14F-4D97-AF65-F5344CB8AC3E}">
        <p14:creationId xmlns:p14="http://schemas.microsoft.com/office/powerpoint/2010/main" val="4179284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200DB-70E6-5651-D81B-2618310D5E52}"/>
            </a:ext>
          </a:extLst>
        </p:cNvPr>
        <p:cNvGrpSpPr/>
        <p:nvPr/>
      </p:nvGrpSpPr>
      <p:grpSpPr>
        <a:xfrm>
          <a:off x="0" y="0"/>
          <a:ext cx="0" cy="0"/>
          <a:chOff x="0" y="0"/>
          <a:chExt cx="0" cy="0"/>
        </a:xfrm>
      </p:grpSpPr>
      <p:sp>
        <p:nvSpPr>
          <p:cNvPr id="5" name="Flowchart: Process 4">
            <a:extLst>
              <a:ext uri="{FF2B5EF4-FFF2-40B4-BE49-F238E27FC236}">
                <a16:creationId xmlns:a16="http://schemas.microsoft.com/office/drawing/2014/main" id="{587C67B5-6BA8-BBB9-DDB3-6A9119A34B2C}"/>
              </a:ext>
            </a:extLst>
          </p:cNvPr>
          <p:cNvSpPr/>
          <p:nvPr/>
        </p:nvSpPr>
        <p:spPr bwMode="auto">
          <a:xfrm>
            <a:off x="503237" y="1842843"/>
            <a:ext cx="13623924" cy="2171595"/>
          </a:xfrm>
          <a:prstGeom prst="flowChartProcess">
            <a:avLst/>
          </a:prstGeom>
          <a:solidFill>
            <a:schemeClr val="accent2">
              <a:lumMod val="75000"/>
              <a:lumOff val="25000"/>
            </a:schemeClr>
          </a:solidFill>
          <a:ln w="9525">
            <a:noFill/>
            <a:round/>
            <a:headEnd/>
            <a:tailEnd/>
          </a:ln>
          <a:effectLst/>
        </p:spPr>
        <p:txBody>
          <a:bodyPr wrap="square" rtlCol="0" anchor="ctr"/>
          <a:lstStyle/>
          <a:p>
            <a:pPr algn="ctr" eaLnBrk="0" fontAlgn="base" hangingPunct="0">
              <a:spcBef>
                <a:spcPct val="0"/>
              </a:spcBef>
              <a:spcAft>
                <a:spcPct val="0"/>
              </a:spcAft>
            </a:pPr>
            <a:endParaRPr lang="en-GB" b="1" noProof="0" dirty="0">
              <a:solidFill>
                <a:srgbClr val="FFFFFF"/>
              </a:solidFill>
            </a:endParaRPr>
          </a:p>
        </p:txBody>
      </p:sp>
      <p:sp>
        <p:nvSpPr>
          <p:cNvPr id="2" name="Title 1">
            <a:extLst>
              <a:ext uri="{FF2B5EF4-FFF2-40B4-BE49-F238E27FC236}">
                <a16:creationId xmlns:a16="http://schemas.microsoft.com/office/drawing/2014/main" id="{4D0DE9F6-8617-F0FE-A2DE-4334FB0858B3}"/>
              </a:ext>
            </a:extLst>
          </p:cNvPr>
          <p:cNvSpPr>
            <a:spLocks noGrp="1"/>
          </p:cNvSpPr>
          <p:nvPr>
            <p:ph type="title"/>
          </p:nvPr>
        </p:nvSpPr>
        <p:spPr/>
        <p:txBody>
          <a:bodyPr/>
          <a:lstStyle/>
          <a:p>
            <a:r>
              <a:rPr lang="en-GB" noProof="0" dirty="0"/>
              <a:t>Conclusion</a:t>
            </a:r>
          </a:p>
        </p:txBody>
      </p:sp>
      <p:sp>
        <p:nvSpPr>
          <p:cNvPr id="3" name="Content Placeholder 2">
            <a:extLst>
              <a:ext uri="{FF2B5EF4-FFF2-40B4-BE49-F238E27FC236}">
                <a16:creationId xmlns:a16="http://schemas.microsoft.com/office/drawing/2014/main" id="{A5315B9B-6274-349E-E8C3-1286B0F05058}"/>
              </a:ext>
            </a:extLst>
          </p:cNvPr>
          <p:cNvSpPr>
            <a:spLocks noGrp="1"/>
          </p:cNvSpPr>
          <p:nvPr>
            <p:ph idx="1"/>
          </p:nvPr>
        </p:nvSpPr>
        <p:spPr>
          <a:xfrm>
            <a:off x="503235" y="4511366"/>
            <a:ext cx="13623926" cy="2907727"/>
          </a:xfrm>
        </p:spPr>
        <p:txBody>
          <a:bodyPr/>
          <a:lstStyle/>
          <a:p>
            <a:r>
              <a:rPr lang="en-GB" sz="1800" b="1" i="0" noProof="0" dirty="0">
                <a:solidFill>
                  <a:schemeClr val="bg2">
                    <a:lumMod val="10000"/>
                  </a:schemeClr>
                </a:solidFill>
                <a:effectLst/>
                <a:latin typeface="Arial" panose="020B0604020202020204" pitchFamily="34" charset="0"/>
              </a:rPr>
              <a:t>Best </a:t>
            </a:r>
            <a:r>
              <a:rPr lang="en-GB" sz="1800" b="1" noProof="0" dirty="0">
                <a:solidFill>
                  <a:schemeClr val="bg2">
                    <a:lumMod val="10000"/>
                  </a:schemeClr>
                </a:solidFill>
                <a:latin typeface="Arial" panose="020B0604020202020204" pitchFamily="34" charset="0"/>
              </a:rPr>
              <a:t>Practices</a:t>
            </a:r>
            <a:r>
              <a:rPr lang="en-GB" sz="1800" b="1" i="0" noProof="0" dirty="0">
                <a:solidFill>
                  <a:schemeClr val="bg2">
                    <a:lumMod val="10000"/>
                  </a:schemeClr>
                </a:solidFill>
                <a:effectLst/>
                <a:latin typeface="Arial" panose="020B0604020202020204" pitchFamily="34" charset="0"/>
              </a:rPr>
              <a:t> in Software Testing</a:t>
            </a:r>
          </a:p>
          <a:p>
            <a:pPr marL="285750" indent="-196850">
              <a:buFont typeface="Arial" panose="020B0604020202020204" pitchFamily="34" charset="0"/>
              <a:buChar char="•"/>
            </a:pPr>
            <a:r>
              <a:rPr lang="en-GB" sz="1600" b="0" i="0" noProof="0" dirty="0">
                <a:solidFill>
                  <a:schemeClr val="bg2">
                    <a:lumMod val="10000"/>
                  </a:schemeClr>
                </a:solidFill>
                <a:effectLst/>
                <a:latin typeface="Arial" panose="020B0604020202020204" pitchFamily="34" charset="0"/>
              </a:rPr>
              <a:t>Early Testing – Start testing as early as possible in the development lifecycle</a:t>
            </a:r>
          </a:p>
          <a:p>
            <a:pPr marL="285750" indent="-196850">
              <a:buFont typeface="Arial" panose="020B0604020202020204" pitchFamily="34" charset="0"/>
              <a:buChar char="•"/>
            </a:pPr>
            <a:r>
              <a:rPr lang="en-GB" sz="1600" b="0" i="0" noProof="0" dirty="0">
                <a:solidFill>
                  <a:schemeClr val="bg2">
                    <a:lumMod val="10000"/>
                  </a:schemeClr>
                </a:solidFill>
                <a:effectLst/>
                <a:latin typeface="Arial" panose="020B0604020202020204" pitchFamily="34" charset="0"/>
              </a:rPr>
              <a:t>Continuous Testing </a:t>
            </a:r>
            <a:r>
              <a:rPr lang="hu-HU" dirty="0">
                <a:solidFill>
                  <a:schemeClr val="bg2">
                    <a:lumMod val="10000"/>
                  </a:schemeClr>
                </a:solidFill>
                <a:latin typeface="Arial" panose="020B0604020202020204" pitchFamily="34" charset="0"/>
              </a:rPr>
              <a:t>–</a:t>
            </a:r>
            <a:r>
              <a:rPr lang="en-GB" sz="1600" b="0" i="0" noProof="0" dirty="0">
                <a:solidFill>
                  <a:schemeClr val="bg2">
                    <a:lumMod val="10000"/>
                  </a:schemeClr>
                </a:solidFill>
                <a:effectLst/>
                <a:latin typeface="Arial" panose="020B0604020202020204" pitchFamily="34" charset="0"/>
              </a:rPr>
              <a:t> Integrate testing into the CI/CD pipeline</a:t>
            </a:r>
          </a:p>
          <a:p>
            <a:pPr marL="285750" indent="-196850">
              <a:buFont typeface="Arial" panose="020B0604020202020204" pitchFamily="34" charset="0"/>
              <a:buChar char="•"/>
            </a:pPr>
            <a:r>
              <a:rPr lang="en-GB" sz="1600" b="0" i="0" noProof="0" dirty="0">
                <a:solidFill>
                  <a:schemeClr val="bg2">
                    <a:lumMod val="10000"/>
                  </a:schemeClr>
                </a:solidFill>
                <a:effectLst/>
                <a:latin typeface="Arial" panose="020B0604020202020204" pitchFamily="34" charset="0"/>
              </a:rPr>
              <a:t>Curiosity </a:t>
            </a:r>
            <a:r>
              <a:rPr lang="en-GB" sz="1600" b="0" i="0" noProof="0" dirty="0">
                <a:solidFill>
                  <a:schemeClr val="bg2">
                    <a:lumMod val="10000"/>
                  </a:schemeClr>
                </a:solidFill>
                <a:effectLst/>
                <a:latin typeface="Arial" panose="020B0604020202020204" pitchFamily="34" charset="0"/>
                <a:sym typeface="Wingdings" panose="05000000000000000000" pitchFamily="2" charset="2"/>
              </a:rPr>
              <a:t></a:t>
            </a:r>
          </a:p>
          <a:p>
            <a:endParaRPr lang="en-GB" noProof="0" dirty="0">
              <a:solidFill>
                <a:schemeClr val="bg2">
                  <a:lumMod val="10000"/>
                </a:schemeClr>
              </a:solidFill>
              <a:latin typeface="Arial" panose="020B0604020202020204" pitchFamily="34" charset="0"/>
              <a:sym typeface="Wingdings" panose="05000000000000000000" pitchFamily="2" charset="2"/>
            </a:endParaRPr>
          </a:p>
          <a:p>
            <a:r>
              <a:rPr lang="en-GB" sz="1600" b="0" i="0" noProof="0" dirty="0">
                <a:solidFill>
                  <a:schemeClr val="bg2">
                    <a:lumMod val="10000"/>
                  </a:schemeClr>
                </a:solidFill>
                <a:effectLst/>
                <a:latin typeface="Arial" panose="020B0604020202020204" pitchFamily="34" charset="0"/>
              </a:rPr>
              <a:t>Caree</a:t>
            </a:r>
            <a:r>
              <a:rPr lang="en-GB" noProof="0" dirty="0">
                <a:solidFill>
                  <a:schemeClr val="bg2">
                    <a:lumMod val="10000"/>
                  </a:schemeClr>
                </a:solidFill>
                <a:latin typeface="Arial" panose="020B0604020202020204" pitchFamily="34" charset="0"/>
              </a:rPr>
              <a:t>r Opportunities: Quality</a:t>
            </a:r>
            <a:r>
              <a:rPr lang="en-GB" sz="1600" b="0" i="0" noProof="0" dirty="0">
                <a:solidFill>
                  <a:schemeClr val="bg2">
                    <a:lumMod val="10000"/>
                  </a:schemeClr>
                </a:solidFill>
                <a:effectLst/>
                <a:latin typeface="Arial" panose="020B0604020202020204" pitchFamily="34" charset="0"/>
              </a:rPr>
              <a:t> Analyst, Test Analyst, Test Engineer, Automation Tester, Test Manager</a:t>
            </a:r>
          </a:p>
          <a:p>
            <a:r>
              <a:rPr lang="en-GB" noProof="0" dirty="0"/>
              <a:t>Resources: </a:t>
            </a:r>
            <a:r>
              <a:rPr lang="en-GB" noProof="0" dirty="0">
                <a:hlinkClick r:id="rId2"/>
              </a:rPr>
              <a:t>ISTQB</a:t>
            </a:r>
            <a:r>
              <a:rPr lang="en-GB" noProof="0" dirty="0"/>
              <a:t> (International Software Testing Qualifications Board)</a:t>
            </a:r>
          </a:p>
          <a:p>
            <a:endParaRPr lang="en-GB" sz="1600" b="0" i="0" noProof="0" dirty="0">
              <a:solidFill>
                <a:schemeClr val="bg2">
                  <a:lumMod val="10000"/>
                </a:schemeClr>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6758BE90-0365-1FD8-4417-676DE6A38AEA}"/>
              </a:ext>
            </a:extLst>
          </p:cNvPr>
          <p:cNvSpPr>
            <a:spLocks noGrp="1"/>
          </p:cNvSpPr>
          <p:nvPr>
            <p:ph type="body" sz="quarter" idx="10"/>
          </p:nvPr>
        </p:nvSpPr>
        <p:spPr>
          <a:xfrm>
            <a:off x="503237" y="2630190"/>
            <a:ext cx="13623924" cy="596900"/>
          </a:xfrm>
        </p:spPr>
        <p:txBody>
          <a:bodyPr/>
          <a:lstStyle/>
          <a:p>
            <a:pPr algn="ctr"/>
            <a:r>
              <a:rPr lang="en-GB" b="1" noProof="0" dirty="0">
                <a:solidFill>
                  <a:schemeClr val="bg1"/>
                </a:solidFill>
              </a:rPr>
              <a:t>Key takeaways </a:t>
            </a:r>
            <a:r>
              <a:rPr lang="en-GB" noProof="0" dirty="0">
                <a:solidFill>
                  <a:schemeClr val="bg1"/>
                </a:solidFill>
              </a:rPr>
              <a:t>– name 1 thing you’ve learnt today</a:t>
            </a:r>
            <a:r>
              <a:rPr lang="en-GB" noProof="0" dirty="0">
                <a:solidFill>
                  <a:schemeClr val="bg1"/>
                </a:solidFill>
                <a:sym typeface="Wingdings" panose="05000000000000000000" pitchFamily="2" charset="2"/>
              </a:rPr>
              <a:t> </a:t>
            </a:r>
          </a:p>
        </p:txBody>
      </p:sp>
    </p:spTree>
    <p:extLst>
      <p:ext uri="{BB962C8B-B14F-4D97-AF65-F5344CB8AC3E}">
        <p14:creationId xmlns:p14="http://schemas.microsoft.com/office/powerpoint/2010/main" val="328441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508CE-B20D-5A42-4565-E3BA2ED6D7C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87AC76-3CF9-6CFF-E7B5-B451CE1F1C57}"/>
              </a:ext>
            </a:extLst>
          </p:cNvPr>
          <p:cNvSpPr txBox="1"/>
          <p:nvPr/>
        </p:nvSpPr>
        <p:spPr>
          <a:xfrm>
            <a:off x="3718560" y="792480"/>
            <a:ext cx="7449312" cy="769441"/>
          </a:xfrm>
          <a:prstGeom prst="rect">
            <a:avLst/>
          </a:prstGeom>
          <a:noFill/>
        </p:spPr>
        <p:txBody>
          <a:bodyPr wrap="square" rtlCol="0">
            <a:spAutoFit/>
          </a:bodyPr>
          <a:lstStyle/>
          <a:p>
            <a:r>
              <a:rPr lang="en-GB" sz="4400" noProof="0" dirty="0">
                <a:solidFill>
                  <a:schemeClr val="bg1"/>
                </a:solidFill>
              </a:rPr>
              <a:t>Thank you for your attention!</a:t>
            </a:r>
          </a:p>
        </p:txBody>
      </p:sp>
    </p:spTree>
    <p:extLst>
      <p:ext uri="{BB962C8B-B14F-4D97-AF65-F5344CB8AC3E}">
        <p14:creationId xmlns:p14="http://schemas.microsoft.com/office/powerpoint/2010/main" val="2443479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8F84E-8994-3099-5836-788BEC3487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4F7B2-4C1D-8C15-5022-278688C2769E}"/>
              </a:ext>
            </a:extLst>
          </p:cNvPr>
          <p:cNvSpPr>
            <a:spLocks noGrp="1"/>
          </p:cNvSpPr>
          <p:nvPr>
            <p:ph type="title"/>
          </p:nvPr>
        </p:nvSpPr>
        <p:spPr/>
        <p:txBody>
          <a:bodyPr/>
          <a:lstStyle/>
          <a:p>
            <a:r>
              <a:rPr lang="en-GB" noProof="0" dirty="0"/>
              <a:t>Resources</a:t>
            </a:r>
          </a:p>
        </p:txBody>
      </p:sp>
      <p:sp>
        <p:nvSpPr>
          <p:cNvPr id="3" name="Content Placeholder 2">
            <a:extLst>
              <a:ext uri="{FF2B5EF4-FFF2-40B4-BE49-F238E27FC236}">
                <a16:creationId xmlns:a16="http://schemas.microsoft.com/office/drawing/2014/main" id="{D13655E9-FCF5-BEE5-A45A-2CF825AD7ED7}"/>
              </a:ext>
            </a:extLst>
          </p:cNvPr>
          <p:cNvSpPr>
            <a:spLocks noGrp="1"/>
          </p:cNvSpPr>
          <p:nvPr>
            <p:ph idx="1"/>
          </p:nvPr>
        </p:nvSpPr>
        <p:spPr>
          <a:xfrm>
            <a:off x="503237" y="1960631"/>
            <a:ext cx="13623926" cy="4905779"/>
          </a:xfrm>
        </p:spPr>
        <p:txBody>
          <a:bodyPr/>
          <a:lstStyle/>
          <a:p>
            <a:r>
              <a:rPr lang="en-GB" noProof="0" dirty="0"/>
              <a:t>Email address: 			</a:t>
            </a:r>
            <a:r>
              <a:rPr lang="en-GB" noProof="0" dirty="0">
                <a:hlinkClick r:id="rId2"/>
              </a:rPr>
              <a:t>monika.hegedus-lukacs@emerson.com</a:t>
            </a:r>
            <a:endParaRPr lang="en-GB" noProof="0" dirty="0"/>
          </a:p>
          <a:p>
            <a:r>
              <a:rPr lang="en-GB" noProof="0" dirty="0"/>
              <a:t>ISTQB: 			</a:t>
            </a:r>
            <a:r>
              <a:rPr lang="en-GB" noProof="0" dirty="0">
                <a:hlinkClick r:id="rId3"/>
              </a:rPr>
              <a:t>https://www.istqb.org/</a:t>
            </a:r>
            <a:endParaRPr lang="en-GB" noProof="0" dirty="0"/>
          </a:p>
          <a:p>
            <a:r>
              <a:rPr lang="en-GB" noProof="0" dirty="0"/>
              <a:t>ISTQB certifications:		</a:t>
            </a:r>
            <a:r>
              <a:rPr lang="en-GB" noProof="0" dirty="0">
                <a:hlinkClick r:id="rId4"/>
              </a:rPr>
              <a:t>https://www.istqb.org/certifications/</a:t>
            </a:r>
            <a:endParaRPr lang="en-GB" noProof="0" dirty="0"/>
          </a:p>
          <a:p>
            <a:r>
              <a:rPr lang="en-GB" noProof="0" dirty="0"/>
              <a:t>ISTQB Foundation v4:		</a:t>
            </a:r>
            <a:r>
              <a:rPr lang="en-GB" noProof="0" dirty="0">
                <a:hlinkClick r:id="rId5"/>
              </a:rPr>
              <a:t>https://www.istqb.org/certifications/certified-tester-foundation-level-ctfl-v4-0/</a:t>
            </a:r>
            <a:endParaRPr lang="en-GB" noProof="0" dirty="0"/>
          </a:p>
          <a:p>
            <a:r>
              <a:rPr lang="en-GB" noProof="0" dirty="0"/>
              <a:t>Unit testing in python: 		</a:t>
            </a:r>
            <a:r>
              <a:rPr lang="en-GB" noProof="0" dirty="0">
                <a:hlinkClick r:id="rId6"/>
              </a:rPr>
              <a:t>https://docs.python.org/3/library/unittest.html</a:t>
            </a:r>
            <a:r>
              <a:rPr lang="en-GB" noProof="0" dirty="0"/>
              <a:t>, </a:t>
            </a:r>
            <a:r>
              <a:rPr lang="en-GB" noProof="0" dirty="0">
                <a:hlinkClick r:id="rId7"/>
              </a:rPr>
              <a:t>https://docs.pytest.org/en/stable/</a:t>
            </a:r>
            <a:endParaRPr lang="en-GB" noProof="0" dirty="0"/>
          </a:p>
          <a:p>
            <a:endParaRPr lang="en-GB" noProof="0" dirty="0"/>
          </a:p>
        </p:txBody>
      </p:sp>
    </p:spTree>
    <p:extLst>
      <p:ext uri="{BB962C8B-B14F-4D97-AF65-F5344CB8AC3E}">
        <p14:creationId xmlns:p14="http://schemas.microsoft.com/office/powerpoint/2010/main" val="495464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7BA5-2FED-FF14-1759-EF32C5F49635}"/>
            </a:ext>
          </a:extLst>
        </p:cNvPr>
        <p:cNvGrpSpPr/>
        <p:nvPr/>
      </p:nvGrpSpPr>
      <p:grpSpPr>
        <a:xfrm>
          <a:off x="0" y="0"/>
          <a:ext cx="0" cy="0"/>
          <a:chOff x="0" y="0"/>
          <a:chExt cx="0" cy="0"/>
        </a:xfrm>
      </p:grpSpPr>
      <p:sp>
        <p:nvSpPr>
          <p:cNvPr id="7" name="object 2">
            <a:extLst>
              <a:ext uri="{FF2B5EF4-FFF2-40B4-BE49-F238E27FC236}">
                <a16:creationId xmlns:a16="http://schemas.microsoft.com/office/drawing/2014/main" id="{0FBA64BA-C3E3-0275-1CF5-0F9C6EF238E1}"/>
              </a:ext>
            </a:extLst>
          </p:cNvPr>
          <p:cNvSpPr/>
          <p:nvPr/>
        </p:nvSpPr>
        <p:spPr>
          <a:xfrm>
            <a:off x="0" y="2365858"/>
            <a:ext cx="7634634" cy="3497883"/>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lang="en-GB" noProof="0" dirty="0"/>
          </a:p>
        </p:txBody>
      </p:sp>
      <p:sp>
        <p:nvSpPr>
          <p:cNvPr id="2" name="Title 1">
            <a:extLst>
              <a:ext uri="{FF2B5EF4-FFF2-40B4-BE49-F238E27FC236}">
                <a16:creationId xmlns:a16="http://schemas.microsoft.com/office/drawing/2014/main" id="{F35AB1D3-0C52-E593-081E-DEEFAF7277D5}"/>
              </a:ext>
            </a:extLst>
          </p:cNvPr>
          <p:cNvSpPr>
            <a:spLocks noGrp="1"/>
          </p:cNvSpPr>
          <p:nvPr>
            <p:ph type="title"/>
          </p:nvPr>
        </p:nvSpPr>
        <p:spPr/>
        <p:txBody>
          <a:bodyPr/>
          <a:lstStyle/>
          <a:p>
            <a:r>
              <a:rPr lang="en-GB" noProof="0" dirty="0"/>
              <a:t>Agenda</a:t>
            </a:r>
          </a:p>
        </p:txBody>
      </p:sp>
      <p:sp>
        <p:nvSpPr>
          <p:cNvPr id="3" name="Content Placeholder 2">
            <a:extLst>
              <a:ext uri="{FF2B5EF4-FFF2-40B4-BE49-F238E27FC236}">
                <a16:creationId xmlns:a16="http://schemas.microsoft.com/office/drawing/2014/main" id="{60D2BB90-77C6-4BD7-AB08-9B0D201E81B9}"/>
              </a:ext>
            </a:extLst>
          </p:cNvPr>
          <p:cNvSpPr>
            <a:spLocks noGrp="1"/>
          </p:cNvSpPr>
          <p:nvPr>
            <p:ph idx="1"/>
          </p:nvPr>
        </p:nvSpPr>
        <p:spPr>
          <a:xfrm>
            <a:off x="503236" y="2485636"/>
            <a:ext cx="13623926" cy="3497884"/>
          </a:xfrm>
        </p:spPr>
        <p:txBody>
          <a:bodyPr/>
          <a:lstStyle/>
          <a:p>
            <a:r>
              <a:rPr lang="en-GB" sz="2000" noProof="0" dirty="0">
                <a:hlinkClick r:id="rId2" action="ppaction://hlinksldjump"/>
              </a:rPr>
              <a:t>Introduction to Software Testing</a:t>
            </a:r>
            <a:endParaRPr lang="en-GB" sz="2000" noProof="0" dirty="0"/>
          </a:p>
          <a:p>
            <a:r>
              <a:rPr lang="en-GB" sz="2000" noProof="0" dirty="0">
                <a:hlinkClick r:id="rId3" action="ppaction://hlinksldjump"/>
              </a:rPr>
              <a:t>Test Levels</a:t>
            </a:r>
            <a:endParaRPr lang="en-GB" sz="2000" noProof="0" dirty="0"/>
          </a:p>
          <a:p>
            <a:r>
              <a:rPr lang="en-GB" sz="2000" noProof="0" dirty="0">
                <a:hlinkClick r:id="rId4" action="ppaction://hlinksldjump"/>
              </a:rPr>
              <a:t>Test Types</a:t>
            </a:r>
            <a:endParaRPr lang="en-GB" sz="2000" noProof="0" dirty="0"/>
          </a:p>
          <a:p>
            <a:r>
              <a:rPr lang="en-GB" sz="2000" noProof="0" dirty="0">
                <a:hlinkClick r:id="rId5" action="ppaction://hlinksldjump"/>
              </a:rPr>
              <a:t>Test Techniques</a:t>
            </a:r>
            <a:endParaRPr lang="en-GB" sz="2000" noProof="0" dirty="0"/>
          </a:p>
          <a:p>
            <a:r>
              <a:rPr lang="en-GB" sz="2000" noProof="0" dirty="0">
                <a:hlinkClick r:id="rId6" action="ppaction://hlinksldjump"/>
              </a:rPr>
              <a:t>Test Management</a:t>
            </a:r>
            <a:endParaRPr lang="en-GB" sz="2000" noProof="0" dirty="0"/>
          </a:p>
          <a:p>
            <a:r>
              <a:rPr lang="en-GB" sz="2000" noProof="0" dirty="0">
                <a:hlinkClick r:id="rId7" action="ppaction://hlinksldjump"/>
              </a:rPr>
              <a:t>Test Automation</a:t>
            </a:r>
            <a:endParaRPr lang="en-GB" sz="2000" noProof="0" dirty="0"/>
          </a:p>
          <a:p>
            <a:r>
              <a:rPr lang="en-GB" sz="2000" noProof="0" dirty="0">
                <a:hlinkClick r:id="rId8" action="ppaction://hlinksldjump"/>
              </a:rPr>
              <a:t>Conclusion</a:t>
            </a:r>
            <a:endParaRPr lang="en-GB" sz="2000" noProof="0" dirty="0"/>
          </a:p>
          <a:p>
            <a:endParaRPr lang="en-GB" sz="2000" noProof="0" dirty="0"/>
          </a:p>
          <a:p>
            <a:endParaRPr lang="en-GB" sz="2000" noProof="0" dirty="0"/>
          </a:p>
        </p:txBody>
      </p:sp>
      <p:pic>
        <p:nvPicPr>
          <p:cNvPr id="6" name="Picture 5">
            <a:extLst>
              <a:ext uri="{FF2B5EF4-FFF2-40B4-BE49-F238E27FC236}">
                <a16:creationId xmlns:a16="http://schemas.microsoft.com/office/drawing/2014/main" id="{A46739FB-19B7-63E7-0623-34939544D94D}"/>
              </a:ext>
            </a:extLst>
          </p:cNvPr>
          <p:cNvPicPr>
            <a:picLocks noChangeAspect="1"/>
          </p:cNvPicPr>
          <p:nvPr/>
        </p:nvPicPr>
        <p:blipFill>
          <a:blip r:embed="rId9"/>
          <a:stretch>
            <a:fillRect/>
          </a:stretch>
        </p:blipFill>
        <p:spPr>
          <a:xfrm>
            <a:off x="7634634" y="2365858"/>
            <a:ext cx="6995766" cy="3497883"/>
          </a:xfrm>
          <a:prstGeom prst="rect">
            <a:avLst/>
          </a:prstGeom>
        </p:spPr>
      </p:pic>
    </p:spTree>
    <p:extLst>
      <p:ext uri="{BB962C8B-B14F-4D97-AF65-F5344CB8AC3E}">
        <p14:creationId xmlns:p14="http://schemas.microsoft.com/office/powerpoint/2010/main" val="664364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3F4B9-AB95-D887-02DD-A20AFBA8D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F9090-B8B4-7B7F-5EB1-3F734154E6E1}"/>
              </a:ext>
            </a:extLst>
          </p:cNvPr>
          <p:cNvSpPr>
            <a:spLocks noGrp="1"/>
          </p:cNvSpPr>
          <p:nvPr>
            <p:ph type="title"/>
          </p:nvPr>
        </p:nvSpPr>
        <p:spPr/>
        <p:txBody>
          <a:bodyPr/>
          <a:lstStyle/>
          <a:p>
            <a:r>
              <a:rPr lang="en-GB" noProof="0" dirty="0"/>
              <a:t>ISQTB Certifications</a:t>
            </a:r>
          </a:p>
        </p:txBody>
      </p:sp>
      <p:pic>
        <p:nvPicPr>
          <p:cNvPr id="10" name="Picture 9">
            <a:extLst>
              <a:ext uri="{FF2B5EF4-FFF2-40B4-BE49-F238E27FC236}">
                <a16:creationId xmlns:a16="http://schemas.microsoft.com/office/drawing/2014/main" id="{8CC247D7-E2D2-B462-5BFF-6EC85DA4DC30}"/>
              </a:ext>
            </a:extLst>
          </p:cNvPr>
          <p:cNvPicPr>
            <a:picLocks noChangeAspect="1"/>
          </p:cNvPicPr>
          <p:nvPr/>
        </p:nvPicPr>
        <p:blipFill>
          <a:blip r:embed="rId2"/>
          <a:stretch>
            <a:fillRect/>
          </a:stretch>
        </p:blipFill>
        <p:spPr>
          <a:xfrm>
            <a:off x="0" y="1461912"/>
            <a:ext cx="14630399" cy="5987400"/>
          </a:xfrm>
          <a:prstGeom prst="rect">
            <a:avLst/>
          </a:prstGeom>
        </p:spPr>
      </p:pic>
      <p:sp>
        <p:nvSpPr>
          <p:cNvPr id="6" name="Text Placeholder 5">
            <a:extLst>
              <a:ext uri="{FF2B5EF4-FFF2-40B4-BE49-F238E27FC236}">
                <a16:creationId xmlns:a16="http://schemas.microsoft.com/office/drawing/2014/main" id="{7DDBA3DB-C0A6-A82E-4BE6-10B219DC9243}"/>
              </a:ext>
            </a:extLst>
          </p:cNvPr>
          <p:cNvSpPr>
            <a:spLocks noGrp="1"/>
          </p:cNvSpPr>
          <p:nvPr>
            <p:ph type="body" sz="quarter" idx="10"/>
          </p:nvPr>
        </p:nvSpPr>
        <p:spPr>
          <a:xfrm>
            <a:off x="10269536" y="1816608"/>
            <a:ext cx="5712704" cy="596900"/>
          </a:xfrm>
        </p:spPr>
        <p:txBody>
          <a:bodyPr/>
          <a:lstStyle/>
          <a:p>
            <a:r>
              <a:rPr lang="en-GB" sz="2000" noProof="0" dirty="0">
                <a:hlinkClick r:id="rId3"/>
              </a:rPr>
              <a:t>https://www.istqb.org/certifications/</a:t>
            </a:r>
            <a:endParaRPr lang="en-GB" sz="2000" noProof="0" dirty="0"/>
          </a:p>
        </p:txBody>
      </p:sp>
      <p:pic>
        <p:nvPicPr>
          <p:cNvPr id="8" name="Picture 7">
            <a:extLst>
              <a:ext uri="{FF2B5EF4-FFF2-40B4-BE49-F238E27FC236}">
                <a16:creationId xmlns:a16="http://schemas.microsoft.com/office/drawing/2014/main" id="{943C8F1F-0656-F456-23F8-B553B2C9BC91}"/>
              </a:ext>
            </a:extLst>
          </p:cNvPr>
          <p:cNvPicPr>
            <a:picLocks noChangeAspect="1"/>
          </p:cNvPicPr>
          <p:nvPr/>
        </p:nvPicPr>
        <p:blipFill>
          <a:blip r:embed="rId4"/>
          <a:stretch>
            <a:fillRect/>
          </a:stretch>
        </p:blipFill>
        <p:spPr>
          <a:xfrm>
            <a:off x="4458847" y="1461912"/>
            <a:ext cx="5712704" cy="5969285"/>
          </a:xfrm>
          <a:prstGeom prst="rect">
            <a:avLst/>
          </a:prstGeom>
        </p:spPr>
      </p:pic>
    </p:spTree>
    <p:extLst>
      <p:ext uri="{BB962C8B-B14F-4D97-AF65-F5344CB8AC3E}">
        <p14:creationId xmlns:p14="http://schemas.microsoft.com/office/powerpoint/2010/main" val="361590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AA7BC-83FA-FDAA-5699-82256EAC58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83E59-F551-E31A-5210-FD7E4BE2C3AE}"/>
              </a:ext>
            </a:extLst>
          </p:cNvPr>
          <p:cNvSpPr>
            <a:spLocks noGrp="1"/>
          </p:cNvSpPr>
          <p:nvPr>
            <p:ph type="title"/>
          </p:nvPr>
        </p:nvSpPr>
        <p:spPr/>
        <p:txBody>
          <a:bodyPr/>
          <a:lstStyle/>
          <a:p>
            <a:r>
              <a:rPr lang="en-GB" noProof="0" dirty="0"/>
              <a:t>ISQTB Certified Tester Foundation Level (CTFL)</a:t>
            </a:r>
          </a:p>
        </p:txBody>
      </p:sp>
      <p:pic>
        <p:nvPicPr>
          <p:cNvPr id="5" name="Picture 4">
            <a:extLst>
              <a:ext uri="{FF2B5EF4-FFF2-40B4-BE49-F238E27FC236}">
                <a16:creationId xmlns:a16="http://schemas.microsoft.com/office/drawing/2014/main" id="{6637A5D7-E547-2A19-4912-D7F60D16D32D}"/>
              </a:ext>
            </a:extLst>
          </p:cNvPr>
          <p:cNvPicPr>
            <a:picLocks noChangeAspect="1"/>
          </p:cNvPicPr>
          <p:nvPr/>
        </p:nvPicPr>
        <p:blipFill>
          <a:blip r:embed="rId2"/>
          <a:stretch>
            <a:fillRect/>
          </a:stretch>
        </p:blipFill>
        <p:spPr>
          <a:xfrm>
            <a:off x="503237" y="1374341"/>
            <a:ext cx="13623925" cy="6768874"/>
          </a:xfrm>
          <a:prstGeom prst="rect">
            <a:avLst/>
          </a:prstGeom>
        </p:spPr>
      </p:pic>
      <p:sp>
        <p:nvSpPr>
          <p:cNvPr id="3" name="Content Placeholder 2">
            <a:extLst>
              <a:ext uri="{FF2B5EF4-FFF2-40B4-BE49-F238E27FC236}">
                <a16:creationId xmlns:a16="http://schemas.microsoft.com/office/drawing/2014/main" id="{1692144B-CAC9-1DEB-C8CE-0C4E4900969F}"/>
              </a:ext>
            </a:extLst>
          </p:cNvPr>
          <p:cNvSpPr>
            <a:spLocks noGrp="1"/>
          </p:cNvSpPr>
          <p:nvPr>
            <p:ph idx="1"/>
          </p:nvPr>
        </p:nvSpPr>
        <p:spPr>
          <a:xfrm>
            <a:off x="503236" y="7595617"/>
            <a:ext cx="6811964" cy="433262"/>
          </a:xfrm>
        </p:spPr>
        <p:txBody>
          <a:bodyPr/>
          <a:lstStyle/>
          <a:p>
            <a:r>
              <a:rPr lang="en-GB" sz="2000" noProof="0" dirty="0">
                <a:hlinkClick r:id="rId3"/>
              </a:rPr>
              <a:t>ISTQB Certified Tester Foundation Level (CTFL) v4.0</a:t>
            </a:r>
            <a:endParaRPr lang="en-GB" sz="2000" noProof="0" dirty="0"/>
          </a:p>
        </p:txBody>
      </p:sp>
    </p:spTree>
    <p:extLst>
      <p:ext uri="{BB962C8B-B14F-4D97-AF65-F5344CB8AC3E}">
        <p14:creationId xmlns:p14="http://schemas.microsoft.com/office/powerpoint/2010/main" val="679757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1AAC2-1F51-983F-3AF0-0370456FA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1885C-F424-AA98-3963-C77EB763E373}"/>
              </a:ext>
            </a:extLst>
          </p:cNvPr>
          <p:cNvSpPr>
            <a:spLocks noGrp="1"/>
          </p:cNvSpPr>
          <p:nvPr>
            <p:ph type="title"/>
          </p:nvPr>
        </p:nvSpPr>
        <p:spPr/>
        <p:txBody>
          <a:bodyPr/>
          <a:lstStyle/>
          <a:p>
            <a:r>
              <a:rPr lang="en-GB" noProof="0" dirty="0"/>
              <a:t>Test Techniques – Tasks </a:t>
            </a:r>
          </a:p>
        </p:txBody>
      </p:sp>
      <p:sp>
        <p:nvSpPr>
          <p:cNvPr id="3" name="Content Placeholder 2">
            <a:extLst>
              <a:ext uri="{FF2B5EF4-FFF2-40B4-BE49-F238E27FC236}">
                <a16:creationId xmlns:a16="http://schemas.microsoft.com/office/drawing/2014/main" id="{4D0B9CE6-C813-BD5A-05FC-DD724BBEFCA7}"/>
              </a:ext>
            </a:extLst>
          </p:cNvPr>
          <p:cNvSpPr>
            <a:spLocks noGrp="1"/>
          </p:cNvSpPr>
          <p:nvPr>
            <p:ph idx="1"/>
          </p:nvPr>
        </p:nvSpPr>
        <p:spPr>
          <a:xfrm>
            <a:off x="503236" y="2008046"/>
            <a:ext cx="13623926" cy="5519027"/>
          </a:xfrm>
        </p:spPr>
        <p:txBody>
          <a:bodyPr/>
          <a:lstStyle/>
          <a:p>
            <a:pPr>
              <a:spcBef>
                <a:spcPts val="0"/>
              </a:spcBef>
              <a:spcAft>
                <a:spcPts val="0"/>
              </a:spcAft>
            </a:pPr>
            <a:r>
              <a:rPr lang="en-GB" b="1" noProof="0" dirty="0"/>
              <a:t>Task 1: Decision Table Testing</a:t>
            </a:r>
          </a:p>
          <a:p>
            <a:pPr>
              <a:spcBef>
                <a:spcPts val="0"/>
              </a:spcBef>
              <a:spcAft>
                <a:spcPts val="0"/>
              </a:spcAft>
            </a:pPr>
            <a:r>
              <a:rPr lang="en-GB" noProof="0" dirty="0"/>
              <a:t>Scenario: You have a PL/SQL function that calculates discounts based on customer type and purchase amount.</a:t>
            </a:r>
          </a:p>
          <a:p>
            <a:pPr>
              <a:spcBef>
                <a:spcPts val="0"/>
              </a:spcBef>
              <a:spcAft>
                <a:spcPts val="0"/>
              </a:spcAft>
            </a:pPr>
            <a:r>
              <a:rPr lang="en-GB" noProof="0" dirty="0"/>
              <a:t>Task: Create a decision table for the following conditions:</a:t>
            </a:r>
          </a:p>
          <a:p>
            <a:pPr>
              <a:spcBef>
                <a:spcPts val="0"/>
              </a:spcBef>
              <a:spcAft>
                <a:spcPts val="0"/>
              </a:spcAft>
            </a:pPr>
            <a:r>
              <a:rPr lang="en-GB" noProof="0" dirty="0"/>
              <a:t>Customer Type: Regular, Premium</a:t>
            </a:r>
          </a:p>
          <a:p>
            <a:pPr>
              <a:spcBef>
                <a:spcPts val="0"/>
              </a:spcBef>
              <a:spcAft>
                <a:spcPts val="0"/>
              </a:spcAft>
            </a:pPr>
            <a:r>
              <a:rPr lang="en-GB" noProof="0" dirty="0"/>
              <a:t>Purchase Amount: &lt; $100, $100 - $500, &gt; $500</a:t>
            </a:r>
          </a:p>
          <a:p>
            <a:pPr>
              <a:spcBef>
                <a:spcPts val="0"/>
              </a:spcBef>
              <a:spcAft>
                <a:spcPts val="0"/>
              </a:spcAft>
            </a:pPr>
            <a:endParaRPr lang="en-GB" noProof="0" dirty="0"/>
          </a:p>
          <a:p>
            <a:pPr>
              <a:spcBef>
                <a:spcPts val="0"/>
              </a:spcBef>
              <a:spcAft>
                <a:spcPts val="0"/>
              </a:spcAft>
            </a:pPr>
            <a:r>
              <a:rPr lang="en-GB" b="1" noProof="0" dirty="0"/>
              <a:t>Task 2: Equivalence Partitioning</a:t>
            </a:r>
          </a:p>
          <a:p>
            <a:pPr>
              <a:spcBef>
                <a:spcPts val="0"/>
              </a:spcBef>
              <a:spcAft>
                <a:spcPts val="0"/>
              </a:spcAft>
            </a:pPr>
            <a:r>
              <a:rPr lang="en-GB" noProof="0" dirty="0"/>
              <a:t>Scenario: You have a PL/SQL procedure that validates user input for age (must be between 18 and 65).</a:t>
            </a:r>
          </a:p>
          <a:p>
            <a:pPr>
              <a:spcBef>
                <a:spcPts val="0"/>
              </a:spcBef>
              <a:spcAft>
                <a:spcPts val="0"/>
              </a:spcAft>
            </a:pPr>
            <a:r>
              <a:rPr lang="en-GB" noProof="0" dirty="0"/>
              <a:t>Task: Identify the equivalence partitions and write test cases for valid and invalid age inputs.</a:t>
            </a:r>
          </a:p>
          <a:p>
            <a:pPr>
              <a:spcBef>
                <a:spcPts val="0"/>
              </a:spcBef>
              <a:spcAft>
                <a:spcPts val="0"/>
              </a:spcAft>
            </a:pPr>
            <a:endParaRPr lang="en-GB" noProof="0" dirty="0"/>
          </a:p>
          <a:p>
            <a:pPr>
              <a:spcBef>
                <a:spcPts val="0"/>
              </a:spcBef>
              <a:spcAft>
                <a:spcPts val="0"/>
              </a:spcAft>
            </a:pPr>
            <a:r>
              <a:rPr lang="en-GB" b="1" noProof="0" dirty="0"/>
              <a:t>Task 3: Boundary Value Analysis</a:t>
            </a:r>
          </a:p>
          <a:p>
            <a:pPr>
              <a:spcBef>
                <a:spcPts val="0"/>
              </a:spcBef>
              <a:spcAft>
                <a:spcPts val="0"/>
              </a:spcAft>
            </a:pPr>
            <a:r>
              <a:rPr lang="en-GB" noProof="0" dirty="0"/>
              <a:t>Scenario: You have a PL/SQL function that processes orders if the order quantity is between 1 and 1000.</a:t>
            </a:r>
          </a:p>
          <a:p>
            <a:pPr>
              <a:spcBef>
                <a:spcPts val="0"/>
              </a:spcBef>
              <a:spcAft>
                <a:spcPts val="0"/>
              </a:spcAft>
            </a:pPr>
            <a:r>
              <a:rPr lang="en-GB" noProof="0" dirty="0"/>
              <a:t>Task: Identify the boundary values and write test cases for these boundary conditions.</a:t>
            </a:r>
          </a:p>
          <a:p>
            <a:pPr>
              <a:spcBef>
                <a:spcPts val="0"/>
              </a:spcBef>
              <a:spcAft>
                <a:spcPts val="0"/>
              </a:spcAft>
            </a:pPr>
            <a:endParaRPr lang="en-GB" noProof="0" dirty="0"/>
          </a:p>
          <a:p>
            <a:pPr>
              <a:spcBef>
                <a:spcPts val="0"/>
              </a:spcBef>
              <a:spcAft>
                <a:spcPts val="0"/>
              </a:spcAft>
            </a:pPr>
            <a:r>
              <a:rPr lang="en-GB" b="1" noProof="0" dirty="0"/>
              <a:t>Task 4: State Transition Testing</a:t>
            </a:r>
          </a:p>
          <a:p>
            <a:pPr>
              <a:spcBef>
                <a:spcPts val="0"/>
              </a:spcBef>
              <a:spcAft>
                <a:spcPts val="0"/>
              </a:spcAft>
            </a:pPr>
            <a:r>
              <a:rPr lang="en-GB" noProof="0" dirty="0"/>
              <a:t>Scenario: You have a PL/SQL procedure that manages user account states (Active, Suspended, Closed).</a:t>
            </a:r>
          </a:p>
          <a:p>
            <a:pPr>
              <a:spcBef>
                <a:spcPts val="0"/>
              </a:spcBef>
              <a:spcAft>
                <a:spcPts val="0"/>
              </a:spcAft>
            </a:pPr>
            <a:r>
              <a:rPr lang="en-GB" noProof="0" dirty="0"/>
              <a:t>Task: Draw a state transition diagram and write test cases for transitions between these states.</a:t>
            </a:r>
          </a:p>
          <a:p>
            <a:pPr>
              <a:spcBef>
                <a:spcPts val="0"/>
              </a:spcBef>
              <a:spcAft>
                <a:spcPts val="0"/>
              </a:spcAft>
            </a:pPr>
            <a:endParaRPr lang="en-GB" noProof="0" dirty="0"/>
          </a:p>
          <a:p>
            <a:pPr>
              <a:spcBef>
                <a:spcPts val="0"/>
              </a:spcBef>
              <a:spcAft>
                <a:spcPts val="0"/>
              </a:spcAft>
            </a:pPr>
            <a:r>
              <a:rPr lang="en-GB" b="1" noProof="0" dirty="0"/>
              <a:t>Task 5: Error Guessing</a:t>
            </a:r>
          </a:p>
          <a:p>
            <a:pPr>
              <a:spcBef>
                <a:spcPts val="0"/>
              </a:spcBef>
              <a:spcAft>
                <a:spcPts val="0"/>
              </a:spcAft>
            </a:pPr>
            <a:r>
              <a:rPr lang="en-GB" noProof="0" dirty="0"/>
              <a:t>Scenario: You have a PL/SQL function that calculates the total price of items in a shopping cart.</a:t>
            </a:r>
          </a:p>
          <a:p>
            <a:pPr>
              <a:spcBef>
                <a:spcPts val="0"/>
              </a:spcBef>
              <a:spcAft>
                <a:spcPts val="0"/>
              </a:spcAft>
            </a:pPr>
            <a:r>
              <a:rPr lang="en-GB" noProof="0" dirty="0"/>
              <a:t>Task: Based on your experience, list potential errors that could occur and write test cases to catch these errors.</a:t>
            </a:r>
          </a:p>
        </p:txBody>
      </p:sp>
      <p:graphicFrame>
        <p:nvGraphicFramePr>
          <p:cNvPr id="7" name="Table 6">
            <a:extLst>
              <a:ext uri="{FF2B5EF4-FFF2-40B4-BE49-F238E27FC236}">
                <a16:creationId xmlns:a16="http://schemas.microsoft.com/office/drawing/2014/main" id="{65506BE5-A0AA-3B59-0337-AFD1458EF50B}"/>
              </a:ext>
            </a:extLst>
          </p:cNvPr>
          <p:cNvGraphicFramePr>
            <a:graphicFrameLocks noGrp="1"/>
          </p:cNvGraphicFramePr>
          <p:nvPr>
            <p:extLst>
              <p:ext uri="{D42A27DB-BD31-4B8C-83A1-F6EECF244321}">
                <p14:modId xmlns:p14="http://schemas.microsoft.com/office/powerpoint/2010/main" val="2091818325"/>
              </p:ext>
            </p:extLst>
          </p:nvPr>
        </p:nvGraphicFramePr>
        <p:xfrm>
          <a:off x="10270273" y="2736267"/>
          <a:ext cx="3856889" cy="1991850"/>
        </p:xfrm>
        <a:graphic>
          <a:graphicData uri="http://schemas.openxmlformats.org/drawingml/2006/table">
            <a:tbl>
              <a:tblPr>
                <a:tableStyleId>{5C22544A-7EE6-4342-B048-85BDC9FD1C3A}</a:tableStyleId>
              </a:tblPr>
              <a:tblGrid>
                <a:gridCol w="1490162">
                  <a:extLst>
                    <a:ext uri="{9D8B030D-6E8A-4147-A177-3AD203B41FA5}">
                      <a16:colId xmlns:a16="http://schemas.microsoft.com/office/drawing/2014/main" val="2149746212"/>
                    </a:ext>
                  </a:extLst>
                </a:gridCol>
                <a:gridCol w="1297317">
                  <a:extLst>
                    <a:ext uri="{9D8B030D-6E8A-4147-A177-3AD203B41FA5}">
                      <a16:colId xmlns:a16="http://schemas.microsoft.com/office/drawing/2014/main" val="3405876952"/>
                    </a:ext>
                  </a:extLst>
                </a:gridCol>
                <a:gridCol w="1069410">
                  <a:extLst>
                    <a:ext uri="{9D8B030D-6E8A-4147-A177-3AD203B41FA5}">
                      <a16:colId xmlns:a16="http://schemas.microsoft.com/office/drawing/2014/main" val="630251247"/>
                    </a:ext>
                  </a:extLst>
                </a:gridCol>
              </a:tblGrid>
              <a:tr h="284550">
                <a:tc>
                  <a:txBody>
                    <a:bodyPr/>
                    <a:lstStyle/>
                    <a:p>
                      <a:pPr algn="l" fontAlgn="b"/>
                      <a:r>
                        <a:rPr lang="en-GB" sz="1100" b="1" u="none" strike="noStrike" noProof="0" dirty="0">
                          <a:effectLst/>
                        </a:rPr>
                        <a:t>TASK</a:t>
                      </a:r>
                      <a:endParaRPr lang="en-GB" sz="11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05138758"/>
                  </a:ext>
                </a:extLst>
              </a:tr>
              <a:tr h="284550">
                <a:tc>
                  <a:txBody>
                    <a:bodyPr/>
                    <a:lstStyle/>
                    <a:p>
                      <a:pPr algn="l" fontAlgn="b"/>
                      <a:r>
                        <a:rPr lang="en-GB" sz="1100" u="none" strike="noStrike" noProof="0" dirty="0">
                          <a:effectLst/>
                        </a:rPr>
                        <a:t>crypto exchange </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202023703"/>
                  </a:ext>
                </a:extLst>
              </a:tr>
              <a:tr h="284550">
                <a:tc>
                  <a:txBody>
                    <a:bodyPr/>
                    <a:lstStyle/>
                    <a:p>
                      <a:pPr algn="l" fontAlgn="b"/>
                      <a:r>
                        <a:rPr lang="en-GB" sz="1100" u="none" strike="noStrike" noProof="0" dirty="0">
                          <a:effectLst/>
                        </a:rPr>
                        <a:t>trading volume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gridSpan="2">
                  <a:txBody>
                    <a:bodyPr/>
                    <a:lstStyle/>
                    <a:p>
                      <a:pPr algn="l" fontAlgn="b"/>
                      <a:r>
                        <a:rPr lang="en-GB" sz="1100" u="none" strike="noStrike" noProof="0" dirty="0">
                          <a:effectLst/>
                        </a:rPr>
                        <a:t>commission fee (default: 2%)</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hMerge="1">
                  <a:txBody>
                    <a:bodyPr/>
                    <a:lstStyle/>
                    <a:p>
                      <a:endParaRPr lang="en-GB"/>
                    </a:p>
                  </a:txBody>
                  <a:tcPr/>
                </a:tc>
                <a:extLst>
                  <a:ext uri="{0D108BD9-81ED-4DB2-BD59-A6C34878D82A}">
                    <a16:rowId xmlns:a16="http://schemas.microsoft.com/office/drawing/2014/main" val="1585985158"/>
                  </a:ext>
                </a:extLst>
              </a:tr>
              <a:tr h="284550">
                <a:tc>
                  <a:txBody>
                    <a:bodyPr/>
                    <a:lstStyle/>
                    <a:p>
                      <a:pPr algn="l" fontAlgn="b"/>
                      <a:r>
                        <a:rPr lang="en-GB" sz="1100" u="none" strike="noStrike" noProof="0" dirty="0">
                          <a:effectLst/>
                        </a:rPr>
                        <a:t>above 100 USD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noProof="0" dirty="0">
                          <a:effectLst/>
                        </a:rPr>
                        <a:t>1.5%</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862204420"/>
                  </a:ext>
                </a:extLst>
              </a:tr>
              <a:tr h="284550">
                <a:tc>
                  <a:txBody>
                    <a:bodyPr/>
                    <a:lstStyle/>
                    <a:p>
                      <a:pPr algn="l" fontAlgn="b"/>
                      <a:r>
                        <a:rPr lang="en-GB" sz="1100" u="none" strike="noStrike" noProof="0" dirty="0">
                          <a:effectLst/>
                        </a:rPr>
                        <a:t>above 1000 USD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noProof="0" dirty="0">
                          <a:effectLst/>
                        </a:rPr>
                        <a:t>1.0%</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27524866"/>
                  </a:ext>
                </a:extLst>
              </a:tr>
              <a:tr h="284550">
                <a:tc>
                  <a:txBody>
                    <a:bodyPr/>
                    <a:lstStyle/>
                    <a:p>
                      <a:pPr algn="l" fontAlgn="b"/>
                      <a:r>
                        <a:rPr lang="en-GB" sz="1100" u="none" strike="noStrike" noProof="0" dirty="0">
                          <a:effectLst/>
                        </a:rPr>
                        <a:t>above 10000 USD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noProof="0" dirty="0">
                          <a:effectLst/>
                        </a:rPr>
                        <a:t>0.5%</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95479539"/>
                  </a:ext>
                </a:extLst>
              </a:tr>
              <a:tr h="284550">
                <a:tc>
                  <a:txBody>
                    <a:bodyPr/>
                    <a:lstStyle/>
                    <a:p>
                      <a:pPr algn="l" fontAlgn="b"/>
                      <a:r>
                        <a:rPr lang="en-GB" sz="1100" u="none" strike="noStrike" noProof="0" dirty="0">
                          <a:effectLst/>
                        </a:rPr>
                        <a:t>above 100000 USD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GB" sz="1100" u="none" strike="noStrike" noProof="0" dirty="0">
                          <a:effectLst/>
                        </a:rPr>
                        <a:t>0%</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420434659"/>
                  </a:ext>
                </a:extLst>
              </a:tr>
            </a:tbl>
          </a:graphicData>
        </a:graphic>
      </p:graphicFrame>
    </p:spTree>
    <p:extLst>
      <p:ext uri="{BB962C8B-B14F-4D97-AF65-F5344CB8AC3E}">
        <p14:creationId xmlns:p14="http://schemas.microsoft.com/office/powerpoint/2010/main" val="3472038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D6E63-1F39-8E09-09AE-BA2BDB556579}"/>
            </a:ext>
          </a:extLst>
        </p:cNvPr>
        <p:cNvGrpSpPr/>
        <p:nvPr/>
      </p:nvGrpSpPr>
      <p:grpSpPr>
        <a:xfrm>
          <a:off x="0" y="0"/>
          <a:ext cx="0" cy="0"/>
          <a:chOff x="0" y="0"/>
          <a:chExt cx="0" cy="0"/>
        </a:xfrm>
      </p:grpSpPr>
    </p:spTree>
    <p:extLst>
      <p:ext uri="{BB962C8B-B14F-4D97-AF65-F5344CB8AC3E}">
        <p14:creationId xmlns:p14="http://schemas.microsoft.com/office/powerpoint/2010/main" val="143098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8571B-0474-D0DA-326F-072C2B8B864A}"/>
            </a:ext>
          </a:extLst>
        </p:cNvPr>
        <p:cNvGrpSpPr/>
        <p:nvPr/>
      </p:nvGrpSpPr>
      <p:grpSpPr>
        <a:xfrm>
          <a:off x="0" y="0"/>
          <a:ext cx="0" cy="0"/>
          <a:chOff x="0" y="0"/>
          <a:chExt cx="0" cy="0"/>
        </a:xfrm>
      </p:grpSpPr>
      <p:sp>
        <p:nvSpPr>
          <p:cNvPr id="8" name="object 2">
            <a:extLst>
              <a:ext uri="{FF2B5EF4-FFF2-40B4-BE49-F238E27FC236}">
                <a16:creationId xmlns:a16="http://schemas.microsoft.com/office/drawing/2014/main" id="{6C5B88B8-D5D2-731D-695C-15C245E8F33A}"/>
              </a:ext>
            </a:extLst>
          </p:cNvPr>
          <p:cNvSpPr/>
          <p:nvPr/>
        </p:nvSpPr>
        <p:spPr>
          <a:xfrm>
            <a:off x="3" y="2008317"/>
            <a:ext cx="7315198" cy="43083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lang="en-GB" noProof="0" dirty="0"/>
          </a:p>
        </p:txBody>
      </p:sp>
      <p:sp>
        <p:nvSpPr>
          <p:cNvPr id="9" name="object 2">
            <a:extLst>
              <a:ext uri="{FF2B5EF4-FFF2-40B4-BE49-F238E27FC236}">
                <a16:creationId xmlns:a16="http://schemas.microsoft.com/office/drawing/2014/main" id="{4FFF0D2C-3150-E0FC-209F-59978C3F5191}"/>
              </a:ext>
            </a:extLst>
          </p:cNvPr>
          <p:cNvSpPr/>
          <p:nvPr/>
        </p:nvSpPr>
        <p:spPr>
          <a:xfrm>
            <a:off x="7315202" y="2008316"/>
            <a:ext cx="7315198" cy="43083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F9F9F9"/>
          </a:solidFill>
          <a:ln>
            <a:noFill/>
          </a:ln>
        </p:spPr>
        <p:style>
          <a:lnRef idx="2">
            <a:schemeClr val="accent6"/>
          </a:lnRef>
          <a:fillRef idx="1">
            <a:schemeClr val="lt1"/>
          </a:fillRef>
          <a:effectRef idx="0">
            <a:schemeClr val="accent6"/>
          </a:effectRef>
          <a:fontRef idx="minor">
            <a:schemeClr val="dk1"/>
          </a:fontRef>
        </p:style>
        <p:txBody>
          <a:bodyPr wrap="square" lIns="0" tIns="0" rIns="0" bIns="0" rtlCol="0"/>
          <a:lstStyle/>
          <a:p>
            <a:endParaRPr lang="en-GB" noProof="0" dirty="0"/>
          </a:p>
        </p:txBody>
      </p:sp>
      <p:sp>
        <p:nvSpPr>
          <p:cNvPr id="2" name="Title 1">
            <a:extLst>
              <a:ext uri="{FF2B5EF4-FFF2-40B4-BE49-F238E27FC236}">
                <a16:creationId xmlns:a16="http://schemas.microsoft.com/office/drawing/2014/main" id="{C51BF25C-7C5D-88BC-0F1F-88169BAF6769}"/>
              </a:ext>
            </a:extLst>
          </p:cNvPr>
          <p:cNvSpPr>
            <a:spLocks noGrp="1"/>
          </p:cNvSpPr>
          <p:nvPr>
            <p:ph type="title"/>
          </p:nvPr>
        </p:nvSpPr>
        <p:spPr/>
        <p:txBody>
          <a:bodyPr/>
          <a:lstStyle/>
          <a:p>
            <a:r>
              <a:rPr lang="en-GB" noProof="0" dirty="0"/>
              <a:t>Introduction to Software Testing</a:t>
            </a:r>
          </a:p>
        </p:txBody>
      </p:sp>
      <p:sp>
        <p:nvSpPr>
          <p:cNvPr id="3" name="Content Placeholder 2">
            <a:extLst>
              <a:ext uri="{FF2B5EF4-FFF2-40B4-BE49-F238E27FC236}">
                <a16:creationId xmlns:a16="http://schemas.microsoft.com/office/drawing/2014/main" id="{CE796A7F-90EE-DA66-F2C4-E58194E04B59}"/>
              </a:ext>
            </a:extLst>
          </p:cNvPr>
          <p:cNvSpPr>
            <a:spLocks noGrp="1"/>
          </p:cNvSpPr>
          <p:nvPr>
            <p:ph idx="1"/>
          </p:nvPr>
        </p:nvSpPr>
        <p:spPr>
          <a:xfrm>
            <a:off x="503237" y="2730960"/>
            <a:ext cx="6811962" cy="1016351"/>
          </a:xfrm>
        </p:spPr>
        <p:txBody>
          <a:bodyPr/>
          <a:lstStyle/>
          <a:p>
            <a:r>
              <a:rPr lang="en-GB" sz="1600" b="0" i="0" noProof="0" dirty="0">
                <a:solidFill>
                  <a:schemeClr val="bg2">
                    <a:lumMod val="10000"/>
                  </a:schemeClr>
                </a:solidFill>
                <a:effectLst/>
                <a:latin typeface="Arial" panose="020B0604020202020204" pitchFamily="34" charset="0"/>
              </a:rPr>
              <a:t>Definition: the process of evaluating and verifying that a software or application meets the requirements. </a:t>
            </a:r>
            <a:endParaRPr lang="hu-HU" sz="1600" b="0" i="0" noProof="0" dirty="0">
              <a:solidFill>
                <a:schemeClr val="bg2">
                  <a:lumMod val="10000"/>
                </a:schemeClr>
              </a:solidFill>
              <a:effectLst/>
              <a:latin typeface="Arial" panose="020B0604020202020204" pitchFamily="34" charset="0"/>
            </a:endParaRPr>
          </a:p>
        </p:txBody>
      </p:sp>
      <p:sp>
        <p:nvSpPr>
          <p:cNvPr id="4" name="Text Placeholder 3">
            <a:extLst>
              <a:ext uri="{FF2B5EF4-FFF2-40B4-BE49-F238E27FC236}">
                <a16:creationId xmlns:a16="http://schemas.microsoft.com/office/drawing/2014/main" id="{63CC1B83-D68F-7073-FEBB-F29AB1B31C20}"/>
              </a:ext>
            </a:extLst>
          </p:cNvPr>
          <p:cNvSpPr>
            <a:spLocks noGrp="1"/>
          </p:cNvSpPr>
          <p:nvPr>
            <p:ph type="body" sz="quarter" idx="10"/>
          </p:nvPr>
        </p:nvSpPr>
        <p:spPr>
          <a:xfrm>
            <a:off x="503238" y="2049839"/>
            <a:ext cx="6811962" cy="596900"/>
          </a:xfrm>
        </p:spPr>
        <p:txBody>
          <a:bodyPr/>
          <a:lstStyle/>
          <a:p>
            <a:r>
              <a:rPr lang="en-GB" sz="2400" b="1" noProof="0" dirty="0">
                <a:solidFill>
                  <a:schemeClr val="accent2">
                    <a:lumMod val="75000"/>
                    <a:lumOff val="25000"/>
                  </a:schemeClr>
                </a:solidFill>
              </a:rPr>
              <a:t>What is Software Testing?</a:t>
            </a:r>
          </a:p>
        </p:txBody>
      </p:sp>
      <p:sp>
        <p:nvSpPr>
          <p:cNvPr id="5" name="Text Placeholder 3">
            <a:extLst>
              <a:ext uri="{FF2B5EF4-FFF2-40B4-BE49-F238E27FC236}">
                <a16:creationId xmlns:a16="http://schemas.microsoft.com/office/drawing/2014/main" id="{DF712014-2BAF-3EE9-31CB-A48AE799A40F}"/>
              </a:ext>
            </a:extLst>
          </p:cNvPr>
          <p:cNvSpPr txBox="1">
            <a:spLocks/>
          </p:cNvSpPr>
          <p:nvPr/>
        </p:nvSpPr>
        <p:spPr>
          <a:xfrm>
            <a:off x="503237" y="3864519"/>
            <a:ext cx="6811962" cy="596900"/>
          </a:xfrm>
          <a:prstGeom prst="rect">
            <a:avLst/>
          </a:prstGeom>
        </p:spPr>
        <p:txBody>
          <a:bodyPr vert="horz" lIns="91440" tIns="91440" rIns="91440" bIns="45720" rtlCol="0">
            <a:noAutofit/>
          </a:bodyPr>
          <a:lstStyle>
            <a:lvl1pPr marL="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tabLst>
                <a:tab pos="225425" algn="l"/>
              </a:tabLst>
              <a:defRPr kumimoji="1" sz="2800" kern="1200">
                <a:solidFill>
                  <a:schemeClr val="tx1"/>
                </a:solidFill>
                <a:latin typeface="+mn-lt"/>
                <a:ea typeface="Noto Sans" panose="020B0502040504020204" pitchFamily="34" charset="0"/>
                <a:cs typeface="Arial" panose="020B0604020202020204" pitchFamily="34" charset="0"/>
              </a:defRPr>
            </a:lvl1pPr>
            <a:lvl2pPr marL="627063" indent="-287338"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2pPr>
            <a:lvl3pPr marL="914400" indent="-225425"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3pPr>
            <a:lvl4pPr marL="1254125" indent="-2778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4pPr>
            <a:lvl5pPr marL="1541463" indent="-227013"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Char char="»"/>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a:lstStyle>
          <a:p>
            <a:r>
              <a:rPr lang="en-GB" sz="2400" b="1" noProof="0" dirty="0">
                <a:solidFill>
                  <a:schemeClr val="accent2">
                    <a:lumMod val="75000"/>
                    <a:lumOff val="25000"/>
                  </a:schemeClr>
                </a:solidFill>
              </a:rPr>
              <a:t>Why is Software Testing important?</a:t>
            </a:r>
          </a:p>
        </p:txBody>
      </p:sp>
      <p:sp>
        <p:nvSpPr>
          <p:cNvPr id="6" name="Content Placeholder 2">
            <a:extLst>
              <a:ext uri="{FF2B5EF4-FFF2-40B4-BE49-F238E27FC236}">
                <a16:creationId xmlns:a16="http://schemas.microsoft.com/office/drawing/2014/main" id="{74DAB14C-7380-04CA-3E15-EA4499414C02}"/>
              </a:ext>
            </a:extLst>
          </p:cNvPr>
          <p:cNvSpPr txBox="1">
            <a:spLocks/>
          </p:cNvSpPr>
          <p:nvPr/>
        </p:nvSpPr>
        <p:spPr>
          <a:xfrm>
            <a:off x="7393259" y="2008316"/>
            <a:ext cx="6623824" cy="4308337"/>
          </a:xfrm>
          <a:prstGeom prst="rect">
            <a:avLst/>
          </a:prstGeom>
        </p:spPr>
        <p:txBody>
          <a:bodyPr vert="horz" lIns="91440" tIns="91440" rIns="91440" bIns="45720" rtlCol="0">
            <a:noAutofit/>
          </a:bodyPr>
          <a:lstStyle>
            <a:lvl1pPr marL="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tabLst>
                <a:tab pos="225425" algn="l"/>
              </a:tabLst>
              <a:defRPr kumimoji="1" sz="1600" kern="1200">
                <a:solidFill>
                  <a:schemeClr val="tx1"/>
                </a:solidFill>
                <a:latin typeface="+mn-lt"/>
                <a:ea typeface="Noto Sans" panose="020B0502040504020204" pitchFamily="34" charset="0"/>
                <a:cs typeface="Arial" panose="020B0604020202020204" pitchFamily="34" charset="0"/>
              </a:defRPr>
            </a:lvl1pPr>
            <a:lvl2pPr marL="33972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2pPr>
            <a:lvl3pPr marL="68897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3pPr>
            <a:lvl4pPr marL="976312"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4pPr>
            <a:lvl5pPr marL="131445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a:lstStyle>
          <a:p>
            <a:pPr>
              <a:lnSpc>
                <a:spcPct val="150000"/>
              </a:lnSpc>
              <a:spcAft>
                <a:spcPts val="2400"/>
              </a:spcAft>
            </a:pPr>
            <a:r>
              <a:rPr lang="en-GB" b="1" noProof="0" dirty="0">
                <a:solidFill>
                  <a:schemeClr val="bg2">
                    <a:lumMod val="50000"/>
                  </a:schemeClr>
                </a:solidFill>
              </a:rPr>
              <a:t>Epic Fails in Software Testing </a:t>
            </a:r>
            <a:endParaRPr lang="hu-HU" b="1" noProof="0" dirty="0">
              <a:solidFill>
                <a:schemeClr val="bg2">
                  <a:lumMod val="50000"/>
                </a:schemeClr>
              </a:solidFill>
            </a:endParaRPr>
          </a:p>
          <a:p>
            <a:r>
              <a:rPr lang="en-GB" sz="1200" b="1" i="0" u="sng" noProof="0" dirty="0">
                <a:solidFill>
                  <a:srgbClr val="676F76"/>
                </a:solidFill>
                <a:effectLst/>
                <a:hlinkClick r:id="rId2"/>
              </a:rPr>
              <a:t>Knight Capital Group trading glitch (2012)</a:t>
            </a:r>
            <a:r>
              <a:rPr lang="en-GB" sz="1200" b="1" i="0" noProof="0" dirty="0">
                <a:solidFill>
                  <a:srgbClr val="676F76"/>
                </a:solidFill>
                <a:effectLst/>
              </a:rPr>
              <a:t>: </a:t>
            </a:r>
            <a:r>
              <a:rPr lang="en-GB" sz="1200" b="0" i="0" noProof="0" dirty="0">
                <a:solidFill>
                  <a:srgbClr val="676F76"/>
                </a:solidFill>
                <a:effectLst/>
              </a:rPr>
              <a:t>A software error caused Knight Capital's trading system to execute numerous unintended stock trades, resulting in a loss of $440 million and nearly leading to the firm's bankruptcy.</a:t>
            </a:r>
            <a:endParaRPr lang="hu-HU" sz="1200" b="0" i="0" noProof="0" dirty="0">
              <a:solidFill>
                <a:srgbClr val="676F76"/>
              </a:solidFill>
              <a:effectLst/>
            </a:endParaRPr>
          </a:p>
          <a:p>
            <a:pPr algn="l">
              <a:spcAft>
                <a:spcPts val="1500"/>
              </a:spcAft>
            </a:pPr>
            <a:r>
              <a:rPr lang="en-GB" sz="1200" b="1" i="0" u="sng" noProof="0" dirty="0">
                <a:solidFill>
                  <a:srgbClr val="676F76"/>
                </a:solidFill>
                <a:effectLst/>
                <a:hlinkClick r:id="rId3"/>
              </a:rPr>
              <a:t>Delta Air Lines computer outage (2016)</a:t>
            </a:r>
            <a:r>
              <a:rPr lang="en-GB" sz="1200" b="1" i="0" noProof="0" dirty="0">
                <a:solidFill>
                  <a:srgbClr val="676F76"/>
                </a:solidFill>
                <a:effectLst/>
              </a:rPr>
              <a:t>:</a:t>
            </a:r>
            <a:r>
              <a:rPr lang="en-GB" sz="1200" b="0" i="0" noProof="0" dirty="0">
                <a:solidFill>
                  <a:srgbClr val="676F76"/>
                </a:solidFill>
                <a:effectLst/>
              </a:rPr>
              <a:t> A critical power control module failure led to a massive system outage, causing the cancellation of approximately 2,000 flights over three days and highlighting vulnerabilities in the airline's IT infrastructure. </a:t>
            </a:r>
            <a:endParaRPr lang="hu-HU" sz="1200" b="0" i="0" noProof="0" dirty="0">
              <a:solidFill>
                <a:srgbClr val="676F76"/>
              </a:solidFill>
              <a:effectLst/>
            </a:endParaRPr>
          </a:p>
          <a:p>
            <a:pPr algn="l">
              <a:spcAft>
                <a:spcPts val="1500"/>
              </a:spcAft>
            </a:pPr>
            <a:r>
              <a:rPr lang="en-GB" sz="1200" b="1" i="0" noProof="0" dirty="0">
                <a:solidFill>
                  <a:srgbClr val="676F76"/>
                </a:solidFill>
                <a:effectLst/>
                <a:hlinkClick r:id="rId4"/>
              </a:rPr>
              <a:t>Washington Department of Corrections (DoC) </a:t>
            </a:r>
            <a:r>
              <a:rPr lang="hu-HU" sz="1200" b="1" i="0" noProof="0" dirty="0">
                <a:solidFill>
                  <a:srgbClr val="676F76"/>
                </a:solidFill>
                <a:effectLst/>
                <a:hlinkClick r:id="rId4"/>
              </a:rPr>
              <a:t>software glitch (2002)</a:t>
            </a:r>
            <a:r>
              <a:rPr lang="hu-HU" sz="1200" b="1" i="0" noProof="0" dirty="0">
                <a:solidFill>
                  <a:srgbClr val="676F76"/>
                </a:solidFill>
                <a:effectLst/>
              </a:rPr>
              <a:t>: </a:t>
            </a:r>
            <a:r>
              <a:rPr lang="en-GB" sz="1200" b="0" i="0" noProof="0" dirty="0">
                <a:solidFill>
                  <a:srgbClr val="676F76"/>
                </a:solidFill>
                <a:effectLst/>
              </a:rPr>
              <a:t>More than 3,200 US prisoners have been released early due to a software bug</a:t>
            </a:r>
            <a:r>
              <a:rPr lang="hu-HU" sz="1200" b="0" i="0" noProof="0" dirty="0">
                <a:solidFill>
                  <a:srgbClr val="676F76"/>
                </a:solidFill>
                <a:effectLst/>
              </a:rPr>
              <a:t>.</a:t>
            </a:r>
          </a:p>
          <a:p>
            <a:r>
              <a:rPr lang="en-GB" sz="1200" b="1" i="0" noProof="0" dirty="0">
                <a:solidFill>
                  <a:schemeClr val="bg2">
                    <a:lumMod val="10000"/>
                  </a:schemeClr>
                </a:solidFill>
                <a:effectLst/>
                <a:hlinkClick r:id="rId5"/>
              </a:rPr>
              <a:t>Mars Climate Orbiter (1999)</a:t>
            </a:r>
            <a:r>
              <a:rPr lang="hu-HU" sz="1200" b="1" i="0" noProof="0" dirty="0">
                <a:solidFill>
                  <a:srgbClr val="676F76"/>
                </a:solidFill>
                <a:effectLst/>
              </a:rPr>
              <a:t>:</a:t>
            </a:r>
            <a:r>
              <a:rPr lang="hu-HU" sz="1200" b="0" i="0" noProof="0" dirty="0">
                <a:solidFill>
                  <a:srgbClr val="676F76"/>
                </a:solidFill>
                <a:effectLst/>
              </a:rPr>
              <a:t> </a:t>
            </a:r>
            <a:r>
              <a:rPr lang="en-GB" sz="1200" b="0" i="0" noProof="0" dirty="0">
                <a:solidFill>
                  <a:srgbClr val="676F76"/>
                </a:solidFill>
                <a:effectLst/>
              </a:rPr>
              <a:t>When NASA Lost a Spacecraft Due to a Metric Math Mistake (unit conversion error</a:t>
            </a:r>
            <a:r>
              <a:rPr lang="hu-HU" sz="1200" b="0" i="0" noProof="0" dirty="0">
                <a:solidFill>
                  <a:srgbClr val="676F76"/>
                </a:solidFill>
                <a:effectLst/>
              </a:rPr>
              <a:t>, cost </a:t>
            </a:r>
            <a:r>
              <a:rPr lang="en-GB" sz="1200" b="0" i="0" noProof="0" dirty="0">
                <a:solidFill>
                  <a:srgbClr val="676F76"/>
                </a:solidFill>
                <a:effectLst/>
              </a:rPr>
              <a:t>125M</a:t>
            </a:r>
            <a:r>
              <a:rPr lang="hu-HU" sz="1200" b="0" i="0" noProof="0" dirty="0">
                <a:solidFill>
                  <a:srgbClr val="676F76"/>
                </a:solidFill>
                <a:effectLst/>
              </a:rPr>
              <a:t> USD</a:t>
            </a:r>
            <a:r>
              <a:rPr lang="en-GB" sz="1200" b="0" i="0" noProof="0" dirty="0">
                <a:solidFill>
                  <a:srgbClr val="676F76"/>
                </a:solidFill>
                <a:effectLst/>
              </a:rPr>
              <a:t>)</a:t>
            </a:r>
            <a:endParaRPr lang="hu-HU" sz="1200" b="0" i="0" noProof="0" dirty="0">
              <a:solidFill>
                <a:srgbClr val="676F76"/>
              </a:solidFill>
              <a:effectLst/>
            </a:endParaRPr>
          </a:p>
          <a:p>
            <a:r>
              <a:rPr lang="en-GB" sz="1200" b="1" i="0" u="sng" noProof="0" dirty="0">
                <a:solidFill>
                  <a:srgbClr val="676F76"/>
                </a:solidFill>
                <a:effectLst/>
                <a:hlinkClick r:id="rId6"/>
              </a:rPr>
              <a:t>CrowdStrike software update failure (2024)</a:t>
            </a:r>
            <a:r>
              <a:rPr lang="en-GB" sz="1200" b="1" i="0" noProof="0" dirty="0">
                <a:solidFill>
                  <a:srgbClr val="676F76"/>
                </a:solidFill>
                <a:effectLst/>
              </a:rPr>
              <a:t>:</a:t>
            </a:r>
            <a:r>
              <a:rPr lang="en-GB" sz="1200" b="0" i="0" noProof="0" dirty="0">
                <a:solidFill>
                  <a:srgbClr val="676F76"/>
                </a:solidFill>
                <a:effectLst/>
              </a:rPr>
              <a:t> A faulty update to CrowdStrike's Falcon Sensor software caused widespread system crashes, affecting 8.5 million Windows-based computers globally and disrupting services across airlines, banks, and hospitals. </a:t>
            </a:r>
            <a:endParaRPr lang="hu-HU" sz="1200" b="0" i="0" noProof="0" dirty="0">
              <a:solidFill>
                <a:srgbClr val="676F76"/>
              </a:solidFill>
              <a:effectLst/>
            </a:endParaRPr>
          </a:p>
        </p:txBody>
      </p:sp>
      <p:sp>
        <p:nvSpPr>
          <p:cNvPr id="7" name="Content Placeholder 2">
            <a:extLst>
              <a:ext uri="{FF2B5EF4-FFF2-40B4-BE49-F238E27FC236}">
                <a16:creationId xmlns:a16="http://schemas.microsoft.com/office/drawing/2014/main" id="{F1911CE4-A967-020A-8D5A-25366159109B}"/>
              </a:ext>
            </a:extLst>
          </p:cNvPr>
          <p:cNvSpPr txBox="1">
            <a:spLocks/>
          </p:cNvSpPr>
          <p:nvPr/>
        </p:nvSpPr>
        <p:spPr>
          <a:xfrm>
            <a:off x="503237" y="4561749"/>
            <a:ext cx="6811962" cy="1707220"/>
          </a:xfrm>
          <a:prstGeom prst="rect">
            <a:avLst/>
          </a:prstGeom>
        </p:spPr>
        <p:txBody>
          <a:bodyPr vert="horz" lIns="91440" tIns="91440" rIns="91440" bIns="45720" rtlCol="0">
            <a:noAutofit/>
          </a:bodyPr>
          <a:lstStyle>
            <a:lvl1pPr marL="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tabLst>
                <a:tab pos="225425" algn="l"/>
              </a:tabLst>
              <a:defRPr kumimoji="1" sz="1600" kern="1200">
                <a:solidFill>
                  <a:schemeClr val="tx1"/>
                </a:solidFill>
                <a:latin typeface="+mn-lt"/>
                <a:ea typeface="Noto Sans" panose="020B0502040504020204" pitchFamily="34" charset="0"/>
                <a:cs typeface="Arial" panose="020B0604020202020204" pitchFamily="34" charset="0"/>
              </a:defRPr>
            </a:lvl1pPr>
            <a:lvl2pPr marL="33972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2pPr>
            <a:lvl3pPr marL="68897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3pPr>
            <a:lvl4pPr marL="976312"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4pPr>
            <a:lvl5pPr marL="131445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a:lstStyle>
          <a:p>
            <a:pPr marL="285750" indent="-196850">
              <a:buFont typeface="Arial" panose="020B0604020202020204" pitchFamily="34" charset="0"/>
              <a:buChar char="•"/>
            </a:pPr>
            <a:r>
              <a:rPr lang="en-GB" noProof="0" dirty="0"/>
              <a:t>Ensures software quality</a:t>
            </a:r>
          </a:p>
          <a:p>
            <a:pPr marL="285750" indent="-196850">
              <a:buFont typeface="Arial" panose="020B0604020202020204" pitchFamily="34" charset="0"/>
              <a:buChar char="•"/>
            </a:pPr>
            <a:r>
              <a:rPr lang="en-GB" noProof="0" dirty="0"/>
              <a:t>Increases customer satisfaction</a:t>
            </a:r>
          </a:p>
          <a:p>
            <a:pPr marL="285750" indent="-196850">
              <a:buFont typeface="Arial" panose="020B0604020202020204" pitchFamily="34" charset="0"/>
              <a:buChar char="•"/>
            </a:pPr>
            <a:r>
              <a:rPr lang="en-GB" noProof="0" dirty="0"/>
              <a:t>Defects can be identified early</a:t>
            </a:r>
          </a:p>
          <a:p>
            <a:pPr marL="285750" indent="-196850">
              <a:buFont typeface="Arial" panose="020B0604020202020204" pitchFamily="34" charset="0"/>
              <a:buChar char="•"/>
            </a:pPr>
            <a:r>
              <a:rPr lang="en-GB" noProof="0" dirty="0"/>
              <a:t>Reduces the cost of fixing issues</a:t>
            </a:r>
          </a:p>
        </p:txBody>
      </p:sp>
    </p:spTree>
    <p:extLst>
      <p:ext uri="{BB962C8B-B14F-4D97-AF65-F5344CB8AC3E}">
        <p14:creationId xmlns:p14="http://schemas.microsoft.com/office/powerpoint/2010/main" val="2969340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8C701-33E5-4A96-6969-18FF98A8D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171E8-807B-75C2-9CCE-38E94FD289A2}"/>
              </a:ext>
            </a:extLst>
          </p:cNvPr>
          <p:cNvSpPr>
            <a:spLocks noGrp="1"/>
          </p:cNvSpPr>
          <p:nvPr>
            <p:ph type="title"/>
          </p:nvPr>
        </p:nvSpPr>
        <p:spPr/>
        <p:txBody>
          <a:bodyPr/>
          <a:lstStyle/>
          <a:p>
            <a:r>
              <a:rPr lang="en-GB" noProof="0" dirty="0"/>
              <a:t>Test Levels</a:t>
            </a:r>
          </a:p>
        </p:txBody>
      </p:sp>
      <p:graphicFrame>
        <p:nvGraphicFramePr>
          <p:cNvPr id="5" name="Diagram 4">
            <a:extLst>
              <a:ext uri="{FF2B5EF4-FFF2-40B4-BE49-F238E27FC236}">
                <a16:creationId xmlns:a16="http://schemas.microsoft.com/office/drawing/2014/main" id="{1991A8E9-F7EB-F89E-6E2C-5CD16EE6F13F}"/>
              </a:ext>
            </a:extLst>
          </p:cNvPr>
          <p:cNvGraphicFramePr/>
          <p:nvPr>
            <p:extLst>
              <p:ext uri="{D42A27DB-BD31-4B8C-83A1-F6EECF244321}">
                <p14:modId xmlns:p14="http://schemas.microsoft.com/office/powerpoint/2010/main" val="3508810755"/>
              </p:ext>
            </p:extLst>
          </p:nvPr>
        </p:nvGraphicFramePr>
        <p:xfrm>
          <a:off x="503235" y="2560320"/>
          <a:ext cx="13623926" cy="28061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0490EE97-B0CE-468B-FEC8-E41DB64081F3}"/>
              </a:ext>
            </a:extLst>
          </p:cNvPr>
          <p:cNvSpPr txBox="1"/>
          <p:nvPr/>
        </p:nvSpPr>
        <p:spPr>
          <a:xfrm>
            <a:off x="743712" y="6986016"/>
            <a:ext cx="3108960" cy="369332"/>
          </a:xfrm>
          <a:prstGeom prst="rect">
            <a:avLst/>
          </a:prstGeom>
          <a:noFill/>
        </p:spPr>
        <p:txBody>
          <a:bodyPr wrap="square" rtlCol="0">
            <a:spAutoFit/>
          </a:bodyPr>
          <a:lstStyle/>
          <a:p>
            <a:r>
              <a:rPr lang="en-GB" sz="1800" i="1" noProof="0" dirty="0"/>
              <a:t>* aka Unit Testing</a:t>
            </a:r>
          </a:p>
        </p:txBody>
      </p:sp>
    </p:spTree>
    <p:extLst>
      <p:ext uri="{BB962C8B-B14F-4D97-AF65-F5344CB8AC3E}">
        <p14:creationId xmlns:p14="http://schemas.microsoft.com/office/powerpoint/2010/main" val="133807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AE458-D347-888B-7723-038A39F966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D1A0C-7E52-BA40-C434-ADC10C82DA70}"/>
              </a:ext>
            </a:extLst>
          </p:cNvPr>
          <p:cNvSpPr>
            <a:spLocks noGrp="1"/>
          </p:cNvSpPr>
          <p:nvPr>
            <p:ph type="title"/>
          </p:nvPr>
        </p:nvSpPr>
        <p:spPr/>
        <p:txBody>
          <a:bodyPr/>
          <a:lstStyle/>
          <a:p>
            <a:r>
              <a:rPr lang="en-GB" noProof="0" dirty="0"/>
              <a:t>Test Types</a:t>
            </a:r>
          </a:p>
        </p:txBody>
      </p:sp>
      <p:sp>
        <p:nvSpPr>
          <p:cNvPr id="3" name="Content Placeholder 2">
            <a:extLst>
              <a:ext uri="{FF2B5EF4-FFF2-40B4-BE49-F238E27FC236}">
                <a16:creationId xmlns:a16="http://schemas.microsoft.com/office/drawing/2014/main" id="{280156B0-9D3F-206A-B3F2-DAAAE7D92E59}"/>
              </a:ext>
            </a:extLst>
          </p:cNvPr>
          <p:cNvSpPr>
            <a:spLocks noGrp="1"/>
          </p:cNvSpPr>
          <p:nvPr>
            <p:ph idx="1"/>
          </p:nvPr>
        </p:nvSpPr>
        <p:spPr>
          <a:xfrm>
            <a:off x="503237" y="1960631"/>
            <a:ext cx="13623926" cy="4881753"/>
          </a:xfrm>
        </p:spPr>
        <p:txBody>
          <a:bodyPr/>
          <a:lstStyle/>
          <a:p>
            <a:r>
              <a:rPr lang="en-GB" b="1" noProof="0" dirty="0"/>
              <a:t>Functional Testing</a:t>
            </a:r>
            <a:r>
              <a:rPr lang="en-GB" noProof="0" dirty="0"/>
              <a:t> – testing WHAT the application does</a:t>
            </a:r>
            <a:endParaRPr lang="en-GB" b="1" noProof="0" dirty="0"/>
          </a:p>
          <a:p>
            <a:r>
              <a:rPr lang="en-GB" b="1" noProof="0" dirty="0"/>
              <a:t>Non-functional Testing</a:t>
            </a:r>
            <a:r>
              <a:rPr lang="en-GB" noProof="0" dirty="0"/>
              <a:t> – testing HOW the application is working</a:t>
            </a:r>
          </a:p>
          <a:p>
            <a:pPr marL="349250" lvl="2" indent="-171450">
              <a:spcBef>
                <a:spcPts val="0"/>
              </a:spcBef>
              <a:spcAft>
                <a:spcPts val="0"/>
              </a:spcAft>
              <a:buFont typeface="Arial" panose="020B0604020202020204" pitchFamily="34" charset="0"/>
              <a:buChar char="•"/>
            </a:pPr>
            <a:r>
              <a:rPr lang="en-GB" noProof="0" dirty="0"/>
              <a:t>Performance</a:t>
            </a:r>
          </a:p>
          <a:p>
            <a:pPr marL="349250" lvl="2" indent="-171450">
              <a:spcBef>
                <a:spcPts val="0"/>
              </a:spcBef>
              <a:spcAft>
                <a:spcPts val="0"/>
              </a:spcAft>
              <a:buFont typeface="Arial" panose="020B0604020202020204" pitchFamily="34" charset="0"/>
              <a:buChar char="•"/>
            </a:pPr>
            <a:r>
              <a:rPr lang="en-GB" noProof="0" dirty="0"/>
              <a:t>Compatibility</a:t>
            </a:r>
          </a:p>
          <a:p>
            <a:pPr marL="349250" lvl="2" indent="-171450">
              <a:spcBef>
                <a:spcPts val="0"/>
              </a:spcBef>
              <a:spcAft>
                <a:spcPts val="0"/>
              </a:spcAft>
              <a:buFont typeface="Arial" panose="020B0604020202020204" pitchFamily="34" charset="0"/>
              <a:buChar char="•"/>
            </a:pPr>
            <a:r>
              <a:rPr lang="en-GB" noProof="0" dirty="0"/>
              <a:t>Usability </a:t>
            </a:r>
          </a:p>
          <a:p>
            <a:pPr marL="349250" lvl="2" indent="-171450">
              <a:spcBef>
                <a:spcPts val="0"/>
              </a:spcBef>
              <a:spcAft>
                <a:spcPts val="0"/>
              </a:spcAft>
              <a:buFont typeface="Arial" panose="020B0604020202020204" pitchFamily="34" charset="0"/>
              <a:buChar char="•"/>
            </a:pPr>
            <a:r>
              <a:rPr lang="en-GB" noProof="0" dirty="0"/>
              <a:t>Reliability</a:t>
            </a:r>
          </a:p>
          <a:p>
            <a:pPr marL="349250" lvl="2" indent="-171450">
              <a:spcBef>
                <a:spcPts val="0"/>
              </a:spcBef>
              <a:spcAft>
                <a:spcPts val="0"/>
              </a:spcAft>
              <a:buFont typeface="Arial" panose="020B0604020202020204" pitchFamily="34" charset="0"/>
              <a:buChar char="•"/>
            </a:pPr>
            <a:r>
              <a:rPr lang="en-GB" noProof="0" dirty="0"/>
              <a:t>Security</a:t>
            </a:r>
          </a:p>
          <a:p>
            <a:pPr marL="349250" lvl="2" indent="-171450">
              <a:spcBef>
                <a:spcPts val="0"/>
              </a:spcBef>
              <a:spcAft>
                <a:spcPts val="0"/>
              </a:spcAft>
              <a:buFont typeface="Arial" panose="020B0604020202020204" pitchFamily="34" charset="0"/>
              <a:buChar char="•"/>
            </a:pPr>
            <a:r>
              <a:rPr lang="en-GB" noProof="0" dirty="0"/>
              <a:t>Maintainability</a:t>
            </a:r>
          </a:p>
          <a:p>
            <a:pPr marL="349250" lvl="2" indent="-171450">
              <a:spcBef>
                <a:spcPts val="0"/>
              </a:spcBef>
              <a:spcAft>
                <a:spcPts val="0"/>
              </a:spcAft>
              <a:buFont typeface="Arial" panose="020B0604020202020204" pitchFamily="34" charset="0"/>
              <a:buChar char="•"/>
            </a:pPr>
            <a:r>
              <a:rPr lang="en-GB" noProof="0" dirty="0"/>
              <a:t>Portability </a:t>
            </a:r>
          </a:p>
          <a:p>
            <a:pPr marL="349250" lvl="2" indent="-171450">
              <a:spcBef>
                <a:spcPts val="0"/>
              </a:spcBef>
              <a:spcAft>
                <a:spcPts val="0"/>
              </a:spcAft>
              <a:buFont typeface="Arial" panose="020B0604020202020204" pitchFamily="34" charset="0"/>
              <a:buChar char="•"/>
            </a:pPr>
            <a:r>
              <a:rPr lang="en-GB" noProof="0" dirty="0"/>
              <a:t>Safety</a:t>
            </a:r>
          </a:p>
          <a:p>
            <a:pPr>
              <a:spcBef>
                <a:spcPts val="1800"/>
              </a:spcBef>
            </a:pPr>
            <a:r>
              <a:rPr lang="en-GB" b="1" noProof="0" dirty="0"/>
              <a:t>Black Box Testing</a:t>
            </a:r>
            <a:r>
              <a:rPr lang="en-GB" noProof="0" dirty="0"/>
              <a:t> – specification-based, focusing on requirements, testing without knowledge of internal code structure</a:t>
            </a:r>
          </a:p>
          <a:p>
            <a:r>
              <a:rPr lang="en-GB" b="1" noProof="0" dirty="0"/>
              <a:t>White Box Testing</a:t>
            </a:r>
            <a:r>
              <a:rPr lang="en-GB" noProof="0" dirty="0"/>
              <a:t> – structure-based, testing with knowledge of internal code structure (e.g. code, architecture, workflows, data flows)</a:t>
            </a:r>
          </a:p>
          <a:p>
            <a:endParaRPr lang="en-GB" noProof="0" dirty="0"/>
          </a:p>
          <a:p>
            <a:br>
              <a:rPr lang="en-GB" noProof="0" dirty="0"/>
            </a:br>
            <a:r>
              <a:rPr lang="en-GB" noProof="0" dirty="0"/>
              <a:t>+ </a:t>
            </a:r>
            <a:r>
              <a:rPr lang="en-GB" b="1" noProof="0" dirty="0"/>
              <a:t>Confirmation Testing </a:t>
            </a:r>
            <a:r>
              <a:rPr lang="en-GB" noProof="0" dirty="0"/>
              <a:t>– testing if a bug has been fixed (i.e. re-testing)</a:t>
            </a:r>
          </a:p>
          <a:p>
            <a:r>
              <a:rPr lang="en-GB" noProof="0" dirty="0"/>
              <a:t>+ </a:t>
            </a:r>
            <a:r>
              <a:rPr lang="en-GB" b="1" noProof="0" dirty="0"/>
              <a:t>Regression Testing </a:t>
            </a:r>
            <a:r>
              <a:rPr lang="en-GB" noProof="0" dirty="0"/>
              <a:t>– testing if the already working functions are still working after a change has been implemented</a:t>
            </a:r>
          </a:p>
        </p:txBody>
      </p:sp>
    </p:spTree>
    <p:extLst>
      <p:ext uri="{BB962C8B-B14F-4D97-AF65-F5344CB8AC3E}">
        <p14:creationId xmlns:p14="http://schemas.microsoft.com/office/powerpoint/2010/main" val="3959097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9C4898-4F80-9FEC-F3DC-80A5AAEC39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E214A-ED51-1360-FCF6-61F550403F39}"/>
              </a:ext>
            </a:extLst>
          </p:cNvPr>
          <p:cNvSpPr>
            <a:spLocks noGrp="1"/>
          </p:cNvSpPr>
          <p:nvPr>
            <p:ph type="title"/>
          </p:nvPr>
        </p:nvSpPr>
        <p:spPr/>
        <p:txBody>
          <a:bodyPr/>
          <a:lstStyle/>
          <a:p>
            <a:r>
              <a:rPr lang="en-GB" noProof="0" dirty="0"/>
              <a:t>Test Techniques</a:t>
            </a:r>
          </a:p>
        </p:txBody>
      </p:sp>
      <p:sp>
        <p:nvSpPr>
          <p:cNvPr id="4" name="object 2">
            <a:extLst>
              <a:ext uri="{FF2B5EF4-FFF2-40B4-BE49-F238E27FC236}">
                <a16:creationId xmlns:a16="http://schemas.microsoft.com/office/drawing/2014/main" id="{B2105FEE-BD61-BE0E-1D04-3B38846FA247}"/>
              </a:ext>
            </a:extLst>
          </p:cNvPr>
          <p:cNvSpPr/>
          <p:nvPr/>
        </p:nvSpPr>
        <p:spPr>
          <a:xfrm>
            <a:off x="503237" y="2008317"/>
            <a:ext cx="4140000" cy="43083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lang="en-GB" noProof="0" dirty="0"/>
          </a:p>
        </p:txBody>
      </p:sp>
      <p:sp>
        <p:nvSpPr>
          <p:cNvPr id="5" name="object 2">
            <a:extLst>
              <a:ext uri="{FF2B5EF4-FFF2-40B4-BE49-F238E27FC236}">
                <a16:creationId xmlns:a16="http://schemas.microsoft.com/office/drawing/2014/main" id="{37C1CB66-0FD3-9A89-E1D1-24896F05D114}"/>
              </a:ext>
            </a:extLst>
          </p:cNvPr>
          <p:cNvSpPr/>
          <p:nvPr/>
        </p:nvSpPr>
        <p:spPr>
          <a:xfrm>
            <a:off x="5202758" y="1990501"/>
            <a:ext cx="4140000" cy="43083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lang="en-GB" noProof="0" dirty="0"/>
          </a:p>
        </p:txBody>
      </p:sp>
      <p:sp>
        <p:nvSpPr>
          <p:cNvPr id="6" name="object 2">
            <a:extLst>
              <a:ext uri="{FF2B5EF4-FFF2-40B4-BE49-F238E27FC236}">
                <a16:creationId xmlns:a16="http://schemas.microsoft.com/office/drawing/2014/main" id="{A0DC9306-DD8A-312D-E938-D9F31930A8F6}"/>
              </a:ext>
            </a:extLst>
          </p:cNvPr>
          <p:cNvSpPr/>
          <p:nvPr/>
        </p:nvSpPr>
        <p:spPr>
          <a:xfrm>
            <a:off x="9902278" y="2008316"/>
            <a:ext cx="4140000" cy="4308337"/>
          </a:xfrm>
          <a:custGeom>
            <a:avLst/>
            <a:gdLst/>
            <a:ahLst/>
            <a:cxnLst/>
            <a:rect l="l" t="t" r="r" b="b"/>
            <a:pathLst>
              <a:path w="4064000" h="5619115">
                <a:moveTo>
                  <a:pt x="0" y="5618975"/>
                </a:moveTo>
                <a:lnTo>
                  <a:pt x="4063898" y="5618975"/>
                </a:lnTo>
                <a:lnTo>
                  <a:pt x="4063898" y="0"/>
                </a:lnTo>
                <a:lnTo>
                  <a:pt x="0" y="0"/>
                </a:lnTo>
                <a:lnTo>
                  <a:pt x="0" y="5618975"/>
                </a:lnTo>
                <a:close/>
              </a:path>
            </a:pathLst>
          </a:custGeom>
          <a:solidFill>
            <a:srgbClr val="EEEEEF"/>
          </a:solidFill>
        </p:spPr>
        <p:txBody>
          <a:bodyPr wrap="square" lIns="0" tIns="0" rIns="0" bIns="0" rtlCol="0"/>
          <a:lstStyle/>
          <a:p>
            <a:endParaRPr lang="en-GB" noProof="0" dirty="0"/>
          </a:p>
        </p:txBody>
      </p:sp>
      <p:sp>
        <p:nvSpPr>
          <p:cNvPr id="3" name="Content Placeholder 2">
            <a:extLst>
              <a:ext uri="{FF2B5EF4-FFF2-40B4-BE49-F238E27FC236}">
                <a16:creationId xmlns:a16="http://schemas.microsoft.com/office/drawing/2014/main" id="{A5791A72-26D0-AB2E-6D06-2C6E8B07FFB0}"/>
              </a:ext>
            </a:extLst>
          </p:cNvPr>
          <p:cNvSpPr>
            <a:spLocks noGrp="1"/>
          </p:cNvSpPr>
          <p:nvPr>
            <p:ph idx="1"/>
          </p:nvPr>
        </p:nvSpPr>
        <p:spPr>
          <a:xfrm>
            <a:off x="670506" y="2184551"/>
            <a:ext cx="3801133" cy="4213507"/>
          </a:xfrm>
        </p:spPr>
        <p:txBody>
          <a:bodyPr/>
          <a:lstStyle/>
          <a:p>
            <a:r>
              <a:rPr lang="en-GB" sz="2400" b="1" noProof="0" dirty="0">
                <a:solidFill>
                  <a:schemeClr val="accent2">
                    <a:lumMod val="75000"/>
                    <a:lumOff val="25000"/>
                  </a:schemeClr>
                </a:solidFill>
              </a:rPr>
              <a:t>Black Box Testing</a:t>
            </a:r>
            <a:r>
              <a:rPr lang="en-GB" sz="2400" noProof="0" dirty="0">
                <a:solidFill>
                  <a:schemeClr val="accent2">
                    <a:lumMod val="75000"/>
                    <a:lumOff val="25000"/>
                  </a:schemeClr>
                </a:solidFill>
              </a:rPr>
              <a:t> </a:t>
            </a:r>
          </a:p>
          <a:p>
            <a:endParaRPr lang="hu-HU" sz="2000" noProof="0" dirty="0"/>
          </a:p>
          <a:p>
            <a:pPr>
              <a:lnSpc>
                <a:spcPct val="150000"/>
              </a:lnSpc>
            </a:pPr>
            <a:r>
              <a:rPr lang="en-GB" sz="2000" noProof="0" dirty="0"/>
              <a:t>Equivalence Partitioning </a:t>
            </a:r>
            <a:endParaRPr lang="hu-HU" sz="2000" noProof="0" dirty="0"/>
          </a:p>
          <a:p>
            <a:pPr>
              <a:lnSpc>
                <a:spcPct val="150000"/>
              </a:lnSpc>
            </a:pPr>
            <a:r>
              <a:rPr lang="en-GB" sz="2000" noProof="0" dirty="0"/>
              <a:t>Boundary Value Analysis </a:t>
            </a:r>
            <a:endParaRPr lang="hu-HU" sz="2000" noProof="0" dirty="0"/>
          </a:p>
          <a:p>
            <a:pPr>
              <a:lnSpc>
                <a:spcPct val="150000"/>
              </a:lnSpc>
            </a:pPr>
            <a:r>
              <a:rPr lang="en-GB" sz="2000" noProof="0" dirty="0"/>
              <a:t>Decision Table Testing </a:t>
            </a:r>
            <a:endParaRPr lang="hu-HU" sz="2000" noProof="0" dirty="0"/>
          </a:p>
          <a:p>
            <a:pPr>
              <a:lnSpc>
                <a:spcPct val="150000"/>
              </a:lnSpc>
            </a:pPr>
            <a:r>
              <a:rPr lang="en-GB" sz="2000" noProof="0" dirty="0"/>
              <a:t>State Transition Testing</a:t>
            </a:r>
          </a:p>
          <a:p>
            <a:endParaRPr lang="en-GB" noProof="0" dirty="0"/>
          </a:p>
        </p:txBody>
      </p:sp>
      <p:sp>
        <p:nvSpPr>
          <p:cNvPr id="7" name="Content Placeholder 2">
            <a:extLst>
              <a:ext uri="{FF2B5EF4-FFF2-40B4-BE49-F238E27FC236}">
                <a16:creationId xmlns:a16="http://schemas.microsoft.com/office/drawing/2014/main" id="{83196706-314D-BB91-7CC1-3970250089C2}"/>
              </a:ext>
            </a:extLst>
          </p:cNvPr>
          <p:cNvSpPr txBox="1">
            <a:spLocks/>
          </p:cNvSpPr>
          <p:nvPr/>
        </p:nvSpPr>
        <p:spPr>
          <a:xfrm>
            <a:off x="10015957" y="2184551"/>
            <a:ext cx="4055450" cy="4213507"/>
          </a:xfrm>
          <a:prstGeom prst="rect">
            <a:avLst/>
          </a:prstGeom>
        </p:spPr>
        <p:txBody>
          <a:bodyPr vert="horz" lIns="91440" tIns="91440" rIns="91440" bIns="45720" rtlCol="0">
            <a:noAutofit/>
          </a:bodyPr>
          <a:lstStyle>
            <a:lvl1pPr marL="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tabLst>
                <a:tab pos="225425" algn="l"/>
              </a:tabLst>
              <a:defRPr kumimoji="1" sz="1600" kern="1200">
                <a:solidFill>
                  <a:schemeClr val="tx1"/>
                </a:solidFill>
                <a:latin typeface="+mn-lt"/>
                <a:ea typeface="Noto Sans" panose="020B0502040504020204" pitchFamily="34" charset="0"/>
                <a:cs typeface="Arial" panose="020B0604020202020204" pitchFamily="34" charset="0"/>
              </a:defRPr>
            </a:lvl1pPr>
            <a:lvl2pPr marL="33972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2pPr>
            <a:lvl3pPr marL="68897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3pPr>
            <a:lvl4pPr marL="976312"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4pPr>
            <a:lvl5pPr marL="131445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a:lstStyle>
          <a:p>
            <a:r>
              <a:rPr lang="en-GB" sz="2400" b="1" dirty="0">
                <a:solidFill>
                  <a:schemeClr val="accent2">
                    <a:lumMod val="75000"/>
                    <a:lumOff val="25000"/>
                  </a:schemeClr>
                </a:solidFill>
              </a:rPr>
              <a:t>Experience-based Testing</a:t>
            </a:r>
          </a:p>
          <a:p>
            <a:endParaRPr lang="hu-HU" sz="2000" dirty="0"/>
          </a:p>
          <a:p>
            <a:pPr>
              <a:lnSpc>
                <a:spcPct val="200000"/>
              </a:lnSpc>
            </a:pPr>
            <a:r>
              <a:rPr lang="en-GB" sz="2000" dirty="0"/>
              <a:t>Error Guessing </a:t>
            </a:r>
            <a:endParaRPr lang="hu-HU" sz="2000" dirty="0"/>
          </a:p>
          <a:p>
            <a:r>
              <a:rPr lang="en-GB" sz="2000" dirty="0"/>
              <a:t>Exploratory Testing</a:t>
            </a:r>
          </a:p>
        </p:txBody>
      </p:sp>
      <p:sp>
        <p:nvSpPr>
          <p:cNvPr id="8" name="Content Placeholder 2">
            <a:extLst>
              <a:ext uri="{FF2B5EF4-FFF2-40B4-BE49-F238E27FC236}">
                <a16:creationId xmlns:a16="http://schemas.microsoft.com/office/drawing/2014/main" id="{4C5647BF-00B4-A8D9-24A3-DB4C9528AE0F}"/>
              </a:ext>
            </a:extLst>
          </p:cNvPr>
          <p:cNvSpPr txBox="1">
            <a:spLocks/>
          </p:cNvSpPr>
          <p:nvPr/>
        </p:nvSpPr>
        <p:spPr>
          <a:xfrm>
            <a:off x="5372191" y="2184551"/>
            <a:ext cx="3801133" cy="4213507"/>
          </a:xfrm>
          <a:prstGeom prst="rect">
            <a:avLst/>
          </a:prstGeom>
        </p:spPr>
        <p:txBody>
          <a:bodyPr vert="horz" lIns="91440" tIns="91440" rIns="91440" bIns="45720" rtlCol="0">
            <a:noAutofit/>
          </a:bodyPr>
          <a:lstStyle>
            <a:lvl1pPr marL="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tabLst>
                <a:tab pos="225425" algn="l"/>
              </a:tabLst>
              <a:defRPr kumimoji="1" sz="1600" kern="1200">
                <a:solidFill>
                  <a:schemeClr val="tx1"/>
                </a:solidFill>
                <a:latin typeface="+mn-lt"/>
                <a:ea typeface="Noto Sans" panose="020B0502040504020204" pitchFamily="34" charset="0"/>
                <a:cs typeface="Arial" panose="020B0604020202020204" pitchFamily="34" charset="0"/>
              </a:defRPr>
            </a:lvl1pPr>
            <a:lvl2pPr marL="33972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2pPr>
            <a:lvl3pPr marL="688975"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3pPr>
            <a:lvl4pPr marL="976312"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4pPr>
            <a:lvl5pPr marL="1314450" indent="0" algn="l" defTabSz="1463040" rtl="0" eaLnBrk="1" latinLnBrk="0" hangingPunct="1">
              <a:lnSpc>
                <a:spcPct val="100000"/>
              </a:lnSpc>
              <a:spcBef>
                <a:spcPts val="600"/>
              </a:spcBef>
              <a:spcAft>
                <a:spcPts val="600"/>
              </a:spcAft>
              <a:buClr>
                <a:schemeClr val="bg1">
                  <a:lumMod val="50000"/>
                </a:schemeClr>
              </a:buClr>
              <a:buFont typeface="Arial" panose="020B0604020202020204" pitchFamily="34" charset="0"/>
              <a:buNone/>
              <a:defRPr kumimoji="1" sz="1600" kern="1200">
                <a:solidFill>
                  <a:schemeClr val="tx1"/>
                </a:solidFill>
                <a:latin typeface="+mn-lt"/>
                <a:ea typeface="Noto Sans" panose="020B0502040504020204" pitchFamily="34" charset="0"/>
                <a:cs typeface="Arial" panose="020B0604020202020204" pitchFamily="34" charset="0"/>
              </a:defRPr>
            </a:lvl5pPr>
            <a:lvl6pPr marL="402336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6pPr>
            <a:lvl7pPr marL="475488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7pPr>
            <a:lvl8pPr marL="548640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8pPr>
            <a:lvl9pPr marL="6217920" indent="-365760" algn="l" defTabSz="146304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9pPr>
          </a:lstStyle>
          <a:p>
            <a:r>
              <a:rPr lang="en-GB" sz="2400" b="1" dirty="0">
                <a:solidFill>
                  <a:schemeClr val="accent2">
                    <a:lumMod val="75000"/>
                    <a:lumOff val="25000"/>
                  </a:schemeClr>
                </a:solidFill>
              </a:rPr>
              <a:t>White Box Testing</a:t>
            </a:r>
          </a:p>
          <a:p>
            <a:endParaRPr lang="hu-HU" dirty="0"/>
          </a:p>
          <a:p>
            <a:pPr>
              <a:lnSpc>
                <a:spcPct val="200000"/>
              </a:lnSpc>
            </a:pPr>
            <a:r>
              <a:rPr lang="en-GB" sz="2000" dirty="0"/>
              <a:t>Statement Testing </a:t>
            </a:r>
            <a:endParaRPr lang="hu-HU" sz="2000" dirty="0"/>
          </a:p>
          <a:p>
            <a:r>
              <a:rPr lang="en-GB" sz="2000" dirty="0"/>
              <a:t>Branch Testing</a:t>
            </a:r>
          </a:p>
        </p:txBody>
      </p:sp>
      <p:cxnSp>
        <p:nvCxnSpPr>
          <p:cNvPr id="10" name="Straight Connector 9">
            <a:extLst>
              <a:ext uri="{FF2B5EF4-FFF2-40B4-BE49-F238E27FC236}">
                <a16:creationId xmlns:a16="http://schemas.microsoft.com/office/drawing/2014/main" id="{BEC0A6A1-A416-BB72-C6D9-40036DEC0CDF}"/>
              </a:ext>
            </a:extLst>
          </p:cNvPr>
          <p:cNvCxnSpPr>
            <a:cxnSpLocks/>
          </p:cNvCxnSpPr>
          <p:nvPr/>
        </p:nvCxnSpPr>
        <p:spPr bwMode="auto">
          <a:xfrm>
            <a:off x="769434" y="2943922"/>
            <a:ext cx="3557239" cy="0"/>
          </a:xfrm>
          <a:prstGeom prst="line">
            <a:avLst/>
          </a:pr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Connector 11">
            <a:extLst>
              <a:ext uri="{FF2B5EF4-FFF2-40B4-BE49-F238E27FC236}">
                <a16:creationId xmlns:a16="http://schemas.microsoft.com/office/drawing/2014/main" id="{CFD6945D-5C17-3DEC-32AE-855748D97EAA}"/>
              </a:ext>
            </a:extLst>
          </p:cNvPr>
          <p:cNvCxnSpPr>
            <a:cxnSpLocks/>
          </p:cNvCxnSpPr>
          <p:nvPr/>
        </p:nvCxnSpPr>
        <p:spPr bwMode="auto">
          <a:xfrm>
            <a:off x="5480825" y="2943922"/>
            <a:ext cx="3557239" cy="0"/>
          </a:xfrm>
          <a:prstGeom prst="line">
            <a:avLst/>
          </a:pr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Connector 12">
            <a:extLst>
              <a:ext uri="{FF2B5EF4-FFF2-40B4-BE49-F238E27FC236}">
                <a16:creationId xmlns:a16="http://schemas.microsoft.com/office/drawing/2014/main" id="{7629531E-C4E9-B8FE-B4D5-4AFE0482BA2D}"/>
              </a:ext>
            </a:extLst>
          </p:cNvPr>
          <p:cNvCxnSpPr>
            <a:cxnSpLocks/>
          </p:cNvCxnSpPr>
          <p:nvPr/>
        </p:nvCxnSpPr>
        <p:spPr bwMode="auto">
          <a:xfrm>
            <a:off x="10129024" y="2943922"/>
            <a:ext cx="3642732" cy="0"/>
          </a:xfrm>
          <a:prstGeom prst="line">
            <a:avLst/>
          </a:prstGeom>
          <a:ln w="38100">
            <a:headEnd type="none" w="med" len="med"/>
            <a:tailEnd type="none" w="med" len="med"/>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41442264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3A386-ED2E-26E3-4C0E-CE53ECD66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E6F9E0-F41C-4791-0EAB-31CB29132324}"/>
              </a:ext>
            </a:extLst>
          </p:cNvPr>
          <p:cNvSpPr>
            <a:spLocks noGrp="1"/>
          </p:cNvSpPr>
          <p:nvPr>
            <p:ph type="title"/>
          </p:nvPr>
        </p:nvSpPr>
        <p:spPr/>
        <p:txBody>
          <a:bodyPr/>
          <a:lstStyle/>
          <a:p>
            <a:r>
              <a:rPr lang="en-GB" noProof="0" dirty="0"/>
              <a:t>Test Techniques – Equivalence Partitioning</a:t>
            </a:r>
          </a:p>
        </p:txBody>
      </p:sp>
      <p:sp>
        <p:nvSpPr>
          <p:cNvPr id="3" name="Content Placeholder 2">
            <a:extLst>
              <a:ext uri="{FF2B5EF4-FFF2-40B4-BE49-F238E27FC236}">
                <a16:creationId xmlns:a16="http://schemas.microsoft.com/office/drawing/2014/main" id="{2582001B-CE65-E1D6-1824-E9C45561EE1A}"/>
              </a:ext>
            </a:extLst>
          </p:cNvPr>
          <p:cNvSpPr>
            <a:spLocks noGrp="1"/>
          </p:cNvSpPr>
          <p:nvPr>
            <p:ph idx="1"/>
          </p:nvPr>
        </p:nvSpPr>
        <p:spPr>
          <a:xfrm>
            <a:off x="503237" y="3206496"/>
            <a:ext cx="13623926" cy="3659914"/>
          </a:xfrm>
        </p:spPr>
        <p:txBody>
          <a:bodyPr/>
          <a:lstStyle/>
          <a:p>
            <a:endParaRPr lang="en-GB" b="1" noProof="0" dirty="0"/>
          </a:p>
          <a:p>
            <a:r>
              <a:rPr lang="en-GB" b="1" noProof="0" dirty="0"/>
              <a:t>Black Box </a:t>
            </a:r>
            <a:r>
              <a:rPr lang="en-GB" noProof="0" dirty="0"/>
              <a:t>test technique</a:t>
            </a:r>
          </a:p>
          <a:p>
            <a:endParaRPr lang="en-GB" noProof="0" dirty="0"/>
          </a:p>
          <a:p>
            <a:r>
              <a:rPr lang="en-GB" b="1" noProof="0" dirty="0"/>
              <a:t>Valid</a:t>
            </a:r>
            <a:r>
              <a:rPr lang="en-GB" noProof="0" dirty="0"/>
              <a:t> partition vs </a:t>
            </a:r>
            <a:r>
              <a:rPr lang="en-GB" b="1" noProof="0" dirty="0"/>
              <a:t>invalid</a:t>
            </a:r>
            <a:r>
              <a:rPr lang="en-GB" noProof="0" dirty="0"/>
              <a:t> partitions</a:t>
            </a:r>
          </a:p>
          <a:p>
            <a:r>
              <a:rPr lang="en-GB" noProof="0" dirty="0"/>
              <a:t>1 test case per partition</a:t>
            </a:r>
          </a:p>
          <a:p>
            <a:r>
              <a:rPr lang="en-GB" noProof="0" dirty="0"/>
              <a:t>Partitions cannot overlap (and cannot be empty)</a:t>
            </a:r>
          </a:p>
          <a:p>
            <a:endParaRPr lang="en-GB" noProof="0" dirty="0"/>
          </a:p>
          <a:p>
            <a:r>
              <a:rPr lang="en-GB" noProof="0" dirty="0"/>
              <a:t>Test coverage: not satisfactory on its own</a:t>
            </a:r>
          </a:p>
        </p:txBody>
      </p:sp>
      <p:sp>
        <p:nvSpPr>
          <p:cNvPr id="4" name="Text Placeholder 3">
            <a:extLst>
              <a:ext uri="{FF2B5EF4-FFF2-40B4-BE49-F238E27FC236}">
                <a16:creationId xmlns:a16="http://schemas.microsoft.com/office/drawing/2014/main" id="{2B0AE0E7-4FF2-4E15-D832-467091C6CE15}"/>
              </a:ext>
            </a:extLst>
          </p:cNvPr>
          <p:cNvSpPr>
            <a:spLocks noGrp="1"/>
          </p:cNvSpPr>
          <p:nvPr>
            <p:ph type="body" sz="quarter" idx="10"/>
          </p:nvPr>
        </p:nvSpPr>
        <p:spPr>
          <a:xfrm>
            <a:off x="503238" y="1960631"/>
            <a:ext cx="13623924" cy="1245865"/>
          </a:xfrm>
        </p:spPr>
        <p:txBody>
          <a:bodyPr/>
          <a:lstStyle/>
          <a:p>
            <a:r>
              <a:rPr lang="en-GB" sz="2400" noProof="0" dirty="0"/>
              <a:t>„Equivalence Partitioning (EP) divides data into partitions (known as equivalence partitions) based on the expectation that all the elements of a given partition are to be processed in the same way by the test object.” *</a:t>
            </a:r>
            <a:endParaRPr lang="en-GB" sz="2400" i="1" noProof="0" dirty="0">
              <a:highlight>
                <a:srgbClr val="00FFFF"/>
              </a:highlight>
            </a:endParaRPr>
          </a:p>
        </p:txBody>
      </p:sp>
      <p:sp>
        <p:nvSpPr>
          <p:cNvPr id="5" name="TextBox 4">
            <a:extLst>
              <a:ext uri="{FF2B5EF4-FFF2-40B4-BE49-F238E27FC236}">
                <a16:creationId xmlns:a16="http://schemas.microsoft.com/office/drawing/2014/main" id="{2839C954-CAA5-4795-255F-D169F7A70A39}"/>
              </a:ext>
            </a:extLst>
          </p:cNvPr>
          <p:cNvSpPr txBox="1"/>
          <p:nvPr/>
        </p:nvSpPr>
        <p:spPr>
          <a:xfrm>
            <a:off x="5798634" y="6084303"/>
            <a:ext cx="4133088" cy="338554"/>
          </a:xfrm>
          <a:prstGeom prst="rect">
            <a:avLst/>
          </a:prstGeom>
          <a:noFill/>
        </p:spPr>
        <p:txBody>
          <a:bodyPr wrap="square" rtlCol="0">
            <a:spAutoFit/>
          </a:bodyPr>
          <a:lstStyle/>
          <a:p>
            <a:r>
              <a:rPr lang="en-GB" sz="1600" noProof="0" dirty="0"/>
              <a:t>e.g. user age validation</a:t>
            </a:r>
          </a:p>
        </p:txBody>
      </p:sp>
      <p:sp>
        <p:nvSpPr>
          <p:cNvPr id="9" name="TextBox 8">
            <a:extLst>
              <a:ext uri="{FF2B5EF4-FFF2-40B4-BE49-F238E27FC236}">
                <a16:creationId xmlns:a16="http://schemas.microsoft.com/office/drawing/2014/main" id="{73F178CC-1B65-2531-4653-A47787842CB4}"/>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graphicFrame>
        <p:nvGraphicFramePr>
          <p:cNvPr id="10" name="Table 9">
            <a:extLst>
              <a:ext uri="{FF2B5EF4-FFF2-40B4-BE49-F238E27FC236}">
                <a16:creationId xmlns:a16="http://schemas.microsoft.com/office/drawing/2014/main" id="{BC0DB72F-8E9C-EFC1-4283-EB6576483AB1}"/>
              </a:ext>
            </a:extLst>
          </p:cNvPr>
          <p:cNvGraphicFramePr>
            <a:graphicFrameLocks noGrp="1"/>
          </p:cNvGraphicFramePr>
          <p:nvPr>
            <p:extLst>
              <p:ext uri="{D42A27DB-BD31-4B8C-83A1-F6EECF244321}">
                <p14:modId xmlns:p14="http://schemas.microsoft.com/office/powerpoint/2010/main" val="581517944"/>
              </p:ext>
            </p:extLst>
          </p:nvPr>
        </p:nvGraphicFramePr>
        <p:xfrm>
          <a:off x="5798634" y="6512312"/>
          <a:ext cx="8321261" cy="686136"/>
        </p:xfrm>
        <a:graphic>
          <a:graphicData uri="http://schemas.openxmlformats.org/drawingml/2006/table">
            <a:tbl>
              <a:tblPr>
                <a:tableStyleId>{5C22544A-7EE6-4342-B048-85BDC9FD1C3A}</a:tableStyleId>
              </a:tblPr>
              <a:tblGrid>
                <a:gridCol w="3017605">
                  <a:extLst>
                    <a:ext uri="{9D8B030D-6E8A-4147-A177-3AD203B41FA5}">
                      <a16:colId xmlns:a16="http://schemas.microsoft.com/office/drawing/2014/main" val="3762068631"/>
                    </a:ext>
                  </a:extLst>
                </a:gridCol>
                <a:gridCol w="1856860">
                  <a:extLst>
                    <a:ext uri="{9D8B030D-6E8A-4147-A177-3AD203B41FA5}">
                      <a16:colId xmlns:a16="http://schemas.microsoft.com/office/drawing/2014/main" val="594345252"/>
                    </a:ext>
                  </a:extLst>
                </a:gridCol>
                <a:gridCol w="3446796">
                  <a:extLst>
                    <a:ext uri="{9D8B030D-6E8A-4147-A177-3AD203B41FA5}">
                      <a16:colId xmlns:a16="http://schemas.microsoft.com/office/drawing/2014/main" val="46469683"/>
                    </a:ext>
                  </a:extLst>
                </a:gridCol>
              </a:tblGrid>
              <a:tr h="228712">
                <a:tc>
                  <a:txBody>
                    <a:bodyPr/>
                    <a:lstStyle/>
                    <a:p>
                      <a:pPr algn="ctr" fontAlgn="b"/>
                      <a:r>
                        <a:rPr lang="en-GB" sz="1200" b="1" u="none" strike="noStrike" noProof="0" dirty="0">
                          <a:effectLst/>
                        </a:rPr>
                        <a:t>Partition 1</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effectLst/>
                        </a:rPr>
                        <a:t>Partition 2</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effectLst/>
                        </a:rPr>
                        <a:t>Partition 3</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16360866"/>
                  </a:ext>
                </a:extLst>
              </a:tr>
              <a:tr h="228712">
                <a:tc>
                  <a:txBody>
                    <a:bodyPr/>
                    <a:lstStyle/>
                    <a:p>
                      <a:pPr algn="ctr" fontAlgn="b"/>
                      <a:r>
                        <a:rPr lang="en-GB" sz="1200" u="none" strike="noStrike" noProof="0" dirty="0">
                          <a:effectLst/>
                        </a:rPr>
                        <a:t>0 1 2 3 4 5 6 7 8 9 10 11 12 13 14 15 16 17</a:t>
                      </a:r>
                      <a:endParaRPr lang="en-GB" sz="12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200" u="none" strike="noStrike" noProof="0" dirty="0">
                          <a:effectLst/>
                        </a:rPr>
                        <a:t>18 19 20 21 22 23 24 25</a:t>
                      </a:r>
                      <a:endParaRPr lang="en-GB" sz="12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200" u="none" strike="noStrike" noProof="0" dirty="0">
                          <a:effectLst/>
                        </a:rPr>
                        <a:t>26 27 28 29 30 31 32 33 34 35 36 37 38 39 40 …</a:t>
                      </a:r>
                      <a:endParaRPr lang="en-GB" sz="12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21533134"/>
                  </a:ext>
                </a:extLst>
              </a:tr>
              <a:tr h="228712">
                <a:tc>
                  <a:txBody>
                    <a:bodyPr/>
                    <a:lstStyle/>
                    <a:p>
                      <a:pPr algn="ctr" fontAlgn="b"/>
                      <a:r>
                        <a:rPr lang="en-GB" sz="1200" b="1" u="none" strike="noStrike" noProof="0" dirty="0">
                          <a:solidFill>
                            <a:srgbClr val="FF0000"/>
                          </a:solidFill>
                          <a:effectLst/>
                        </a:rPr>
                        <a:t>invalid</a:t>
                      </a:r>
                      <a:endParaRPr lang="en-GB" sz="1200" b="1" i="0" u="none" strike="noStrike" noProof="0"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solidFill>
                            <a:srgbClr val="00B050"/>
                          </a:solidFill>
                          <a:effectLst/>
                        </a:rPr>
                        <a:t>valid</a:t>
                      </a:r>
                      <a:endParaRPr lang="en-GB" sz="1200" b="1" i="0" u="none" strike="noStrike" noProof="0" dirty="0">
                        <a:solidFill>
                          <a:srgbClr val="00B05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solidFill>
                            <a:srgbClr val="FF0000"/>
                          </a:solidFill>
                          <a:effectLst/>
                        </a:rPr>
                        <a:t>invalid</a:t>
                      </a:r>
                      <a:endParaRPr lang="en-GB" sz="1200" b="1" i="0" u="none" strike="noStrike" noProof="0" dirty="0">
                        <a:solidFill>
                          <a:srgbClr val="FF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94093712"/>
                  </a:ext>
                </a:extLst>
              </a:tr>
            </a:tbl>
          </a:graphicData>
        </a:graphic>
      </p:graphicFrame>
    </p:spTree>
    <p:extLst>
      <p:ext uri="{BB962C8B-B14F-4D97-AF65-F5344CB8AC3E}">
        <p14:creationId xmlns:p14="http://schemas.microsoft.com/office/powerpoint/2010/main" val="2006333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62F39-7C2C-6079-8817-854A37C7D1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61A9F4-4702-E10D-DB56-32B14DC3BCC6}"/>
              </a:ext>
            </a:extLst>
          </p:cNvPr>
          <p:cNvSpPr>
            <a:spLocks noGrp="1"/>
          </p:cNvSpPr>
          <p:nvPr>
            <p:ph type="title"/>
          </p:nvPr>
        </p:nvSpPr>
        <p:spPr/>
        <p:txBody>
          <a:bodyPr/>
          <a:lstStyle/>
          <a:p>
            <a:r>
              <a:rPr lang="en-GB" noProof="0" dirty="0"/>
              <a:t>Test Techniques – Boundary Value Analysis</a:t>
            </a:r>
          </a:p>
        </p:txBody>
      </p:sp>
      <p:sp>
        <p:nvSpPr>
          <p:cNvPr id="3" name="Content Placeholder 2">
            <a:extLst>
              <a:ext uri="{FF2B5EF4-FFF2-40B4-BE49-F238E27FC236}">
                <a16:creationId xmlns:a16="http://schemas.microsoft.com/office/drawing/2014/main" id="{33E0F167-BCC7-6FC4-D841-C2890ED54B0E}"/>
              </a:ext>
            </a:extLst>
          </p:cNvPr>
          <p:cNvSpPr>
            <a:spLocks noGrp="1"/>
          </p:cNvSpPr>
          <p:nvPr>
            <p:ph idx="1"/>
          </p:nvPr>
        </p:nvSpPr>
        <p:spPr>
          <a:xfrm>
            <a:off x="503237" y="3206496"/>
            <a:ext cx="13623926" cy="3659914"/>
          </a:xfrm>
        </p:spPr>
        <p:txBody>
          <a:bodyPr/>
          <a:lstStyle/>
          <a:p>
            <a:r>
              <a:rPr lang="en-GB" b="1" noProof="0" dirty="0"/>
              <a:t>Black Box </a:t>
            </a:r>
            <a:r>
              <a:rPr lang="en-GB" noProof="0" dirty="0"/>
              <a:t>test technique</a:t>
            </a:r>
          </a:p>
          <a:p>
            <a:endParaRPr lang="en-GB" noProof="0" dirty="0"/>
          </a:p>
          <a:p>
            <a:r>
              <a:rPr lang="en-GB" noProof="0" dirty="0"/>
              <a:t>BVA can only be used for ordered partitions</a:t>
            </a:r>
          </a:p>
          <a:p>
            <a:r>
              <a:rPr lang="en-GB" noProof="0" dirty="0"/>
              <a:t>Boundary values = the </a:t>
            </a:r>
            <a:r>
              <a:rPr lang="en-GB" b="1" noProof="0" dirty="0" err="1"/>
              <a:t>mininum</a:t>
            </a:r>
            <a:r>
              <a:rPr lang="en-GB" noProof="0" dirty="0"/>
              <a:t> and </a:t>
            </a:r>
            <a:r>
              <a:rPr lang="en-GB" b="1" noProof="0" dirty="0"/>
              <a:t>maximum</a:t>
            </a:r>
            <a:r>
              <a:rPr lang="en-GB" noProof="0" dirty="0"/>
              <a:t> values of a partition</a:t>
            </a:r>
          </a:p>
          <a:p>
            <a:r>
              <a:rPr lang="en-GB" noProof="0" dirty="0"/>
              <a:t>2-value BVA vs 3-value BVA</a:t>
            </a:r>
          </a:p>
          <a:p>
            <a:endParaRPr lang="en-GB" noProof="0" dirty="0"/>
          </a:p>
          <a:p>
            <a:r>
              <a:rPr lang="en-GB" noProof="0" dirty="0"/>
              <a:t>Test coverage: 100% can be achieved with 3-value BVA</a:t>
            </a:r>
          </a:p>
        </p:txBody>
      </p:sp>
      <p:sp>
        <p:nvSpPr>
          <p:cNvPr id="4" name="Text Placeholder 3">
            <a:extLst>
              <a:ext uri="{FF2B5EF4-FFF2-40B4-BE49-F238E27FC236}">
                <a16:creationId xmlns:a16="http://schemas.microsoft.com/office/drawing/2014/main" id="{2217256B-D407-4A45-FAE5-6605B8D66BCB}"/>
              </a:ext>
            </a:extLst>
          </p:cNvPr>
          <p:cNvSpPr>
            <a:spLocks noGrp="1"/>
          </p:cNvSpPr>
          <p:nvPr>
            <p:ph type="body" sz="quarter" idx="10"/>
          </p:nvPr>
        </p:nvSpPr>
        <p:spPr>
          <a:xfrm>
            <a:off x="503238" y="1960631"/>
            <a:ext cx="13623924" cy="1016350"/>
          </a:xfrm>
        </p:spPr>
        <p:txBody>
          <a:bodyPr/>
          <a:lstStyle/>
          <a:p>
            <a:r>
              <a:rPr lang="en-GB" sz="2400" noProof="0" dirty="0"/>
              <a:t>”Boundary Value Analysis (BVA) is a test technique based on exercising the boundaries of equivalence partitions.” *</a:t>
            </a:r>
            <a:endParaRPr lang="en-GB" sz="2400" noProof="0" dirty="0">
              <a:highlight>
                <a:srgbClr val="00FFFF"/>
              </a:highlight>
            </a:endParaRPr>
          </a:p>
        </p:txBody>
      </p:sp>
      <p:sp>
        <p:nvSpPr>
          <p:cNvPr id="6" name="TextBox 5">
            <a:extLst>
              <a:ext uri="{FF2B5EF4-FFF2-40B4-BE49-F238E27FC236}">
                <a16:creationId xmlns:a16="http://schemas.microsoft.com/office/drawing/2014/main" id="{84B7EFCA-EE79-7884-A39A-B9427F6745DF}"/>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graphicFrame>
        <p:nvGraphicFramePr>
          <p:cNvPr id="8" name="Table 7">
            <a:extLst>
              <a:ext uri="{FF2B5EF4-FFF2-40B4-BE49-F238E27FC236}">
                <a16:creationId xmlns:a16="http://schemas.microsoft.com/office/drawing/2014/main" id="{82992F25-6C3E-482C-AC19-0986CD4A7B16}"/>
              </a:ext>
            </a:extLst>
          </p:cNvPr>
          <p:cNvGraphicFramePr>
            <a:graphicFrameLocks noGrp="1"/>
          </p:cNvGraphicFramePr>
          <p:nvPr>
            <p:extLst>
              <p:ext uri="{D42A27DB-BD31-4B8C-83A1-F6EECF244321}">
                <p14:modId xmlns:p14="http://schemas.microsoft.com/office/powerpoint/2010/main" val="943282268"/>
              </p:ext>
            </p:extLst>
          </p:nvPr>
        </p:nvGraphicFramePr>
        <p:xfrm>
          <a:off x="5798634" y="6512312"/>
          <a:ext cx="8321261" cy="686136"/>
        </p:xfrm>
        <a:graphic>
          <a:graphicData uri="http://schemas.openxmlformats.org/drawingml/2006/table">
            <a:tbl>
              <a:tblPr>
                <a:tableStyleId>{5C22544A-7EE6-4342-B048-85BDC9FD1C3A}</a:tableStyleId>
              </a:tblPr>
              <a:tblGrid>
                <a:gridCol w="3017605">
                  <a:extLst>
                    <a:ext uri="{9D8B030D-6E8A-4147-A177-3AD203B41FA5}">
                      <a16:colId xmlns:a16="http://schemas.microsoft.com/office/drawing/2014/main" val="3762068631"/>
                    </a:ext>
                  </a:extLst>
                </a:gridCol>
                <a:gridCol w="1856860">
                  <a:extLst>
                    <a:ext uri="{9D8B030D-6E8A-4147-A177-3AD203B41FA5}">
                      <a16:colId xmlns:a16="http://schemas.microsoft.com/office/drawing/2014/main" val="594345252"/>
                    </a:ext>
                  </a:extLst>
                </a:gridCol>
                <a:gridCol w="3446796">
                  <a:extLst>
                    <a:ext uri="{9D8B030D-6E8A-4147-A177-3AD203B41FA5}">
                      <a16:colId xmlns:a16="http://schemas.microsoft.com/office/drawing/2014/main" val="46469683"/>
                    </a:ext>
                  </a:extLst>
                </a:gridCol>
              </a:tblGrid>
              <a:tr h="228712">
                <a:tc>
                  <a:txBody>
                    <a:bodyPr/>
                    <a:lstStyle/>
                    <a:p>
                      <a:pPr algn="ctr" fontAlgn="b"/>
                      <a:r>
                        <a:rPr lang="en-GB" sz="1200" b="1" u="none" strike="noStrike" noProof="0" dirty="0">
                          <a:effectLst/>
                        </a:rPr>
                        <a:t>Partition 1</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effectLst/>
                        </a:rPr>
                        <a:t>Partition 2</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effectLst/>
                        </a:rPr>
                        <a:t>Partition 3</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16360866"/>
                  </a:ext>
                </a:extLst>
              </a:tr>
              <a:tr h="228712">
                <a:tc>
                  <a:txBody>
                    <a:bodyPr/>
                    <a:lstStyle/>
                    <a:p>
                      <a:pPr algn="ctr" fontAlgn="b"/>
                      <a:r>
                        <a:rPr lang="en-GB" sz="1200" b="1" u="none" strike="noStrike" noProof="0" dirty="0">
                          <a:effectLst/>
                          <a:highlight>
                            <a:srgbClr val="FF0000"/>
                          </a:highlight>
                        </a:rPr>
                        <a:t>0</a:t>
                      </a:r>
                      <a:r>
                        <a:rPr lang="en-GB" sz="1200" u="none" strike="noStrike" noProof="0" dirty="0">
                          <a:effectLst/>
                        </a:rPr>
                        <a:t> 1 2 3 4 5 6 7 8 9 10 11 12 13 14 15 16 </a:t>
                      </a:r>
                      <a:r>
                        <a:rPr lang="en-GB" sz="1200" b="1" u="none" strike="noStrike" noProof="0" dirty="0">
                          <a:effectLst/>
                          <a:highlight>
                            <a:srgbClr val="FF0000"/>
                          </a:highlight>
                        </a:rPr>
                        <a:t>17</a:t>
                      </a:r>
                      <a:endParaRPr lang="en-GB" sz="1200" b="1" i="0" u="none" strike="noStrike" noProof="0" dirty="0">
                        <a:solidFill>
                          <a:srgbClr val="000000"/>
                        </a:solidFill>
                        <a:effectLst/>
                        <a:highlight>
                          <a:srgbClr val="FF0000"/>
                        </a:highlight>
                        <a:latin typeface="Aptos Narrow" panose="020B0004020202020204" pitchFamily="34" charset="0"/>
                      </a:endParaRPr>
                    </a:p>
                  </a:txBody>
                  <a:tcPr marL="7620" marR="7620" marT="7620" marB="0" anchor="b"/>
                </a:tc>
                <a:tc>
                  <a:txBody>
                    <a:bodyPr/>
                    <a:lstStyle/>
                    <a:p>
                      <a:pPr algn="ctr" fontAlgn="b"/>
                      <a:r>
                        <a:rPr lang="en-GB" sz="1200" b="1" u="none" strike="noStrike" noProof="0" dirty="0">
                          <a:effectLst/>
                          <a:highlight>
                            <a:srgbClr val="00FF00"/>
                          </a:highlight>
                        </a:rPr>
                        <a:t>18</a:t>
                      </a:r>
                      <a:r>
                        <a:rPr lang="en-GB" sz="1200" u="none" strike="noStrike" noProof="0" dirty="0">
                          <a:effectLst/>
                        </a:rPr>
                        <a:t> 19 20 21 22 23 24 </a:t>
                      </a:r>
                      <a:r>
                        <a:rPr lang="en-GB" sz="1200" b="1" u="none" strike="noStrike" noProof="0" dirty="0">
                          <a:effectLst/>
                          <a:highlight>
                            <a:srgbClr val="00FF00"/>
                          </a:highlight>
                        </a:rPr>
                        <a:t>25</a:t>
                      </a:r>
                      <a:endParaRPr lang="en-GB" sz="1200" b="1" i="0" u="none" strike="noStrike" noProof="0" dirty="0">
                        <a:solidFill>
                          <a:srgbClr val="000000"/>
                        </a:solidFill>
                        <a:effectLst/>
                        <a:highlight>
                          <a:srgbClr val="00FF00"/>
                        </a:highlight>
                        <a:latin typeface="Aptos Narrow" panose="020B0004020202020204" pitchFamily="34" charset="0"/>
                      </a:endParaRPr>
                    </a:p>
                  </a:txBody>
                  <a:tcPr marL="7620" marR="7620" marT="7620" marB="0" anchor="b"/>
                </a:tc>
                <a:tc>
                  <a:txBody>
                    <a:bodyPr/>
                    <a:lstStyle/>
                    <a:p>
                      <a:pPr algn="ctr" fontAlgn="b"/>
                      <a:r>
                        <a:rPr lang="en-GB" sz="1200" b="1" u="none" strike="noStrike" noProof="0" dirty="0">
                          <a:effectLst/>
                          <a:highlight>
                            <a:srgbClr val="FF0000"/>
                          </a:highlight>
                        </a:rPr>
                        <a:t>26</a:t>
                      </a:r>
                      <a:r>
                        <a:rPr lang="en-GB" sz="1200" u="none" strike="noStrike" noProof="0" dirty="0">
                          <a:effectLst/>
                        </a:rPr>
                        <a:t> 27 28 29 30 31 32 33 34 35 36 37 38 39 40 …</a:t>
                      </a:r>
                      <a:endParaRPr lang="en-GB" sz="12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221533134"/>
                  </a:ext>
                </a:extLst>
              </a:tr>
              <a:tr h="228712">
                <a:tc>
                  <a:txBody>
                    <a:bodyPr/>
                    <a:lstStyle/>
                    <a:p>
                      <a:pPr algn="ctr" fontAlgn="b"/>
                      <a:r>
                        <a:rPr lang="en-GB" sz="1200" b="1" u="none" strike="noStrike" noProof="0" dirty="0">
                          <a:solidFill>
                            <a:srgbClr val="FF0000"/>
                          </a:solidFill>
                          <a:effectLst/>
                        </a:rPr>
                        <a:t>invalid</a:t>
                      </a:r>
                      <a:endParaRPr lang="en-GB" sz="1200" b="1" i="0" u="none" strike="noStrike" noProof="0" dirty="0">
                        <a:solidFill>
                          <a:srgbClr val="FF000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solidFill>
                            <a:srgbClr val="00B050"/>
                          </a:solidFill>
                          <a:effectLst/>
                        </a:rPr>
                        <a:t>valid</a:t>
                      </a:r>
                      <a:endParaRPr lang="en-GB" sz="1200" b="1" i="0" u="none" strike="noStrike" noProof="0" dirty="0">
                        <a:solidFill>
                          <a:srgbClr val="00B050"/>
                        </a:solidFill>
                        <a:effectLst/>
                        <a:latin typeface="Aptos Narrow" panose="020B0004020202020204" pitchFamily="34" charset="0"/>
                      </a:endParaRPr>
                    </a:p>
                  </a:txBody>
                  <a:tcPr marL="7620" marR="7620" marT="7620" marB="0" anchor="b"/>
                </a:tc>
                <a:tc>
                  <a:txBody>
                    <a:bodyPr/>
                    <a:lstStyle/>
                    <a:p>
                      <a:pPr algn="ctr" fontAlgn="b"/>
                      <a:r>
                        <a:rPr lang="en-GB" sz="1200" b="1" u="none" strike="noStrike" noProof="0" dirty="0">
                          <a:solidFill>
                            <a:srgbClr val="FF0000"/>
                          </a:solidFill>
                          <a:effectLst/>
                        </a:rPr>
                        <a:t>invalid</a:t>
                      </a:r>
                      <a:endParaRPr lang="en-GB" sz="1200" b="1" i="0" u="none" strike="noStrike" noProof="0" dirty="0">
                        <a:solidFill>
                          <a:srgbClr val="FF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94093712"/>
                  </a:ext>
                </a:extLst>
              </a:tr>
            </a:tbl>
          </a:graphicData>
        </a:graphic>
      </p:graphicFrame>
      <p:sp>
        <p:nvSpPr>
          <p:cNvPr id="9" name="TextBox 8">
            <a:extLst>
              <a:ext uri="{FF2B5EF4-FFF2-40B4-BE49-F238E27FC236}">
                <a16:creationId xmlns:a16="http://schemas.microsoft.com/office/drawing/2014/main" id="{95FE2BE8-8C8D-0A55-583F-37FAF9E2B3D6}"/>
              </a:ext>
            </a:extLst>
          </p:cNvPr>
          <p:cNvSpPr txBox="1"/>
          <p:nvPr/>
        </p:nvSpPr>
        <p:spPr>
          <a:xfrm>
            <a:off x="5798634" y="6084303"/>
            <a:ext cx="4133088" cy="338554"/>
          </a:xfrm>
          <a:prstGeom prst="rect">
            <a:avLst/>
          </a:prstGeom>
          <a:noFill/>
        </p:spPr>
        <p:txBody>
          <a:bodyPr wrap="square" rtlCol="0">
            <a:spAutoFit/>
          </a:bodyPr>
          <a:lstStyle/>
          <a:p>
            <a:r>
              <a:rPr lang="en-GB" sz="1600" noProof="0" dirty="0"/>
              <a:t>e.g. user age validation</a:t>
            </a:r>
          </a:p>
        </p:txBody>
      </p:sp>
    </p:spTree>
    <p:extLst>
      <p:ext uri="{BB962C8B-B14F-4D97-AF65-F5344CB8AC3E}">
        <p14:creationId xmlns:p14="http://schemas.microsoft.com/office/powerpoint/2010/main" val="182224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A4CC3-6F31-7054-4305-FA6F058BC7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26DC7-44C8-18C5-6D77-92759719ADA4}"/>
              </a:ext>
            </a:extLst>
          </p:cNvPr>
          <p:cNvSpPr>
            <a:spLocks noGrp="1"/>
          </p:cNvSpPr>
          <p:nvPr>
            <p:ph type="title"/>
          </p:nvPr>
        </p:nvSpPr>
        <p:spPr/>
        <p:txBody>
          <a:bodyPr/>
          <a:lstStyle/>
          <a:p>
            <a:r>
              <a:rPr lang="en-GB" noProof="0" dirty="0"/>
              <a:t>Test Techniques – Decision Table Testing</a:t>
            </a:r>
          </a:p>
        </p:txBody>
      </p:sp>
      <p:sp>
        <p:nvSpPr>
          <p:cNvPr id="3" name="Content Placeholder 2">
            <a:extLst>
              <a:ext uri="{FF2B5EF4-FFF2-40B4-BE49-F238E27FC236}">
                <a16:creationId xmlns:a16="http://schemas.microsoft.com/office/drawing/2014/main" id="{74FB0DF3-219D-DEB6-7A38-B6CB3201DE9D}"/>
              </a:ext>
            </a:extLst>
          </p:cNvPr>
          <p:cNvSpPr>
            <a:spLocks noGrp="1"/>
          </p:cNvSpPr>
          <p:nvPr>
            <p:ph idx="1"/>
          </p:nvPr>
        </p:nvSpPr>
        <p:spPr>
          <a:xfrm>
            <a:off x="503237" y="3206496"/>
            <a:ext cx="13623926" cy="3659914"/>
          </a:xfrm>
        </p:spPr>
        <p:txBody>
          <a:bodyPr/>
          <a:lstStyle/>
          <a:p>
            <a:r>
              <a:rPr lang="en-GB" b="1" noProof="0" dirty="0"/>
              <a:t>Black Box </a:t>
            </a:r>
            <a:r>
              <a:rPr lang="en-GB" noProof="0" dirty="0"/>
              <a:t>test technique</a:t>
            </a:r>
            <a:endParaRPr lang="hu-HU" noProof="0" dirty="0"/>
          </a:p>
          <a:p>
            <a:endParaRPr lang="en-GB" noProof="0" dirty="0"/>
          </a:p>
          <a:p>
            <a:r>
              <a:rPr lang="en-GB" noProof="0" dirty="0"/>
              <a:t>When creating decision tables, the </a:t>
            </a:r>
            <a:r>
              <a:rPr lang="en-GB" b="1" noProof="0" dirty="0"/>
              <a:t>conditions</a:t>
            </a:r>
            <a:r>
              <a:rPr lang="en-GB" noProof="0" dirty="0"/>
              <a:t> and the resulting </a:t>
            </a:r>
            <a:r>
              <a:rPr lang="en-GB" b="1" noProof="0" dirty="0"/>
              <a:t>actions</a:t>
            </a:r>
            <a:r>
              <a:rPr lang="en-GB" noProof="0" dirty="0"/>
              <a:t> of the system are defined.</a:t>
            </a:r>
          </a:p>
          <a:p>
            <a:r>
              <a:rPr lang="en-GB" noProof="0" dirty="0"/>
              <a:t>Useful for complex logic</a:t>
            </a:r>
          </a:p>
          <a:p>
            <a:r>
              <a:rPr lang="en-GB" noProof="0" dirty="0"/>
              <a:t>it provides a systematic approach to identify all the combinations of conditions</a:t>
            </a:r>
          </a:p>
          <a:p>
            <a:endParaRPr lang="en-GB" noProof="0" dirty="0"/>
          </a:p>
          <a:p>
            <a:r>
              <a:rPr lang="en-GB" noProof="0" dirty="0"/>
              <a:t>Test coverage: 100% can be achieved</a:t>
            </a:r>
          </a:p>
        </p:txBody>
      </p:sp>
      <p:sp>
        <p:nvSpPr>
          <p:cNvPr id="4" name="Text Placeholder 3">
            <a:extLst>
              <a:ext uri="{FF2B5EF4-FFF2-40B4-BE49-F238E27FC236}">
                <a16:creationId xmlns:a16="http://schemas.microsoft.com/office/drawing/2014/main" id="{6483B8CF-EEFA-9DCC-813C-ADACEDB38DAF}"/>
              </a:ext>
            </a:extLst>
          </p:cNvPr>
          <p:cNvSpPr>
            <a:spLocks noGrp="1"/>
          </p:cNvSpPr>
          <p:nvPr>
            <p:ph type="body" sz="quarter" idx="10"/>
          </p:nvPr>
        </p:nvSpPr>
        <p:spPr>
          <a:xfrm>
            <a:off x="503238" y="1960631"/>
            <a:ext cx="13623924" cy="1016350"/>
          </a:xfrm>
        </p:spPr>
        <p:txBody>
          <a:bodyPr/>
          <a:lstStyle/>
          <a:p>
            <a:r>
              <a:rPr lang="en-GB" sz="2400" noProof="0" dirty="0"/>
              <a:t>„Decision tables are used for testing the implementation of requirements that specify how different</a:t>
            </a:r>
          </a:p>
          <a:p>
            <a:r>
              <a:rPr lang="en-GB" sz="2400" noProof="0" dirty="0"/>
              <a:t>combinations of conditions result in different outcomes.” *</a:t>
            </a:r>
            <a:endParaRPr lang="en-GB" sz="2400" noProof="0" dirty="0">
              <a:highlight>
                <a:srgbClr val="00FFFF"/>
              </a:highlight>
            </a:endParaRPr>
          </a:p>
        </p:txBody>
      </p:sp>
      <p:graphicFrame>
        <p:nvGraphicFramePr>
          <p:cNvPr id="5" name="Table 4">
            <a:extLst>
              <a:ext uri="{FF2B5EF4-FFF2-40B4-BE49-F238E27FC236}">
                <a16:creationId xmlns:a16="http://schemas.microsoft.com/office/drawing/2014/main" id="{076495F1-7816-3A61-D042-8CECA6A4C9D0}"/>
              </a:ext>
            </a:extLst>
          </p:cNvPr>
          <p:cNvGraphicFramePr>
            <a:graphicFrameLocks noGrp="1"/>
          </p:cNvGraphicFramePr>
          <p:nvPr>
            <p:extLst>
              <p:ext uri="{D42A27DB-BD31-4B8C-83A1-F6EECF244321}">
                <p14:modId xmlns:p14="http://schemas.microsoft.com/office/powerpoint/2010/main" val="2182761381"/>
              </p:ext>
            </p:extLst>
          </p:nvPr>
        </p:nvGraphicFramePr>
        <p:xfrm>
          <a:off x="8263052" y="5731727"/>
          <a:ext cx="5864110" cy="1632376"/>
        </p:xfrm>
        <a:graphic>
          <a:graphicData uri="http://schemas.openxmlformats.org/drawingml/2006/table">
            <a:tbl>
              <a:tblPr>
                <a:tableStyleId>{5C22544A-7EE6-4342-B048-85BDC9FD1C3A}</a:tableStyleId>
              </a:tblPr>
              <a:tblGrid>
                <a:gridCol w="1733830">
                  <a:extLst>
                    <a:ext uri="{9D8B030D-6E8A-4147-A177-3AD203B41FA5}">
                      <a16:colId xmlns:a16="http://schemas.microsoft.com/office/drawing/2014/main" val="1832387903"/>
                    </a:ext>
                  </a:extLst>
                </a:gridCol>
                <a:gridCol w="1032570">
                  <a:extLst>
                    <a:ext uri="{9D8B030D-6E8A-4147-A177-3AD203B41FA5}">
                      <a16:colId xmlns:a16="http://schemas.microsoft.com/office/drawing/2014/main" val="1306364578"/>
                    </a:ext>
                  </a:extLst>
                </a:gridCol>
                <a:gridCol w="1032570">
                  <a:extLst>
                    <a:ext uri="{9D8B030D-6E8A-4147-A177-3AD203B41FA5}">
                      <a16:colId xmlns:a16="http://schemas.microsoft.com/office/drawing/2014/main" val="876272003"/>
                    </a:ext>
                  </a:extLst>
                </a:gridCol>
                <a:gridCol w="1032570">
                  <a:extLst>
                    <a:ext uri="{9D8B030D-6E8A-4147-A177-3AD203B41FA5}">
                      <a16:colId xmlns:a16="http://schemas.microsoft.com/office/drawing/2014/main" val="284931022"/>
                    </a:ext>
                  </a:extLst>
                </a:gridCol>
                <a:gridCol w="1032570">
                  <a:extLst>
                    <a:ext uri="{9D8B030D-6E8A-4147-A177-3AD203B41FA5}">
                      <a16:colId xmlns:a16="http://schemas.microsoft.com/office/drawing/2014/main" val="3398700079"/>
                    </a:ext>
                  </a:extLst>
                </a:gridCol>
              </a:tblGrid>
              <a:tr h="204047">
                <a:tc>
                  <a:txBody>
                    <a:bodyPr/>
                    <a:lstStyle/>
                    <a:p>
                      <a:pPr algn="l" fontAlgn="b"/>
                      <a:r>
                        <a:rPr lang="en-GB" sz="1200" b="1" u="none" strike="noStrike" noProof="0" dirty="0">
                          <a:effectLst/>
                        </a:rPr>
                        <a:t>Conditions</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b="1" u="none" strike="noStrike" noProof="0" dirty="0">
                          <a:effectLst/>
                        </a:rPr>
                        <a:t>Test Case 1</a:t>
                      </a:r>
                      <a:endParaRPr lang="en-GB" sz="11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b="1" u="none" strike="noStrike" noProof="0" dirty="0">
                          <a:effectLst/>
                        </a:rPr>
                        <a:t>Test Case 2</a:t>
                      </a:r>
                      <a:endParaRPr lang="en-GB" sz="11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b="1" u="none" strike="noStrike" noProof="0" dirty="0">
                          <a:effectLst/>
                        </a:rPr>
                        <a:t>Test Case 3</a:t>
                      </a:r>
                      <a:endParaRPr lang="en-GB" sz="11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b="1" u="none" strike="noStrike" noProof="0" dirty="0">
                          <a:effectLst/>
                        </a:rPr>
                        <a:t>Test Case 4</a:t>
                      </a:r>
                      <a:endParaRPr lang="en-GB" sz="1100" b="1"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723940695"/>
                  </a:ext>
                </a:extLst>
              </a:tr>
              <a:tr h="204047">
                <a:tc>
                  <a:txBody>
                    <a:bodyPr/>
                    <a:lstStyle/>
                    <a:p>
                      <a:pPr algn="l" fontAlgn="b"/>
                      <a:r>
                        <a:rPr lang="en-GB" sz="1100" u="none" strike="noStrike" noProof="0" dirty="0" err="1">
                          <a:effectLst/>
                        </a:rPr>
                        <a:t>UserID</a:t>
                      </a:r>
                      <a:r>
                        <a:rPr lang="en-GB" sz="1100" u="none" strike="noStrike" noProof="0" dirty="0">
                          <a:effectLst/>
                        </a:rPr>
                        <a:t> entered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04920876"/>
                  </a:ext>
                </a:extLst>
              </a:tr>
              <a:tr h="204047">
                <a:tc>
                  <a:txBody>
                    <a:bodyPr/>
                    <a:lstStyle/>
                    <a:p>
                      <a:pPr algn="l" fontAlgn="b"/>
                      <a:r>
                        <a:rPr lang="en-GB" sz="1100" u="none" strike="noStrike" noProof="0" dirty="0" err="1">
                          <a:effectLst/>
                        </a:rPr>
                        <a:t>UserID</a:t>
                      </a:r>
                      <a:r>
                        <a:rPr lang="en-GB" sz="1100" u="none" strike="noStrike" noProof="0" dirty="0">
                          <a:effectLst/>
                        </a:rPr>
                        <a:t> correct</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FALSE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120025363"/>
                  </a:ext>
                </a:extLst>
              </a:tr>
              <a:tr h="204047">
                <a:tc>
                  <a:txBody>
                    <a:bodyPr/>
                    <a:lstStyle/>
                    <a:p>
                      <a:pPr algn="l" fontAlgn="b"/>
                      <a:r>
                        <a:rPr lang="en-GB" sz="1100" u="none" strike="noStrike" noProof="0" dirty="0">
                          <a:effectLst/>
                        </a:rPr>
                        <a:t>Password entered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FALSE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n/a</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011870870"/>
                  </a:ext>
                </a:extLst>
              </a:tr>
              <a:tr h="204047">
                <a:tc>
                  <a:txBody>
                    <a:bodyPr/>
                    <a:lstStyle/>
                    <a:p>
                      <a:pPr algn="l" fontAlgn="b"/>
                      <a:r>
                        <a:rPr lang="en-GB" sz="1100" u="none" strike="noStrike" noProof="0" dirty="0">
                          <a:effectLst/>
                        </a:rPr>
                        <a:t>Password correct</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FALSE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n/a</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n/a</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54230898"/>
                  </a:ext>
                </a:extLst>
              </a:tr>
              <a:tr h="204047">
                <a:tc>
                  <a:txBody>
                    <a:bodyPr/>
                    <a:lstStyle/>
                    <a:p>
                      <a:pPr algn="l" fontAlgn="b"/>
                      <a:r>
                        <a:rPr lang="en-GB" sz="1200" b="1" u="none" strike="noStrike" noProof="0" dirty="0">
                          <a:effectLst/>
                        </a:rPr>
                        <a:t>Actions</a:t>
                      </a:r>
                      <a:endParaRPr lang="en-GB" sz="1200" b="1"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l" fontAlgn="b"/>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50316907"/>
                  </a:ext>
                </a:extLst>
              </a:tr>
              <a:tr h="204047">
                <a:tc>
                  <a:txBody>
                    <a:bodyPr/>
                    <a:lstStyle/>
                    <a:p>
                      <a:pPr algn="l" fontAlgn="b"/>
                      <a:r>
                        <a:rPr lang="en-GB" sz="1100" u="none" strike="noStrike" noProof="0" dirty="0">
                          <a:effectLst/>
                        </a:rPr>
                        <a:t>Welcome page displayed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FALSE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FALSE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FALSE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854030674"/>
                  </a:ext>
                </a:extLst>
              </a:tr>
              <a:tr h="204047">
                <a:tc>
                  <a:txBody>
                    <a:bodyPr/>
                    <a:lstStyle/>
                    <a:p>
                      <a:pPr algn="l" fontAlgn="b"/>
                      <a:r>
                        <a:rPr lang="en-GB" sz="1100" u="none" strike="noStrike" noProof="0" dirty="0">
                          <a:effectLst/>
                        </a:rPr>
                        <a:t>Error message displayed</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n/a</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tc>
                  <a:txBody>
                    <a:bodyPr/>
                    <a:lstStyle/>
                    <a:p>
                      <a:pPr algn="ctr" fontAlgn="b"/>
                      <a:r>
                        <a:rPr lang="en-GB" sz="1100" u="none" strike="noStrike" noProof="0" dirty="0">
                          <a:effectLst/>
                        </a:rPr>
                        <a:t>TRUE</a:t>
                      </a:r>
                      <a:endParaRPr lang="en-GB" sz="1100" b="0" i="0" u="none" strike="noStrike" noProof="0"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996258141"/>
                  </a:ext>
                </a:extLst>
              </a:tr>
            </a:tbl>
          </a:graphicData>
        </a:graphic>
      </p:graphicFrame>
      <p:sp>
        <p:nvSpPr>
          <p:cNvPr id="6" name="TextBox 5">
            <a:extLst>
              <a:ext uri="{FF2B5EF4-FFF2-40B4-BE49-F238E27FC236}">
                <a16:creationId xmlns:a16="http://schemas.microsoft.com/office/drawing/2014/main" id="{CF626FC6-BDE9-407C-A96B-B936DD63FE07}"/>
              </a:ext>
            </a:extLst>
          </p:cNvPr>
          <p:cNvSpPr txBox="1"/>
          <p:nvPr/>
        </p:nvSpPr>
        <p:spPr>
          <a:xfrm>
            <a:off x="503237" y="7561481"/>
            <a:ext cx="5218770" cy="338554"/>
          </a:xfrm>
          <a:prstGeom prst="rect">
            <a:avLst/>
          </a:prstGeom>
          <a:noFill/>
        </p:spPr>
        <p:txBody>
          <a:bodyPr wrap="square" rtlCol="0">
            <a:spAutoFit/>
          </a:bodyPr>
          <a:lstStyle/>
          <a:p>
            <a:r>
              <a:rPr lang="en-GB" sz="1600" i="1" noProof="0" dirty="0"/>
              <a:t>* </a:t>
            </a:r>
            <a:r>
              <a:rPr lang="en-GB" sz="1600" i="1" noProof="0" dirty="0">
                <a:hlinkClick r:id="rId2"/>
              </a:rPr>
              <a:t>ISTQB</a:t>
            </a:r>
            <a:endParaRPr lang="en-GB" sz="1600" i="1" noProof="0" dirty="0"/>
          </a:p>
        </p:txBody>
      </p:sp>
      <p:sp>
        <p:nvSpPr>
          <p:cNvPr id="7" name="TextBox 6">
            <a:extLst>
              <a:ext uri="{FF2B5EF4-FFF2-40B4-BE49-F238E27FC236}">
                <a16:creationId xmlns:a16="http://schemas.microsoft.com/office/drawing/2014/main" id="{900B11E7-2641-4915-2CA1-0D06153AF672}"/>
              </a:ext>
            </a:extLst>
          </p:cNvPr>
          <p:cNvSpPr txBox="1"/>
          <p:nvPr/>
        </p:nvSpPr>
        <p:spPr>
          <a:xfrm>
            <a:off x="8207296" y="5337418"/>
            <a:ext cx="4133088" cy="338554"/>
          </a:xfrm>
          <a:prstGeom prst="rect">
            <a:avLst/>
          </a:prstGeom>
          <a:noFill/>
        </p:spPr>
        <p:txBody>
          <a:bodyPr wrap="square" rtlCol="0">
            <a:spAutoFit/>
          </a:bodyPr>
          <a:lstStyle/>
          <a:p>
            <a:r>
              <a:rPr lang="en-GB" sz="1600" noProof="0" dirty="0"/>
              <a:t>e.g. user </a:t>
            </a:r>
            <a:r>
              <a:rPr lang="hu-HU" sz="1600" noProof="0" dirty="0"/>
              <a:t>login</a:t>
            </a:r>
            <a:endParaRPr lang="en-GB" sz="1600" noProof="0" dirty="0"/>
          </a:p>
        </p:txBody>
      </p:sp>
    </p:spTree>
    <p:extLst>
      <p:ext uri="{BB962C8B-B14F-4D97-AF65-F5344CB8AC3E}">
        <p14:creationId xmlns:p14="http://schemas.microsoft.com/office/powerpoint/2010/main" val="1056245270"/>
      </p:ext>
    </p:extLst>
  </p:cSld>
  <p:clrMapOvr>
    <a:masterClrMapping/>
  </p:clrMapOvr>
</p:sld>
</file>

<file path=ppt/theme/theme1.xml><?xml version="1.0" encoding="utf-8"?>
<a:theme xmlns:a="http://schemas.openxmlformats.org/drawingml/2006/main" name="NI Template July 2024">
  <a:themeElements>
    <a:clrScheme name="NI - EMR Palette 06-12-24 320">
      <a:dk1>
        <a:srgbClr val="000000"/>
      </a:dk1>
      <a:lt1>
        <a:srgbClr val="FFFFFF"/>
      </a:lt1>
      <a:dk2>
        <a:srgbClr val="004B8D"/>
      </a:dk2>
      <a:lt2>
        <a:srgbClr val="ECECED"/>
      </a:lt2>
      <a:accent1>
        <a:srgbClr val="004B8D"/>
      </a:accent1>
      <a:accent2>
        <a:srgbClr val="00573C"/>
      </a:accent2>
      <a:accent3>
        <a:srgbClr val="1B2552"/>
      </a:accent3>
      <a:accent4>
        <a:srgbClr val="1DB1DE"/>
      </a:accent4>
      <a:accent5>
        <a:srgbClr val="F5D300"/>
      </a:accent5>
      <a:accent6>
        <a:srgbClr val="00AD7C"/>
      </a:accent6>
      <a:hlink>
        <a:srgbClr val="00AD7C"/>
      </a:hlink>
      <a:folHlink>
        <a:srgbClr val="BA1C46"/>
      </a:folHlink>
    </a:clrScheme>
    <a:fontScheme name="EMR 2023">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effectLst/>
      </a:spPr>
      <a:bodyPr wrap="square" rtlCol="0" anchor="ctr"/>
      <a:lstStyle>
        <a:defPPr algn="ctr" eaLnBrk="0" fontAlgn="base" hangingPunct="0">
          <a:spcBef>
            <a:spcPct val="0"/>
          </a:spcBef>
          <a:spcAft>
            <a:spcPct val="0"/>
          </a:spcAft>
          <a:defRPr b="1" dirty="0">
            <a:solidFill>
              <a:srgbClr val="FFFFFF"/>
            </a:solidFill>
          </a:defRPr>
        </a:defPPr>
      </a:lstStyle>
    </a:spDef>
    <a:lnDef>
      <a:spPr bwMode="auto">
        <a:solidFill>
          <a:schemeClr val="accent1"/>
        </a:solidFill>
        <a:ln w="12700" cap="flat" cmpd="sng" algn="ctr">
          <a:solidFill>
            <a:schemeClr val="accent1"/>
          </a:solidFill>
          <a:prstDash val="solid"/>
          <a:round/>
          <a:headEnd type="none" w="med" len="med"/>
          <a:tailEnd type="none" w="med" len="med"/>
        </a:ln>
        <a:effectLst/>
      </a:spPr>
      <a:bodyPr/>
      <a:lstStyle/>
    </a:lnDef>
    <a:txDef>
      <a:spPr>
        <a:noFill/>
      </a:spPr>
      <a:bodyPr wrap="square" rtlCol="0">
        <a:spAutoFit/>
      </a:bodyPr>
      <a:lstStyle>
        <a:defPPr>
          <a:defRPr sz="2400" dirty="0" err="1" smtClean="0"/>
        </a:defPPr>
      </a:lstStyle>
    </a:txDef>
  </a:objectDefaults>
  <a:extraClrSchemeLst/>
  <a:extLst>
    <a:ext uri="{05A4C25C-085E-4340-85A3-A5531E510DB2}">
      <thm15:themeFamily xmlns:thm15="http://schemas.microsoft.com/office/thememl/2012/main" name="NI Template July 2024" id="{2E7AA332-F78B-4904-A2ED-7B6051FCCBE2}" vid="{0A175993-84AD-4A8C-989A-7BB66567A3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7600C030-B628-4C6F-B085-4F22D991206A}">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25c4e6e-f468-48cf-8286-679d7a1fd34c" xsi:nil="true"/>
    <lcf76f155ced4ddcb4097134ff3c332f xmlns="02c2b2cd-cbbc-4364-84fa-44a3ec84934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2608DA967A67438A141BFA04B7374F" ma:contentTypeVersion="18" ma:contentTypeDescription="Create a new document." ma:contentTypeScope="" ma:versionID="6b50ced88dfd61fdbdae772589f530d7">
  <xsd:schema xmlns:xsd="http://www.w3.org/2001/XMLSchema" xmlns:xs="http://www.w3.org/2001/XMLSchema" xmlns:p="http://schemas.microsoft.com/office/2006/metadata/properties" xmlns:ns2="02c2b2cd-cbbc-4364-84fa-44a3ec849341" xmlns:ns3="925c4e6e-f468-48cf-8286-679d7a1fd34c" targetNamespace="http://schemas.microsoft.com/office/2006/metadata/properties" ma:root="true" ma:fieldsID="241b2335b87c75b423cb09e6344ce05a" ns2:_="" ns3:_="">
    <xsd:import namespace="02c2b2cd-cbbc-4364-84fa-44a3ec849341"/>
    <xsd:import namespace="925c4e6e-f468-48cf-8286-679d7a1fd34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OCR" minOccurs="0"/>
                <xsd:element ref="ns2:MediaServiceLocation"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c2b2cd-cbbc-4364-84fa-44a3ec84934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5d34d70-d8b5-4d24-889f-c4982dcd5948"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5c4e6e-f468-48cf-8286-679d7a1fd34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c015a3b3-093c-412e-abdb-cb3fe6a20cf3}" ma:internalName="TaxCatchAll" ma:showField="CatchAllData" ma:web="925c4e6e-f468-48cf-8286-679d7a1fd34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81C1633-800C-49A1-B5C6-B24C04AC600E}">
  <ds:schemaRefs>
    <ds:schemaRef ds:uri="http://purl.org/dc/dcmitype/"/>
    <ds:schemaRef ds:uri="http://purl.org/dc/elements/1.1/"/>
    <ds:schemaRef ds:uri="http://schemas.microsoft.com/office/2006/metadata/properties"/>
    <ds:schemaRef ds:uri="925c4e6e-f468-48cf-8286-679d7a1fd34c"/>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02c2b2cd-cbbc-4364-84fa-44a3ec849341"/>
    <ds:schemaRef ds:uri="http://purl.org/dc/terms/"/>
  </ds:schemaRefs>
</ds:datastoreItem>
</file>

<file path=customXml/itemProps2.xml><?xml version="1.0" encoding="utf-8"?>
<ds:datastoreItem xmlns:ds="http://schemas.openxmlformats.org/officeDocument/2006/customXml" ds:itemID="{28509E9C-2908-464F-806C-96D53AB61F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2c2b2cd-cbbc-4364-84fa-44a3ec849341"/>
    <ds:schemaRef ds:uri="925c4e6e-f468-48cf-8286-679d7a1fd34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0CBB35F-53FC-4076-8459-961BE0C9D4D0}">
  <ds:schemaRefs>
    <ds:schemaRef ds:uri="http://schemas.microsoft.com/sharepoint/v3/contenttype/forms"/>
  </ds:schemaRefs>
</ds:datastoreItem>
</file>

<file path=docMetadata/LabelInfo.xml><?xml version="1.0" encoding="utf-8"?>
<clbl:labelList xmlns:clbl="http://schemas.microsoft.com/office/2020/mipLabelMetadata">
  <clbl:label id="{d38901aa-f724-46bf-bb4f-aef09392934b}" enabled="1" method="Privileged" siteId="{eb06985d-06ca-4a17-81da-629ab99f6505}" removed="0"/>
</clbl:labelList>
</file>

<file path=docProps/app.xml><?xml version="1.0" encoding="utf-8"?>
<Properties xmlns="http://schemas.openxmlformats.org/officeDocument/2006/extended-properties" xmlns:vt="http://schemas.openxmlformats.org/officeDocument/2006/docPropsVTypes">
  <Template/>
  <TotalTime>13749</TotalTime>
  <Words>2135</Words>
  <Application>Microsoft Office PowerPoint</Application>
  <PresentationFormat>Custom</PresentationFormat>
  <Paragraphs>315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 Narrow</vt:lpstr>
      <vt:lpstr>Arial</vt:lpstr>
      <vt:lpstr>Arial Black</vt:lpstr>
      <vt:lpstr>Consolas</vt:lpstr>
      <vt:lpstr>Calibri</vt:lpstr>
      <vt:lpstr>Wingdings</vt:lpstr>
      <vt:lpstr>Arial Narrow</vt:lpstr>
      <vt:lpstr>NI Template July 2024</vt:lpstr>
      <vt:lpstr>Software Testing</vt:lpstr>
      <vt:lpstr>Agenda</vt:lpstr>
      <vt:lpstr>Introduction to Software Testing</vt:lpstr>
      <vt:lpstr>Test Levels</vt:lpstr>
      <vt:lpstr>Test Types</vt:lpstr>
      <vt:lpstr>Test Techniques</vt:lpstr>
      <vt:lpstr>Test Techniques – Equivalence Partitioning</vt:lpstr>
      <vt:lpstr>Test Techniques – Boundary Value Analysis</vt:lpstr>
      <vt:lpstr>Test Techniques – Decision Table Testing</vt:lpstr>
      <vt:lpstr>Test Techniques – State Transition Testing</vt:lpstr>
      <vt:lpstr>Test Techniques – Statement Testing</vt:lpstr>
      <vt:lpstr>Test Techniques – Branch Testing</vt:lpstr>
      <vt:lpstr>Test Techniques – Error Guessing</vt:lpstr>
      <vt:lpstr>Test Techniques – Exploratory Testing</vt:lpstr>
      <vt:lpstr>Test Management</vt:lpstr>
      <vt:lpstr>Test Automation</vt:lpstr>
      <vt:lpstr>Conclusion</vt:lpstr>
      <vt:lpstr>PowerPoint Presentation</vt:lpstr>
      <vt:lpstr>Resources</vt:lpstr>
      <vt:lpstr>ISQTB Certifications</vt:lpstr>
      <vt:lpstr>ISQTB Certified Tester Foundation Level (CTFL)</vt:lpstr>
      <vt:lpstr>Test Techniques – Tasks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 PowerPoint Template</dc:title>
  <dc:creator>Max Köhler</dc:creator>
  <cp:lastModifiedBy>Nyakone Hegedus-Lukacs, Monika</cp:lastModifiedBy>
  <cp:revision>103</cp:revision>
  <dcterms:created xsi:type="dcterms:W3CDTF">2023-03-15T18:55:24Z</dcterms:created>
  <dcterms:modified xsi:type="dcterms:W3CDTF">2025-03-11T08:13:33Z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38901aa-f724-46bf-bb4f-aef09392934b_Enabled">
    <vt:lpwstr>true</vt:lpwstr>
  </property>
  <property fmtid="{D5CDD505-2E9C-101B-9397-08002B2CF9AE}" pid="3" name="MSIP_Label_d38901aa-f724-46bf-bb4f-aef09392934b_SetDate">
    <vt:lpwstr>2023-03-15T18:55:49Z</vt:lpwstr>
  </property>
  <property fmtid="{D5CDD505-2E9C-101B-9397-08002B2CF9AE}" pid="4" name="MSIP_Label_d38901aa-f724-46bf-bb4f-aef09392934b_Method">
    <vt:lpwstr>Standard</vt:lpwstr>
  </property>
  <property fmtid="{D5CDD505-2E9C-101B-9397-08002B2CF9AE}" pid="5" name="MSIP_Label_d38901aa-f724-46bf-bb4f-aef09392934b_Name">
    <vt:lpwstr>Internal - No Label</vt:lpwstr>
  </property>
  <property fmtid="{D5CDD505-2E9C-101B-9397-08002B2CF9AE}" pid="6" name="MSIP_Label_d38901aa-f724-46bf-bb4f-aef09392934b_SiteId">
    <vt:lpwstr>eb06985d-06ca-4a17-81da-629ab99f6505</vt:lpwstr>
  </property>
  <property fmtid="{D5CDD505-2E9C-101B-9397-08002B2CF9AE}" pid="7" name="MSIP_Label_d38901aa-f724-46bf-bb4f-aef09392934b_ActionId">
    <vt:lpwstr>240b1d52-07cf-4687-856f-0816d0207de8</vt:lpwstr>
  </property>
  <property fmtid="{D5CDD505-2E9C-101B-9397-08002B2CF9AE}" pid="8" name="MSIP_Label_d38901aa-f724-46bf-bb4f-aef09392934b_ContentBits">
    <vt:lpwstr>0</vt:lpwstr>
  </property>
  <property fmtid="{D5CDD505-2E9C-101B-9397-08002B2CF9AE}" pid="9" name="ContentTypeId">
    <vt:lpwstr>0x0101003E2608DA967A67438A141BFA04B7374F</vt:lpwstr>
  </property>
  <property fmtid="{D5CDD505-2E9C-101B-9397-08002B2CF9AE}" pid="10" name="MediaServiceImageTags">
    <vt:lpwstr/>
  </property>
  <property fmtid="{D5CDD505-2E9C-101B-9397-08002B2CF9AE}" pid="11" name="MSIP_Label_76122db4-a595-414e-9ece-6adfb473e1a0_Enabled">
    <vt:lpwstr>true</vt:lpwstr>
  </property>
  <property fmtid="{D5CDD505-2E9C-101B-9397-08002B2CF9AE}" pid="12" name="MSIP_Label_76122db4-a595-414e-9ece-6adfb473e1a0_SetDate">
    <vt:lpwstr>2024-08-06T02:48:01Z</vt:lpwstr>
  </property>
  <property fmtid="{D5CDD505-2E9C-101B-9397-08002B2CF9AE}" pid="13" name="MSIP_Label_76122db4-a595-414e-9ece-6adfb473e1a0_Method">
    <vt:lpwstr>Privileged</vt:lpwstr>
  </property>
  <property fmtid="{D5CDD505-2E9C-101B-9397-08002B2CF9AE}" pid="14" name="MSIP_Label_76122db4-a595-414e-9ece-6adfb473e1a0_Name">
    <vt:lpwstr>Internal</vt:lpwstr>
  </property>
  <property fmtid="{D5CDD505-2E9C-101B-9397-08002B2CF9AE}" pid="15" name="MSIP_Label_76122db4-a595-414e-9ece-6adfb473e1a0_SiteId">
    <vt:lpwstr>87ba1f9a-44cd-43a6-b008-6fdb45a5204e</vt:lpwstr>
  </property>
  <property fmtid="{D5CDD505-2E9C-101B-9397-08002B2CF9AE}" pid="16" name="MSIP_Label_76122db4-a595-414e-9ece-6adfb473e1a0_ActionId">
    <vt:lpwstr>d82cfc93-5f12-4e0c-8e5f-d949dba735cd</vt:lpwstr>
  </property>
  <property fmtid="{D5CDD505-2E9C-101B-9397-08002B2CF9AE}" pid="17" name="MSIP_Label_76122db4-a595-414e-9ece-6adfb473e1a0_ContentBits">
    <vt:lpwstr>2</vt:lpwstr>
  </property>
  <property fmtid="{D5CDD505-2E9C-101B-9397-08002B2CF9AE}" pid="18" name="ClassificationContentMarkingFooterLocations">
    <vt:lpwstr>NI Template July 2024:9</vt:lpwstr>
  </property>
  <property fmtid="{D5CDD505-2E9C-101B-9397-08002B2CF9AE}" pid="19" name="ClassificationContentMarkingFooterText">
    <vt:lpwstr>INTERNAL - NI CONFIDENTIAL</vt:lpwstr>
  </property>
</Properties>
</file>