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1" r:id="rId2"/>
    <p:sldId id="270" r:id="rId3"/>
    <p:sldId id="273" r:id="rId4"/>
    <p:sldId id="272" r:id="rId5"/>
    <p:sldId id="30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307" r:id="rId15"/>
    <p:sldId id="306" r:id="rId16"/>
    <p:sldId id="308" r:id="rId17"/>
    <p:sldId id="309" r:id="rId18"/>
    <p:sldId id="310" r:id="rId19"/>
    <p:sldId id="312" r:id="rId20"/>
    <p:sldId id="288" r:id="rId21"/>
    <p:sldId id="292" r:id="rId22"/>
    <p:sldId id="303" r:id="rId23"/>
    <p:sldId id="296" r:id="rId24"/>
    <p:sldId id="300" r:id="rId25"/>
    <p:sldId id="299" r:id="rId26"/>
    <p:sldId id="313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D7EFD20-09B5-4EDC-830C-04EAC9BAAD8C}">
          <p14:sldIdLst/>
        </p14:section>
        <p14:section name="Sekcja bez tytułu" id="{BA3D2E26-946C-4543-95AB-E8CCEFF3E14E}">
          <p14:sldIdLst>
            <p14:sldId id="271"/>
            <p14:sldId id="270"/>
            <p14:sldId id="273"/>
            <p14:sldId id="272"/>
            <p14:sldId id="30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07"/>
            <p14:sldId id="306"/>
            <p14:sldId id="308"/>
            <p14:sldId id="309"/>
            <p14:sldId id="310"/>
            <p14:sldId id="312"/>
            <p14:sldId id="288"/>
            <p14:sldId id="292"/>
            <p14:sldId id="303"/>
            <p14:sldId id="296"/>
            <p14:sldId id="300"/>
            <p14:sldId id="299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72" d="100"/>
          <a:sy n="72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A9EF8-989E-48E3-90B8-776702B7211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333F18E-CCF8-450D-B637-0E677CAC5820}">
      <dgm:prSet phldrT="[Tekst]" custT="1"/>
      <dgm:spPr/>
      <dgm:t>
        <a:bodyPr/>
        <a:lstStyle/>
        <a:p>
          <a:r>
            <a:rPr lang="pl-PL" sz="1800" dirty="0" err="1" smtClean="0"/>
            <a:t>Creating</a:t>
          </a:r>
          <a:r>
            <a:rPr lang="pl-PL" sz="1800" dirty="0" smtClean="0"/>
            <a:t> the network </a:t>
          </a:r>
          <a:r>
            <a:rPr lang="pl-PL" sz="1800" dirty="0" err="1" smtClean="0"/>
            <a:t>consisted</a:t>
          </a:r>
          <a:r>
            <a:rPr lang="pl-PL" sz="1800" dirty="0" smtClean="0"/>
            <a:t> of </a:t>
          </a:r>
          <a:r>
            <a:rPr lang="pl-PL" sz="1800" dirty="0" err="1" smtClean="0"/>
            <a:t>many</a:t>
          </a:r>
          <a:r>
            <a:rPr lang="pl-PL" sz="1800" dirty="0" smtClean="0"/>
            <a:t> </a:t>
          </a:r>
          <a:r>
            <a:rPr lang="pl-PL" sz="1800" dirty="0" err="1" smtClean="0"/>
            <a:t>sensors</a:t>
          </a:r>
          <a:r>
            <a:rPr lang="pl-PL" sz="1800" dirty="0" smtClean="0"/>
            <a:t> ( </a:t>
          </a:r>
          <a:r>
            <a:rPr lang="pl-PL" sz="1800" dirty="0" err="1" smtClean="0"/>
            <a:t>remotely</a:t>
          </a:r>
          <a:r>
            <a:rPr lang="pl-PL" sz="1800" dirty="0" smtClean="0"/>
            <a:t> </a:t>
          </a:r>
          <a:r>
            <a:rPr lang="pl-PL" sz="1800" dirty="0" err="1" smtClean="0"/>
            <a:t>controlled</a:t>
          </a:r>
          <a:r>
            <a:rPr lang="pl-PL" sz="1800" dirty="0" smtClean="0"/>
            <a:t> devices )</a:t>
          </a:r>
          <a:endParaRPr lang="pl-PL" sz="1800" dirty="0"/>
        </a:p>
      </dgm:t>
    </dgm:pt>
    <dgm:pt modelId="{F5950CA8-1EFF-4317-9320-A9445B99E603}" type="parTrans" cxnId="{94ED265D-D7D0-4D6F-A7C9-B3BABBD41D46}">
      <dgm:prSet/>
      <dgm:spPr/>
      <dgm:t>
        <a:bodyPr/>
        <a:lstStyle/>
        <a:p>
          <a:endParaRPr lang="pl-PL"/>
        </a:p>
      </dgm:t>
    </dgm:pt>
    <dgm:pt modelId="{261BE75E-7D8E-40D7-B4B3-6B08F91FB405}" type="sibTrans" cxnId="{94ED265D-D7D0-4D6F-A7C9-B3BABBD41D46}">
      <dgm:prSet/>
      <dgm:spPr/>
      <dgm:t>
        <a:bodyPr/>
        <a:lstStyle/>
        <a:p>
          <a:endParaRPr lang="pl-PL"/>
        </a:p>
      </dgm:t>
    </dgm:pt>
    <dgm:pt modelId="{587FF7AA-F773-4875-B9CB-3A3D4FD02C9F}">
      <dgm:prSet phldrT="[Tekst]" custT="1"/>
      <dgm:spPr/>
      <dgm:t>
        <a:bodyPr/>
        <a:lstStyle/>
        <a:p>
          <a:r>
            <a:rPr lang="pl-PL" sz="1800" dirty="0" smtClean="0"/>
            <a:t>Integration a </a:t>
          </a:r>
          <a:r>
            <a:rPr lang="pl-PL" sz="1800" dirty="0" err="1" smtClean="0"/>
            <a:t>few</a:t>
          </a:r>
          <a:r>
            <a:rPr lang="pl-PL" sz="1800" dirty="0" smtClean="0"/>
            <a:t> </a:t>
          </a:r>
          <a:r>
            <a:rPr lang="pl-PL" sz="1800" dirty="0" err="1" smtClean="0"/>
            <a:t>standards</a:t>
          </a:r>
          <a:r>
            <a:rPr lang="pl-PL" sz="1800" dirty="0" smtClean="0"/>
            <a:t> </a:t>
          </a:r>
          <a:r>
            <a:rPr lang="pl-PL" sz="1800" dirty="0" err="1" smtClean="0"/>
            <a:t>wihin</a:t>
          </a:r>
          <a:r>
            <a:rPr lang="pl-PL" sz="1800" dirty="0" smtClean="0"/>
            <a:t> the </a:t>
          </a:r>
          <a:r>
            <a:rPr lang="pl-PL" sz="1800" dirty="0" err="1" smtClean="0"/>
            <a:t>whole</a:t>
          </a:r>
          <a:r>
            <a:rPr lang="pl-PL" sz="1800" dirty="0" smtClean="0"/>
            <a:t> system (</a:t>
          </a:r>
          <a:r>
            <a:rPr lang="pl-PL" sz="1600" dirty="0" smtClean="0"/>
            <a:t>2.4GHz, 433MHz, BLE, etc</a:t>
          </a:r>
          <a:r>
            <a:rPr lang="pl-PL" sz="1800" dirty="0" smtClean="0"/>
            <a:t>.) </a:t>
          </a:r>
          <a:endParaRPr lang="pl-PL" sz="1800" dirty="0"/>
        </a:p>
      </dgm:t>
    </dgm:pt>
    <dgm:pt modelId="{23BB799B-692A-4B04-BD8D-6B1DBAF1E884}" type="parTrans" cxnId="{B45950EA-ED11-4105-8270-89E580CAEB2A}">
      <dgm:prSet/>
      <dgm:spPr/>
      <dgm:t>
        <a:bodyPr/>
        <a:lstStyle/>
        <a:p>
          <a:endParaRPr lang="pl-PL"/>
        </a:p>
      </dgm:t>
    </dgm:pt>
    <dgm:pt modelId="{A09FA04E-A610-4659-A733-171DD50CD728}" type="sibTrans" cxnId="{B45950EA-ED11-4105-8270-89E580CAEB2A}">
      <dgm:prSet/>
      <dgm:spPr/>
      <dgm:t>
        <a:bodyPr/>
        <a:lstStyle/>
        <a:p>
          <a:endParaRPr lang="pl-PL"/>
        </a:p>
      </dgm:t>
    </dgm:pt>
    <dgm:pt modelId="{0D0E51CB-04C1-423F-A867-5C02921B6638}">
      <dgm:prSet phldrT="[Tekst]" custT="1"/>
      <dgm:spPr/>
      <dgm:t>
        <a:bodyPr/>
        <a:lstStyle/>
        <a:p>
          <a:r>
            <a:rPr lang="pl-PL" sz="1800" dirty="0" err="1" smtClean="0"/>
            <a:t>Simplicity</a:t>
          </a:r>
          <a:r>
            <a:rPr lang="pl-PL" sz="1800" dirty="0" smtClean="0"/>
            <a:t> to </a:t>
          </a:r>
          <a:r>
            <a:rPr lang="pl-PL" sz="1800" dirty="0" err="1" smtClean="0"/>
            <a:t>add</a:t>
          </a:r>
          <a:r>
            <a:rPr lang="pl-PL" sz="1800" dirty="0" smtClean="0"/>
            <a:t> </a:t>
          </a:r>
          <a:r>
            <a:rPr lang="pl-PL" sz="1800" dirty="0" err="1" smtClean="0"/>
            <a:t>new</a:t>
          </a:r>
          <a:r>
            <a:rPr lang="pl-PL" sz="1800" dirty="0" smtClean="0"/>
            <a:t> </a:t>
          </a:r>
          <a:r>
            <a:rPr lang="pl-PL" sz="1800" dirty="0" err="1" smtClean="0"/>
            <a:t>sensors</a:t>
          </a:r>
          <a:endParaRPr lang="pl-PL" sz="1800" dirty="0"/>
        </a:p>
      </dgm:t>
    </dgm:pt>
    <dgm:pt modelId="{0337E5EF-8EF8-425B-B6DF-9F632281D18D}" type="parTrans" cxnId="{095140E1-6068-4C21-AF96-7C533D275791}">
      <dgm:prSet/>
      <dgm:spPr/>
      <dgm:t>
        <a:bodyPr/>
        <a:lstStyle/>
        <a:p>
          <a:endParaRPr lang="pl-PL"/>
        </a:p>
      </dgm:t>
    </dgm:pt>
    <dgm:pt modelId="{7776D3BF-2F1A-433D-8443-3464B5D662B0}" type="sibTrans" cxnId="{095140E1-6068-4C21-AF96-7C533D275791}">
      <dgm:prSet/>
      <dgm:spPr/>
      <dgm:t>
        <a:bodyPr/>
        <a:lstStyle/>
        <a:p>
          <a:endParaRPr lang="pl-PL"/>
        </a:p>
      </dgm:t>
    </dgm:pt>
    <dgm:pt modelId="{34A6A868-FD28-4371-A9BD-8F974F351855}">
      <dgm:prSet phldrT="[Tekst]" custT="1"/>
      <dgm:spPr/>
      <dgm:t>
        <a:bodyPr/>
        <a:lstStyle/>
        <a:p>
          <a:r>
            <a:rPr lang="pl-PL" sz="1800" dirty="0" err="1" smtClean="0"/>
            <a:t>Rather</a:t>
          </a:r>
          <a:r>
            <a:rPr lang="pl-PL" sz="1800" dirty="0" smtClean="0"/>
            <a:t> </a:t>
          </a:r>
          <a:r>
            <a:rPr lang="pl-PL" sz="1800" dirty="0" err="1" smtClean="0"/>
            <a:t>rare</a:t>
          </a:r>
          <a:r>
            <a:rPr lang="pl-PL" sz="1800" dirty="0" smtClean="0"/>
            <a:t> </a:t>
          </a:r>
          <a:r>
            <a:rPr lang="pl-PL" sz="1800" dirty="0" err="1" smtClean="0"/>
            <a:t>measurements</a:t>
          </a:r>
          <a:r>
            <a:rPr lang="pl-PL" sz="1800" dirty="0" smtClean="0"/>
            <a:t> </a:t>
          </a:r>
          <a:r>
            <a:rPr lang="pl-PL" sz="1800" dirty="0" err="1" smtClean="0"/>
            <a:t>updating</a:t>
          </a:r>
          <a:r>
            <a:rPr lang="pl-PL" sz="1800" dirty="0" smtClean="0"/>
            <a:t> (from a </a:t>
          </a:r>
          <a:r>
            <a:rPr lang="pl-PL" sz="1800" dirty="0" err="1" smtClean="0"/>
            <a:t>few</a:t>
          </a:r>
          <a:r>
            <a:rPr lang="pl-PL" sz="1800" dirty="0" smtClean="0"/>
            <a:t> </a:t>
          </a:r>
          <a:r>
            <a:rPr lang="pl-PL" sz="1800" dirty="0" err="1" smtClean="0"/>
            <a:t>seconds</a:t>
          </a:r>
          <a:r>
            <a:rPr lang="pl-PL" sz="1800" dirty="0" smtClean="0"/>
            <a:t> to </a:t>
          </a:r>
          <a:r>
            <a:rPr lang="pl-PL" sz="1800" dirty="0" err="1" smtClean="0"/>
            <a:t>hours</a:t>
          </a:r>
          <a:r>
            <a:rPr lang="pl-PL" sz="1800" dirty="0" smtClean="0"/>
            <a:t>)</a:t>
          </a:r>
          <a:endParaRPr lang="pl-PL" sz="1800" dirty="0"/>
        </a:p>
      </dgm:t>
    </dgm:pt>
    <dgm:pt modelId="{E215E275-1E0B-4030-8CF9-80EA4107C31B}" type="parTrans" cxnId="{E8C2B453-69FF-437A-88A0-08F879A852F2}">
      <dgm:prSet/>
      <dgm:spPr/>
      <dgm:t>
        <a:bodyPr/>
        <a:lstStyle/>
        <a:p>
          <a:endParaRPr lang="pl-PL"/>
        </a:p>
      </dgm:t>
    </dgm:pt>
    <dgm:pt modelId="{85F0FF7A-BDC7-4DF9-A293-C6DD6DBEBABA}" type="sibTrans" cxnId="{E8C2B453-69FF-437A-88A0-08F879A852F2}">
      <dgm:prSet/>
      <dgm:spPr/>
      <dgm:t>
        <a:bodyPr/>
        <a:lstStyle/>
        <a:p>
          <a:endParaRPr lang="pl-PL"/>
        </a:p>
      </dgm:t>
    </dgm:pt>
    <dgm:pt modelId="{878EEFEB-E818-45E2-A43B-3E9A82AF19BA}">
      <dgm:prSet phldrT="[Tekst]" custT="1"/>
      <dgm:spPr/>
      <dgm:t>
        <a:bodyPr/>
        <a:lstStyle/>
        <a:p>
          <a:r>
            <a:rPr lang="pl-PL" sz="1800" dirty="0" smtClean="0"/>
            <a:t>System </a:t>
          </a:r>
          <a:r>
            <a:rPr lang="pl-PL" sz="1800" dirty="0" err="1" smtClean="0"/>
            <a:t>supervision</a:t>
          </a:r>
          <a:r>
            <a:rPr lang="pl-PL" sz="1800" dirty="0" smtClean="0"/>
            <a:t> via TCPIP set of </a:t>
          </a:r>
          <a:r>
            <a:rPr lang="pl-PL" sz="1800" dirty="0" err="1" smtClean="0"/>
            <a:t>protocols</a:t>
          </a:r>
          <a:endParaRPr lang="pl-PL" sz="1800" dirty="0"/>
        </a:p>
      </dgm:t>
    </dgm:pt>
    <dgm:pt modelId="{FA4A192B-9386-4D32-A108-580C2BE609B2}" type="parTrans" cxnId="{0B5F2C2A-7CF8-48AE-807E-907A0CB1D2F0}">
      <dgm:prSet/>
      <dgm:spPr/>
      <dgm:t>
        <a:bodyPr/>
        <a:lstStyle/>
        <a:p>
          <a:endParaRPr lang="pl-PL"/>
        </a:p>
      </dgm:t>
    </dgm:pt>
    <dgm:pt modelId="{439B2841-317D-4908-A92F-E655339BC969}" type="sibTrans" cxnId="{0B5F2C2A-7CF8-48AE-807E-907A0CB1D2F0}">
      <dgm:prSet/>
      <dgm:spPr/>
      <dgm:t>
        <a:bodyPr/>
        <a:lstStyle/>
        <a:p>
          <a:endParaRPr lang="pl-PL"/>
        </a:p>
      </dgm:t>
    </dgm:pt>
    <dgm:pt modelId="{AF565D46-F5F1-4F7B-8774-E658EAA61A0E}" type="pres">
      <dgm:prSet presAssocID="{834A9EF8-989E-48E3-90B8-776702B721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839C092-274C-4C71-8F24-00ADA1F0BEC3}" type="pres">
      <dgm:prSet presAssocID="{9333F18E-CCF8-450D-B637-0E677CAC5820}" presName="parentLin" presStyleCnt="0"/>
      <dgm:spPr/>
    </dgm:pt>
    <dgm:pt modelId="{6324BB11-E095-49F1-ABF4-F49882BCAE3A}" type="pres">
      <dgm:prSet presAssocID="{9333F18E-CCF8-450D-B637-0E677CAC5820}" presName="parentLeftMargin" presStyleLbl="node1" presStyleIdx="0" presStyleCnt="5"/>
      <dgm:spPr/>
      <dgm:t>
        <a:bodyPr/>
        <a:lstStyle/>
        <a:p>
          <a:endParaRPr lang="pl-PL"/>
        </a:p>
      </dgm:t>
    </dgm:pt>
    <dgm:pt modelId="{E05F8BF2-BE7A-4AB0-80E1-10721C39850E}" type="pres">
      <dgm:prSet presAssocID="{9333F18E-CCF8-450D-B637-0E677CAC5820}" presName="parentText" presStyleLbl="node1" presStyleIdx="0" presStyleCnt="5" custScaleX="13344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101ED46-6A4B-423B-9F5C-9FC98CDA4414}" type="pres">
      <dgm:prSet presAssocID="{9333F18E-CCF8-450D-B637-0E677CAC5820}" presName="negativeSpace" presStyleCnt="0"/>
      <dgm:spPr/>
    </dgm:pt>
    <dgm:pt modelId="{A16554FB-E423-4BE3-A642-666138D5CA10}" type="pres">
      <dgm:prSet presAssocID="{9333F18E-CCF8-450D-B637-0E677CAC5820}" presName="childText" presStyleLbl="conFgAcc1" presStyleIdx="0" presStyleCnt="5">
        <dgm:presLayoutVars>
          <dgm:bulletEnabled val="1"/>
        </dgm:presLayoutVars>
      </dgm:prSet>
      <dgm:spPr/>
    </dgm:pt>
    <dgm:pt modelId="{D56BA45D-2EBE-42D8-85EC-37E8D435CFCE}" type="pres">
      <dgm:prSet presAssocID="{261BE75E-7D8E-40D7-B4B3-6B08F91FB405}" presName="spaceBetweenRectangles" presStyleCnt="0"/>
      <dgm:spPr/>
    </dgm:pt>
    <dgm:pt modelId="{E650A334-2479-45D5-9692-C48C8E70CED6}" type="pres">
      <dgm:prSet presAssocID="{587FF7AA-F773-4875-B9CB-3A3D4FD02C9F}" presName="parentLin" presStyleCnt="0"/>
      <dgm:spPr/>
    </dgm:pt>
    <dgm:pt modelId="{5FE3ED28-4CE1-4E77-B0F8-F97A7049D17E}" type="pres">
      <dgm:prSet presAssocID="{587FF7AA-F773-4875-B9CB-3A3D4FD02C9F}" presName="parentLeftMargin" presStyleLbl="node1" presStyleIdx="0" presStyleCnt="5"/>
      <dgm:spPr/>
      <dgm:t>
        <a:bodyPr/>
        <a:lstStyle/>
        <a:p>
          <a:endParaRPr lang="pl-PL"/>
        </a:p>
      </dgm:t>
    </dgm:pt>
    <dgm:pt modelId="{47ED4268-8AC9-4020-88C5-BC70FEC92DA0}" type="pres">
      <dgm:prSet presAssocID="{587FF7AA-F773-4875-B9CB-3A3D4FD02C9F}" presName="parentText" presStyleLbl="node1" presStyleIdx="1" presStyleCnt="5" custScaleX="13320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2BF8285-2751-4C90-BD06-33B83D40E898}" type="pres">
      <dgm:prSet presAssocID="{587FF7AA-F773-4875-B9CB-3A3D4FD02C9F}" presName="negativeSpace" presStyleCnt="0"/>
      <dgm:spPr/>
    </dgm:pt>
    <dgm:pt modelId="{B2C6880A-B024-4975-9D8C-2715410E6479}" type="pres">
      <dgm:prSet presAssocID="{587FF7AA-F773-4875-B9CB-3A3D4FD02C9F}" presName="childText" presStyleLbl="conFgAcc1" presStyleIdx="1" presStyleCnt="5">
        <dgm:presLayoutVars>
          <dgm:bulletEnabled val="1"/>
        </dgm:presLayoutVars>
      </dgm:prSet>
      <dgm:spPr/>
    </dgm:pt>
    <dgm:pt modelId="{7F46E296-2E66-449C-9792-0C349C2B610F}" type="pres">
      <dgm:prSet presAssocID="{A09FA04E-A610-4659-A733-171DD50CD728}" presName="spaceBetweenRectangles" presStyleCnt="0"/>
      <dgm:spPr/>
    </dgm:pt>
    <dgm:pt modelId="{01E6CC4D-AD96-4665-B92B-9365752DA9E1}" type="pres">
      <dgm:prSet presAssocID="{0D0E51CB-04C1-423F-A867-5C02921B6638}" presName="parentLin" presStyleCnt="0"/>
      <dgm:spPr/>
    </dgm:pt>
    <dgm:pt modelId="{639D93D1-30D1-4A70-879F-8E8BE84A7A62}" type="pres">
      <dgm:prSet presAssocID="{0D0E51CB-04C1-423F-A867-5C02921B6638}" presName="parentLeftMargin" presStyleLbl="node1" presStyleIdx="1" presStyleCnt="5"/>
      <dgm:spPr/>
      <dgm:t>
        <a:bodyPr/>
        <a:lstStyle/>
        <a:p>
          <a:endParaRPr lang="pl-PL"/>
        </a:p>
      </dgm:t>
    </dgm:pt>
    <dgm:pt modelId="{58826DB9-6F6A-4EC9-90EC-D8743BC5825E}" type="pres">
      <dgm:prSet presAssocID="{0D0E51CB-04C1-423F-A867-5C02921B6638}" presName="parentText" presStyleLbl="node1" presStyleIdx="2" presStyleCnt="5" custScaleX="12579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7354F41-7350-45BF-B62C-BC49DF18593E}" type="pres">
      <dgm:prSet presAssocID="{0D0E51CB-04C1-423F-A867-5C02921B6638}" presName="negativeSpace" presStyleCnt="0"/>
      <dgm:spPr/>
    </dgm:pt>
    <dgm:pt modelId="{BFEF6AC1-B74F-492F-B2AA-104AC1549EDB}" type="pres">
      <dgm:prSet presAssocID="{0D0E51CB-04C1-423F-A867-5C02921B6638}" presName="childText" presStyleLbl="conFgAcc1" presStyleIdx="2" presStyleCnt="5">
        <dgm:presLayoutVars>
          <dgm:bulletEnabled val="1"/>
        </dgm:presLayoutVars>
      </dgm:prSet>
      <dgm:spPr/>
    </dgm:pt>
    <dgm:pt modelId="{C9468716-B4A1-4746-BF7F-0AF72B4F86E3}" type="pres">
      <dgm:prSet presAssocID="{7776D3BF-2F1A-433D-8443-3464B5D662B0}" presName="spaceBetweenRectangles" presStyleCnt="0"/>
      <dgm:spPr/>
    </dgm:pt>
    <dgm:pt modelId="{D60C136D-7165-4892-9364-DC4288D90D0F}" type="pres">
      <dgm:prSet presAssocID="{34A6A868-FD28-4371-A9BD-8F974F351855}" presName="parentLin" presStyleCnt="0"/>
      <dgm:spPr/>
    </dgm:pt>
    <dgm:pt modelId="{4BDDB840-7FD3-4C82-B576-6B193D798910}" type="pres">
      <dgm:prSet presAssocID="{34A6A868-FD28-4371-A9BD-8F974F351855}" presName="parentLeftMargin" presStyleLbl="node1" presStyleIdx="2" presStyleCnt="5"/>
      <dgm:spPr/>
      <dgm:t>
        <a:bodyPr/>
        <a:lstStyle/>
        <a:p>
          <a:endParaRPr lang="pl-PL"/>
        </a:p>
      </dgm:t>
    </dgm:pt>
    <dgm:pt modelId="{0D69E3BE-2C89-4661-80EF-4123D40DA7D4}" type="pres">
      <dgm:prSet presAssocID="{34A6A868-FD28-4371-A9BD-8F974F351855}" presName="parentText" presStyleLbl="node1" presStyleIdx="3" presStyleCnt="5" custScaleX="125790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11C3542-4C3E-438A-BC4A-BBD2337B0BF7}" type="pres">
      <dgm:prSet presAssocID="{34A6A868-FD28-4371-A9BD-8F974F351855}" presName="negativeSpace" presStyleCnt="0"/>
      <dgm:spPr/>
    </dgm:pt>
    <dgm:pt modelId="{C3893A15-BED0-4077-B2BF-AB17DD4D8D39}" type="pres">
      <dgm:prSet presAssocID="{34A6A868-FD28-4371-A9BD-8F974F351855}" presName="childText" presStyleLbl="conFgAcc1" presStyleIdx="3" presStyleCnt="5">
        <dgm:presLayoutVars>
          <dgm:bulletEnabled val="1"/>
        </dgm:presLayoutVars>
      </dgm:prSet>
      <dgm:spPr/>
    </dgm:pt>
    <dgm:pt modelId="{5EF6CC40-1EE5-4D44-AD85-415320F747D3}" type="pres">
      <dgm:prSet presAssocID="{85F0FF7A-BDC7-4DF9-A293-C6DD6DBEBABA}" presName="spaceBetweenRectangles" presStyleCnt="0"/>
      <dgm:spPr/>
    </dgm:pt>
    <dgm:pt modelId="{C7DE0A90-6DA1-4B60-A1C6-8AE3E0C260E0}" type="pres">
      <dgm:prSet presAssocID="{878EEFEB-E818-45E2-A43B-3E9A82AF19BA}" presName="parentLin" presStyleCnt="0"/>
      <dgm:spPr/>
    </dgm:pt>
    <dgm:pt modelId="{C13AB17F-6019-4721-914B-705CC77487F2}" type="pres">
      <dgm:prSet presAssocID="{878EEFEB-E818-45E2-A43B-3E9A82AF19BA}" presName="parentLeftMargin" presStyleLbl="node1" presStyleIdx="3" presStyleCnt="5"/>
      <dgm:spPr/>
      <dgm:t>
        <a:bodyPr/>
        <a:lstStyle/>
        <a:p>
          <a:endParaRPr lang="pl-PL"/>
        </a:p>
      </dgm:t>
    </dgm:pt>
    <dgm:pt modelId="{71B188BD-C44C-40EE-88F2-E48B40EFEC21}" type="pres">
      <dgm:prSet presAssocID="{878EEFEB-E818-45E2-A43B-3E9A82AF19B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51F22EA-673C-4182-8140-A8D07E6DA81B}" type="pres">
      <dgm:prSet presAssocID="{878EEFEB-E818-45E2-A43B-3E9A82AF19BA}" presName="negativeSpace" presStyleCnt="0"/>
      <dgm:spPr/>
    </dgm:pt>
    <dgm:pt modelId="{A3A81D86-57C7-41FA-8F8F-DDEE719C00C2}" type="pres">
      <dgm:prSet presAssocID="{878EEFEB-E818-45E2-A43B-3E9A82AF19B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45950EA-ED11-4105-8270-89E580CAEB2A}" srcId="{834A9EF8-989E-48E3-90B8-776702B7211F}" destId="{587FF7AA-F773-4875-B9CB-3A3D4FD02C9F}" srcOrd="1" destOrd="0" parTransId="{23BB799B-692A-4B04-BD8D-6B1DBAF1E884}" sibTransId="{A09FA04E-A610-4659-A733-171DD50CD728}"/>
    <dgm:cxn modelId="{E1EACC2D-0B6A-4E6A-8884-AE1F812B8BFE}" type="presOf" srcId="{834A9EF8-989E-48E3-90B8-776702B7211F}" destId="{AF565D46-F5F1-4F7B-8774-E658EAA61A0E}" srcOrd="0" destOrd="0" presId="urn:microsoft.com/office/officeart/2005/8/layout/list1"/>
    <dgm:cxn modelId="{1AEA54AE-7A90-42A8-8443-9B365AC0B381}" type="presOf" srcId="{9333F18E-CCF8-450D-B637-0E677CAC5820}" destId="{E05F8BF2-BE7A-4AB0-80E1-10721C39850E}" srcOrd="1" destOrd="0" presId="urn:microsoft.com/office/officeart/2005/8/layout/list1"/>
    <dgm:cxn modelId="{94ED265D-D7D0-4D6F-A7C9-B3BABBD41D46}" srcId="{834A9EF8-989E-48E3-90B8-776702B7211F}" destId="{9333F18E-CCF8-450D-B637-0E677CAC5820}" srcOrd="0" destOrd="0" parTransId="{F5950CA8-1EFF-4317-9320-A9445B99E603}" sibTransId="{261BE75E-7D8E-40D7-B4B3-6B08F91FB405}"/>
    <dgm:cxn modelId="{CE06E648-8241-4A86-BF29-73101B45C7C5}" type="presOf" srcId="{0D0E51CB-04C1-423F-A867-5C02921B6638}" destId="{58826DB9-6F6A-4EC9-90EC-D8743BC5825E}" srcOrd="1" destOrd="0" presId="urn:microsoft.com/office/officeart/2005/8/layout/list1"/>
    <dgm:cxn modelId="{0B5F2C2A-7CF8-48AE-807E-907A0CB1D2F0}" srcId="{834A9EF8-989E-48E3-90B8-776702B7211F}" destId="{878EEFEB-E818-45E2-A43B-3E9A82AF19BA}" srcOrd="4" destOrd="0" parTransId="{FA4A192B-9386-4D32-A108-580C2BE609B2}" sibTransId="{439B2841-317D-4908-A92F-E655339BC969}"/>
    <dgm:cxn modelId="{7120EF31-B7CC-4478-9595-7BC08084732F}" type="presOf" srcId="{587FF7AA-F773-4875-B9CB-3A3D4FD02C9F}" destId="{47ED4268-8AC9-4020-88C5-BC70FEC92DA0}" srcOrd="1" destOrd="0" presId="urn:microsoft.com/office/officeart/2005/8/layout/list1"/>
    <dgm:cxn modelId="{4BC7CDA4-2823-407A-96C3-19299AD95822}" type="presOf" srcId="{0D0E51CB-04C1-423F-A867-5C02921B6638}" destId="{639D93D1-30D1-4A70-879F-8E8BE84A7A62}" srcOrd="0" destOrd="0" presId="urn:microsoft.com/office/officeart/2005/8/layout/list1"/>
    <dgm:cxn modelId="{AB1711D8-38D3-4167-A647-355926D993CE}" type="presOf" srcId="{878EEFEB-E818-45E2-A43B-3E9A82AF19BA}" destId="{71B188BD-C44C-40EE-88F2-E48B40EFEC21}" srcOrd="1" destOrd="0" presId="urn:microsoft.com/office/officeart/2005/8/layout/list1"/>
    <dgm:cxn modelId="{F0431D55-8652-4BF8-AB4D-2C3A0F3279C7}" type="presOf" srcId="{9333F18E-CCF8-450D-B637-0E677CAC5820}" destId="{6324BB11-E095-49F1-ABF4-F49882BCAE3A}" srcOrd="0" destOrd="0" presId="urn:microsoft.com/office/officeart/2005/8/layout/list1"/>
    <dgm:cxn modelId="{7F739D4C-6390-430D-A76A-4EE70D6030E2}" type="presOf" srcId="{34A6A868-FD28-4371-A9BD-8F974F351855}" destId="{4BDDB840-7FD3-4C82-B576-6B193D798910}" srcOrd="0" destOrd="0" presId="urn:microsoft.com/office/officeart/2005/8/layout/list1"/>
    <dgm:cxn modelId="{8FC4BCAE-9E04-4778-9484-FF7DFC2607EF}" type="presOf" srcId="{878EEFEB-E818-45E2-A43B-3E9A82AF19BA}" destId="{C13AB17F-6019-4721-914B-705CC77487F2}" srcOrd="0" destOrd="0" presId="urn:microsoft.com/office/officeart/2005/8/layout/list1"/>
    <dgm:cxn modelId="{E8C2B453-69FF-437A-88A0-08F879A852F2}" srcId="{834A9EF8-989E-48E3-90B8-776702B7211F}" destId="{34A6A868-FD28-4371-A9BD-8F974F351855}" srcOrd="3" destOrd="0" parTransId="{E215E275-1E0B-4030-8CF9-80EA4107C31B}" sibTransId="{85F0FF7A-BDC7-4DF9-A293-C6DD6DBEBABA}"/>
    <dgm:cxn modelId="{8AC9849D-7D2B-400A-92CC-93EAD94A8A03}" type="presOf" srcId="{587FF7AA-F773-4875-B9CB-3A3D4FD02C9F}" destId="{5FE3ED28-4CE1-4E77-B0F8-F97A7049D17E}" srcOrd="0" destOrd="0" presId="urn:microsoft.com/office/officeart/2005/8/layout/list1"/>
    <dgm:cxn modelId="{095140E1-6068-4C21-AF96-7C533D275791}" srcId="{834A9EF8-989E-48E3-90B8-776702B7211F}" destId="{0D0E51CB-04C1-423F-A867-5C02921B6638}" srcOrd="2" destOrd="0" parTransId="{0337E5EF-8EF8-425B-B6DF-9F632281D18D}" sibTransId="{7776D3BF-2F1A-433D-8443-3464B5D662B0}"/>
    <dgm:cxn modelId="{4D461E6A-877D-4619-BB8A-0C10F9899F4A}" type="presOf" srcId="{34A6A868-FD28-4371-A9BD-8F974F351855}" destId="{0D69E3BE-2C89-4661-80EF-4123D40DA7D4}" srcOrd="1" destOrd="0" presId="urn:microsoft.com/office/officeart/2005/8/layout/list1"/>
    <dgm:cxn modelId="{3F1CFE00-A3CD-4BDF-866E-EFC3236B8C73}" type="presParOf" srcId="{AF565D46-F5F1-4F7B-8774-E658EAA61A0E}" destId="{C839C092-274C-4C71-8F24-00ADA1F0BEC3}" srcOrd="0" destOrd="0" presId="urn:microsoft.com/office/officeart/2005/8/layout/list1"/>
    <dgm:cxn modelId="{BD82A527-8AAB-46DA-BF99-C4567651D911}" type="presParOf" srcId="{C839C092-274C-4C71-8F24-00ADA1F0BEC3}" destId="{6324BB11-E095-49F1-ABF4-F49882BCAE3A}" srcOrd="0" destOrd="0" presId="urn:microsoft.com/office/officeart/2005/8/layout/list1"/>
    <dgm:cxn modelId="{14A8A5AE-4944-4DA0-B389-48E5859571E3}" type="presParOf" srcId="{C839C092-274C-4C71-8F24-00ADA1F0BEC3}" destId="{E05F8BF2-BE7A-4AB0-80E1-10721C39850E}" srcOrd="1" destOrd="0" presId="urn:microsoft.com/office/officeart/2005/8/layout/list1"/>
    <dgm:cxn modelId="{6C9304E8-4CCF-43F7-A4CF-F150CF3D2F07}" type="presParOf" srcId="{AF565D46-F5F1-4F7B-8774-E658EAA61A0E}" destId="{C101ED46-6A4B-423B-9F5C-9FC98CDA4414}" srcOrd="1" destOrd="0" presId="urn:microsoft.com/office/officeart/2005/8/layout/list1"/>
    <dgm:cxn modelId="{FDD2FE19-9E24-4F1C-B66E-CD3C3D3A4871}" type="presParOf" srcId="{AF565D46-F5F1-4F7B-8774-E658EAA61A0E}" destId="{A16554FB-E423-4BE3-A642-666138D5CA10}" srcOrd="2" destOrd="0" presId="urn:microsoft.com/office/officeart/2005/8/layout/list1"/>
    <dgm:cxn modelId="{934EF106-0649-436F-9AF9-340E3FC3215E}" type="presParOf" srcId="{AF565D46-F5F1-4F7B-8774-E658EAA61A0E}" destId="{D56BA45D-2EBE-42D8-85EC-37E8D435CFCE}" srcOrd="3" destOrd="0" presId="urn:microsoft.com/office/officeart/2005/8/layout/list1"/>
    <dgm:cxn modelId="{08CA2937-6F1A-4A5E-9E27-9E2A1EB245AC}" type="presParOf" srcId="{AF565D46-F5F1-4F7B-8774-E658EAA61A0E}" destId="{E650A334-2479-45D5-9692-C48C8E70CED6}" srcOrd="4" destOrd="0" presId="urn:microsoft.com/office/officeart/2005/8/layout/list1"/>
    <dgm:cxn modelId="{A32392A3-A953-4869-BB58-727A6D7CF468}" type="presParOf" srcId="{E650A334-2479-45D5-9692-C48C8E70CED6}" destId="{5FE3ED28-4CE1-4E77-B0F8-F97A7049D17E}" srcOrd="0" destOrd="0" presId="urn:microsoft.com/office/officeart/2005/8/layout/list1"/>
    <dgm:cxn modelId="{FF06D0B3-4662-4C8B-A07A-62420539E551}" type="presParOf" srcId="{E650A334-2479-45D5-9692-C48C8E70CED6}" destId="{47ED4268-8AC9-4020-88C5-BC70FEC92DA0}" srcOrd="1" destOrd="0" presId="urn:microsoft.com/office/officeart/2005/8/layout/list1"/>
    <dgm:cxn modelId="{68CF271C-223F-4E32-ADED-B7CE8A5F038C}" type="presParOf" srcId="{AF565D46-F5F1-4F7B-8774-E658EAA61A0E}" destId="{02BF8285-2751-4C90-BD06-33B83D40E898}" srcOrd="5" destOrd="0" presId="urn:microsoft.com/office/officeart/2005/8/layout/list1"/>
    <dgm:cxn modelId="{A628D7C8-0F9D-4FF9-A45F-B71279610B9A}" type="presParOf" srcId="{AF565D46-F5F1-4F7B-8774-E658EAA61A0E}" destId="{B2C6880A-B024-4975-9D8C-2715410E6479}" srcOrd="6" destOrd="0" presId="urn:microsoft.com/office/officeart/2005/8/layout/list1"/>
    <dgm:cxn modelId="{ADDB19C7-1A1E-49B6-8026-39EC07A5627C}" type="presParOf" srcId="{AF565D46-F5F1-4F7B-8774-E658EAA61A0E}" destId="{7F46E296-2E66-449C-9792-0C349C2B610F}" srcOrd="7" destOrd="0" presId="urn:microsoft.com/office/officeart/2005/8/layout/list1"/>
    <dgm:cxn modelId="{EFC86CC2-D4A4-4B6E-8BBE-1123A2FEBD29}" type="presParOf" srcId="{AF565D46-F5F1-4F7B-8774-E658EAA61A0E}" destId="{01E6CC4D-AD96-4665-B92B-9365752DA9E1}" srcOrd="8" destOrd="0" presId="urn:microsoft.com/office/officeart/2005/8/layout/list1"/>
    <dgm:cxn modelId="{D4B67BA9-DC18-4DF6-B94D-BCA4C3550AB6}" type="presParOf" srcId="{01E6CC4D-AD96-4665-B92B-9365752DA9E1}" destId="{639D93D1-30D1-4A70-879F-8E8BE84A7A62}" srcOrd="0" destOrd="0" presId="urn:microsoft.com/office/officeart/2005/8/layout/list1"/>
    <dgm:cxn modelId="{A054DBEF-9B12-422F-B366-48CE67487491}" type="presParOf" srcId="{01E6CC4D-AD96-4665-B92B-9365752DA9E1}" destId="{58826DB9-6F6A-4EC9-90EC-D8743BC5825E}" srcOrd="1" destOrd="0" presId="urn:microsoft.com/office/officeart/2005/8/layout/list1"/>
    <dgm:cxn modelId="{6610E592-E315-4D80-BF32-8EE9F051BD48}" type="presParOf" srcId="{AF565D46-F5F1-4F7B-8774-E658EAA61A0E}" destId="{E7354F41-7350-45BF-B62C-BC49DF18593E}" srcOrd="9" destOrd="0" presId="urn:microsoft.com/office/officeart/2005/8/layout/list1"/>
    <dgm:cxn modelId="{D1CAB349-C826-40E9-B4FF-3DB784995004}" type="presParOf" srcId="{AF565D46-F5F1-4F7B-8774-E658EAA61A0E}" destId="{BFEF6AC1-B74F-492F-B2AA-104AC1549EDB}" srcOrd="10" destOrd="0" presId="urn:microsoft.com/office/officeart/2005/8/layout/list1"/>
    <dgm:cxn modelId="{5D4DFE1C-E0D1-4D83-BE62-21CC530F1EA7}" type="presParOf" srcId="{AF565D46-F5F1-4F7B-8774-E658EAA61A0E}" destId="{C9468716-B4A1-4746-BF7F-0AF72B4F86E3}" srcOrd="11" destOrd="0" presId="urn:microsoft.com/office/officeart/2005/8/layout/list1"/>
    <dgm:cxn modelId="{7DC40958-5AD2-462A-B764-1B09967E40D3}" type="presParOf" srcId="{AF565D46-F5F1-4F7B-8774-E658EAA61A0E}" destId="{D60C136D-7165-4892-9364-DC4288D90D0F}" srcOrd="12" destOrd="0" presId="urn:microsoft.com/office/officeart/2005/8/layout/list1"/>
    <dgm:cxn modelId="{780B7DEF-65BF-4655-94E5-3A69C8A4B202}" type="presParOf" srcId="{D60C136D-7165-4892-9364-DC4288D90D0F}" destId="{4BDDB840-7FD3-4C82-B576-6B193D798910}" srcOrd="0" destOrd="0" presId="urn:microsoft.com/office/officeart/2005/8/layout/list1"/>
    <dgm:cxn modelId="{84E9F8CB-2FAF-4776-8103-9E1A8879E7B0}" type="presParOf" srcId="{D60C136D-7165-4892-9364-DC4288D90D0F}" destId="{0D69E3BE-2C89-4661-80EF-4123D40DA7D4}" srcOrd="1" destOrd="0" presId="urn:microsoft.com/office/officeart/2005/8/layout/list1"/>
    <dgm:cxn modelId="{851FD913-F652-42A6-84C5-4DD0193811D7}" type="presParOf" srcId="{AF565D46-F5F1-4F7B-8774-E658EAA61A0E}" destId="{211C3542-4C3E-438A-BC4A-BBD2337B0BF7}" srcOrd="13" destOrd="0" presId="urn:microsoft.com/office/officeart/2005/8/layout/list1"/>
    <dgm:cxn modelId="{AF7AA4B2-0223-47DB-BA0A-59775BAE9FF4}" type="presParOf" srcId="{AF565D46-F5F1-4F7B-8774-E658EAA61A0E}" destId="{C3893A15-BED0-4077-B2BF-AB17DD4D8D39}" srcOrd="14" destOrd="0" presId="urn:microsoft.com/office/officeart/2005/8/layout/list1"/>
    <dgm:cxn modelId="{E597C17E-CE26-4683-8405-6183AD661BAB}" type="presParOf" srcId="{AF565D46-F5F1-4F7B-8774-E658EAA61A0E}" destId="{5EF6CC40-1EE5-4D44-AD85-415320F747D3}" srcOrd="15" destOrd="0" presId="urn:microsoft.com/office/officeart/2005/8/layout/list1"/>
    <dgm:cxn modelId="{1FCE12B9-5EDC-4FEA-B5C1-FDB43757EDFB}" type="presParOf" srcId="{AF565D46-F5F1-4F7B-8774-E658EAA61A0E}" destId="{C7DE0A90-6DA1-4B60-A1C6-8AE3E0C260E0}" srcOrd="16" destOrd="0" presId="urn:microsoft.com/office/officeart/2005/8/layout/list1"/>
    <dgm:cxn modelId="{2BF75657-0DCB-4272-8B63-0D028AD1A5EB}" type="presParOf" srcId="{C7DE0A90-6DA1-4B60-A1C6-8AE3E0C260E0}" destId="{C13AB17F-6019-4721-914B-705CC77487F2}" srcOrd="0" destOrd="0" presId="urn:microsoft.com/office/officeart/2005/8/layout/list1"/>
    <dgm:cxn modelId="{4CADBA6D-3DB4-47EF-A97B-B66120A0AD5F}" type="presParOf" srcId="{C7DE0A90-6DA1-4B60-A1C6-8AE3E0C260E0}" destId="{71B188BD-C44C-40EE-88F2-E48B40EFEC21}" srcOrd="1" destOrd="0" presId="urn:microsoft.com/office/officeart/2005/8/layout/list1"/>
    <dgm:cxn modelId="{CBE6A7E8-F753-4C05-AFB5-D941D929EE42}" type="presParOf" srcId="{AF565D46-F5F1-4F7B-8774-E658EAA61A0E}" destId="{051F22EA-673C-4182-8140-A8D07E6DA81B}" srcOrd="17" destOrd="0" presId="urn:microsoft.com/office/officeart/2005/8/layout/list1"/>
    <dgm:cxn modelId="{A44C78E4-389E-482E-9C92-1A6AC8DF2670}" type="presParOf" srcId="{AF565D46-F5F1-4F7B-8774-E658EAA61A0E}" destId="{A3A81D86-57C7-41FA-8F8F-DDEE719C00C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E9C528-F310-44ED-8582-A9E473667C7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881F05C2-A0DB-412D-A873-DAA353308725}">
      <dgm:prSet phldrT="[Tekst]"/>
      <dgm:spPr/>
      <dgm:t>
        <a:bodyPr/>
        <a:lstStyle/>
        <a:p>
          <a:r>
            <a:rPr lang="pl-PL" dirty="0" err="1" smtClean="0"/>
            <a:t>temperature</a:t>
          </a:r>
          <a:r>
            <a:rPr lang="pl-PL" dirty="0" smtClean="0"/>
            <a:t> </a:t>
          </a:r>
          <a:r>
            <a:rPr lang="pl-PL" dirty="0" err="1" smtClean="0"/>
            <a:t>sender</a:t>
          </a:r>
          <a:endParaRPr lang="pl-PL" dirty="0"/>
        </a:p>
      </dgm:t>
    </dgm:pt>
    <dgm:pt modelId="{C7EB7EAB-5692-40FA-893E-3C373F7A23B8}" type="parTrans" cxnId="{8466277A-4202-4693-A48E-6E8A8E2853DC}">
      <dgm:prSet/>
      <dgm:spPr/>
      <dgm:t>
        <a:bodyPr/>
        <a:lstStyle/>
        <a:p>
          <a:endParaRPr lang="pl-PL"/>
        </a:p>
      </dgm:t>
    </dgm:pt>
    <dgm:pt modelId="{E07B6841-3F83-48CE-9478-4C6A1DDEC2D4}" type="sibTrans" cxnId="{8466277A-4202-4693-A48E-6E8A8E2853DC}">
      <dgm:prSet/>
      <dgm:spPr/>
      <dgm:t>
        <a:bodyPr/>
        <a:lstStyle/>
        <a:p>
          <a:endParaRPr lang="pl-PL"/>
        </a:p>
      </dgm:t>
    </dgm:pt>
    <dgm:pt modelId="{D6586CB9-2759-4149-A930-B3E6DD46CE1C}">
      <dgm:prSet phldrT="[Tekst]"/>
      <dgm:spPr/>
      <dgm:t>
        <a:bodyPr/>
        <a:lstStyle/>
        <a:p>
          <a:r>
            <a:rPr lang="pl-PL" dirty="0" smtClean="0"/>
            <a:t>DATA INTEGRATOR WITH MODBUS</a:t>
          </a:r>
          <a:endParaRPr lang="pl-PL" dirty="0"/>
        </a:p>
      </dgm:t>
    </dgm:pt>
    <dgm:pt modelId="{444FACC9-11BC-4006-9946-0C831046ADA3}" type="parTrans" cxnId="{8589EF6A-F5A4-43B9-BB38-CC6799DA108F}">
      <dgm:prSet/>
      <dgm:spPr/>
      <dgm:t>
        <a:bodyPr/>
        <a:lstStyle/>
        <a:p>
          <a:endParaRPr lang="pl-PL"/>
        </a:p>
      </dgm:t>
    </dgm:pt>
    <dgm:pt modelId="{C6BF9D5C-E04E-42EF-9E0F-B91A225791B4}" type="sibTrans" cxnId="{8589EF6A-F5A4-43B9-BB38-CC6799DA108F}">
      <dgm:prSet/>
      <dgm:spPr/>
      <dgm:t>
        <a:bodyPr/>
        <a:lstStyle/>
        <a:p>
          <a:endParaRPr lang="pl-PL"/>
        </a:p>
      </dgm:t>
    </dgm:pt>
    <dgm:pt modelId="{915C8FDA-EEB5-4DCF-BBE1-895CD09A360B}">
      <dgm:prSet phldrT="[Tekst]"/>
      <dgm:spPr/>
      <dgm:t>
        <a:bodyPr/>
        <a:lstStyle/>
        <a:p>
          <a:r>
            <a:rPr lang="pl-PL" dirty="0" err="1" smtClean="0"/>
            <a:t>led</a:t>
          </a:r>
          <a:r>
            <a:rPr lang="pl-PL" dirty="0" smtClean="0"/>
            <a:t> driver</a:t>
          </a:r>
          <a:endParaRPr lang="pl-PL" dirty="0"/>
        </a:p>
      </dgm:t>
    </dgm:pt>
    <dgm:pt modelId="{1F0D35F1-415D-43DA-BBCB-FE298AD3BADF}" type="parTrans" cxnId="{A823341B-F39F-4655-917F-F92480BF8FC1}">
      <dgm:prSet/>
      <dgm:spPr/>
      <dgm:t>
        <a:bodyPr/>
        <a:lstStyle/>
        <a:p>
          <a:endParaRPr lang="pl-PL"/>
        </a:p>
      </dgm:t>
    </dgm:pt>
    <dgm:pt modelId="{DB975308-7B4A-4342-AEC4-11FA5F5B2D00}" type="sibTrans" cxnId="{A823341B-F39F-4655-917F-F92480BF8FC1}">
      <dgm:prSet/>
      <dgm:spPr/>
      <dgm:t>
        <a:bodyPr/>
        <a:lstStyle/>
        <a:p>
          <a:endParaRPr lang="pl-PL"/>
        </a:p>
      </dgm:t>
    </dgm:pt>
    <dgm:pt modelId="{9881DCA4-5751-4D88-8431-530F7C9C5B4E}" type="pres">
      <dgm:prSet presAssocID="{56E9C528-F310-44ED-8582-A9E473667C7A}" presName="Name0" presStyleCnt="0">
        <dgm:presLayoutVars>
          <dgm:chMax val="7"/>
          <dgm:dir/>
          <dgm:resizeHandles val="exact"/>
        </dgm:presLayoutVars>
      </dgm:prSet>
      <dgm:spPr/>
    </dgm:pt>
    <dgm:pt modelId="{E2F14F20-DB79-4088-B0E1-D99C6F08236F}" type="pres">
      <dgm:prSet presAssocID="{56E9C528-F310-44ED-8582-A9E473667C7A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70A410C-12A3-4DD9-8865-36EF0EFBCA44}" type="pres">
      <dgm:prSet presAssocID="{56E9C528-F310-44ED-8582-A9E473667C7A}" presName="ellipse2" presStyleLbl="vennNode1" presStyleIdx="1" presStyleCnt="3" custScaleX="131840" custScaleY="12269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D1308D3-0ADF-47FA-85CF-ADE27E47A2CD}" type="pres">
      <dgm:prSet presAssocID="{56E9C528-F310-44ED-8582-A9E473667C7A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A823341B-F39F-4655-917F-F92480BF8FC1}" srcId="{56E9C528-F310-44ED-8582-A9E473667C7A}" destId="{915C8FDA-EEB5-4DCF-BBE1-895CD09A360B}" srcOrd="2" destOrd="0" parTransId="{1F0D35F1-415D-43DA-BBCB-FE298AD3BADF}" sibTransId="{DB975308-7B4A-4342-AEC4-11FA5F5B2D00}"/>
    <dgm:cxn modelId="{CFDF77DB-1A09-4DA4-B58B-A998B8D937D8}" type="presOf" srcId="{D6586CB9-2759-4149-A930-B3E6DD46CE1C}" destId="{270A410C-12A3-4DD9-8865-36EF0EFBCA44}" srcOrd="0" destOrd="0" presId="urn:microsoft.com/office/officeart/2005/8/layout/rings+Icon"/>
    <dgm:cxn modelId="{633B0829-1F8B-4029-AFEB-B4EDACCD2506}" type="presOf" srcId="{56E9C528-F310-44ED-8582-A9E473667C7A}" destId="{9881DCA4-5751-4D88-8431-530F7C9C5B4E}" srcOrd="0" destOrd="0" presId="urn:microsoft.com/office/officeart/2005/8/layout/rings+Icon"/>
    <dgm:cxn modelId="{8589EF6A-F5A4-43B9-BB38-CC6799DA108F}" srcId="{56E9C528-F310-44ED-8582-A9E473667C7A}" destId="{D6586CB9-2759-4149-A930-B3E6DD46CE1C}" srcOrd="1" destOrd="0" parTransId="{444FACC9-11BC-4006-9946-0C831046ADA3}" sibTransId="{C6BF9D5C-E04E-42EF-9E0F-B91A225791B4}"/>
    <dgm:cxn modelId="{8466277A-4202-4693-A48E-6E8A8E2853DC}" srcId="{56E9C528-F310-44ED-8582-A9E473667C7A}" destId="{881F05C2-A0DB-412D-A873-DAA353308725}" srcOrd="0" destOrd="0" parTransId="{C7EB7EAB-5692-40FA-893E-3C373F7A23B8}" sibTransId="{E07B6841-3F83-48CE-9478-4C6A1DDEC2D4}"/>
    <dgm:cxn modelId="{C3741DCC-FD97-4567-A59A-D502848D28AE}" type="presOf" srcId="{881F05C2-A0DB-412D-A873-DAA353308725}" destId="{E2F14F20-DB79-4088-B0E1-D99C6F08236F}" srcOrd="0" destOrd="0" presId="urn:microsoft.com/office/officeart/2005/8/layout/rings+Icon"/>
    <dgm:cxn modelId="{D85F7E4C-904E-4E47-87BC-83E7A5B1BFB5}" type="presOf" srcId="{915C8FDA-EEB5-4DCF-BBE1-895CD09A360B}" destId="{FD1308D3-0ADF-47FA-85CF-ADE27E47A2CD}" srcOrd="0" destOrd="0" presId="urn:microsoft.com/office/officeart/2005/8/layout/rings+Icon"/>
    <dgm:cxn modelId="{D807C293-BB1E-4370-A132-6B88C9C993A9}" type="presParOf" srcId="{9881DCA4-5751-4D88-8431-530F7C9C5B4E}" destId="{E2F14F20-DB79-4088-B0E1-D99C6F08236F}" srcOrd="0" destOrd="0" presId="urn:microsoft.com/office/officeart/2005/8/layout/rings+Icon"/>
    <dgm:cxn modelId="{1531545E-E970-4DBB-B2E2-E0CC16824F37}" type="presParOf" srcId="{9881DCA4-5751-4D88-8431-530F7C9C5B4E}" destId="{270A410C-12A3-4DD9-8865-36EF0EFBCA44}" srcOrd="1" destOrd="0" presId="urn:microsoft.com/office/officeart/2005/8/layout/rings+Icon"/>
    <dgm:cxn modelId="{D1D6958E-500F-46A3-A49C-0F7981A47560}" type="presParOf" srcId="{9881DCA4-5751-4D88-8431-530F7C9C5B4E}" destId="{FD1308D3-0ADF-47FA-85CF-ADE27E47A2C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58AF59-D954-459E-8297-E1077C5AEBA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D6B0524-D641-447D-9123-57553E3454FD}">
      <dgm:prSet phldrT="[Tekst]" custT="1"/>
      <dgm:spPr/>
      <dgm:t>
        <a:bodyPr/>
        <a:lstStyle/>
        <a:p>
          <a:r>
            <a:rPr lang="pl-PL" sz="1800" dirty="0" err="1" smtClean="0"/>
            <a:t>Handles</a:t>
          </a:r>
          <a:r>
            <a:rPr lang="pl-PL" sz="1800" dirty="0" smtClean="0"/>
            <a:t> </a:t>
          </a:r>
          <a:r>
            <a:rPr lang="pl-PL" sz="1800" dirty="0" err="1" smtClean="0"/>
            <a:t>three</a:t>
          </a:r>
          <a:r>
            <a:rPr lang="pl-PL" sz="1800" dirty="0" smtClean="0"/>
            <a:t> </a:t>
          </a:r>
          <a:r>
            <a:rPr lang="pl-PL" sz="1800" dirty="0" err="1" smtClean="0"/>
            <a:t>basic</a:t>
          </a:r>
          <a:r>
            <a:rPr lang="pl-PL" sz="1800" dirty="0" smtClean="0"/>
            <a:t> MODBUS </a:t>
          </a:r>
          <a:r>
            <a:rPr lang="pl-PL" sz="1800" dirty="0" err="1" smtClean="0"/>
            <a:t>requests</a:t>
          </a:r>
          <a:r>
            <a:rPr lang="pl-PL" sz="1800" dirty="0" smtClean="0"/>
            <a:t>: </a:t>
          </a:r>
          <a:r>
            <a:rPr lang="pl-PL" sz="1800" dirty="0" err="1" smtClean="0"/>
            <a:t>read</a:t>
          </a:r>
          <a:r>
            <a:rPr lang="pl-PL" sz="1800" dirty="0" smtClean="0"/>
            <a:t>, </a:t>
          </a:r>
          <a:r>
            <a:rPr lang="pl-PL" sz="1800" dirty="0" err="1" smtClean="0"/>
            <a:t>write</a:t>
          </a:r>
          <a:r>
            <a:rPr lang="pl-PL" sz="1800" dirty="0" smtClean="0"/>
            <a:t> and </a:t>
          </a:r>
          <a:r>
            <a:rPr lang="pl-PL" sz="1800" dirty="0" err="1" smtClean="0"/>
            <a:t>get</a:t>
          </a:r>
          <a:r>
            <a:rPr lang="pl-PL" sz="1800" dirty="0" smtClean="0"/>
            <a:t> </a:t>
          </a:r>
          <a:r>
            <a:rPr lang="pl-PL" sz="1800" dirty="0" err="1" smtClean="0"/>
            <a:t>device</a:t>
          </a:r>
          <a:r>
            <a:rPr lang="pl-PL" sz="1800" dirty="0" smtClean="0"/>
            <a:t> </a:t>
          </a:r>
          <a:r>
            <a:rPr lang="pl-PL" sz="1800" dirty="0" err="1" smtClean="0"/>
            <a:t>information</a:t>
          </a:r>
          <a:endParaRPr lang="pl-PL" sz="1800" dirty="0"/>
        </a:p>
      </dgm:t>
    </dgm:pt>
    <dgm:pt modelId="{74E13137-4B00-4242-A9E9-3A9F8BF5C78B}" type="parTrans" cxnId="{EB6A4D1B-4ACA-4D26-87D6-2BBAF545C2B9}">
      <dgm:prSet/>
      <dgm:spPr/>
      <dgm:t>
        <a:bodyPr/>
        <a:lstStyle/>
        <a:p>
          <a:endParaRPr lang="pl-PL"/>
        </a:p>
      </dgm:t>
    </dgm:pt>
    <dgm:pt modelId="{459B8F41-C94C-4DF1-82E9-B9B6369FF0FB}" type="sibTrans" cxnId="{EB6A4D1B-4ACA-4D26-87D6-2BBAF545C2B9}">
      <dgm:prSet/>
      <dgm:spPr/>
      <dgm:t>
        <a:bodyPr/>
        <a:lstStyle/>
        <a:p>
          <a:endParaRPr lang="pl-PL"/>
        </a:p>
      </dgm:t>
    </dgm:pt>
    <dgm:pt modelId="{BC858F7B-21F8-4C96-B07C-F27D37B2BE3D}">
      <dgm:prSet phldrT="[Tekst]" custT="1"/>
      <dgm:spPr/>
      <dgm:t>
        <a:bodyPr/>
        <a:lstStyle/>
        <a:p>
          <a:r>
            <a:rPr lang="pl-PL" sz="1800" dirty="0" err="1" smtClean="0"/>
            <a:t>Collects</a:t>
          </a:r>
          <a:r>
            <a:rPr lang="pl-PL" sz="1800" dirty="0" smtClean="0"/>
            <a:t> data from </a:t>
          </a:r>
          <a:r>
            <a:rPr lang="pl-PL" sz="1800" dirty="0" err="1" smtClean="0"/>
            <a:t>sensors</a:t>
          </a:r>
          <a:r>
            <a:rPr lang="pl-PL" sz="1800" dirty="0" smtClean="0"/>
            <a:t> by </a:t>
          </a:r>
          <a:r>
            <a:rPr lang="pl-PL" sz="1800" dirty="0" err="1" smtClean="0"/>
            <a:t>advertising</a:t>
          </a:r>
          <a:r>
            <a:rPr lang="pl-PL" sz="1800" dirty="0" smtClean="0"/>
            <a:t> </a:t>
          </a:r>
          <a:r>
            <a:rPr lang="pl-PL" sz="1800" dirty="0" err="1" smtClean="0"/>
            <a:t>packets</a:t>
          </a:r>
          <a:r>
            <a:rPr lang="pl-PL" sz="1800" dirty="0" smtClean="0"/>
            <a:t> and </a:t>
          </a:r>
          <a:r>
            <a:rPr lang="pl-PL" sz="1800" dirty="0" err="1" smtClean="0"/>
            <a:t>parsing</a:t>
          </a:r>
          <a:r>
            <a:rPr lang="pl-PL" sz="1800" dirty="0" smtClean="0"/>
            <a:t> service data field</a:t>
          </a:r>
          <a:endParaRPr lang="pl-PL" sz="1800" dirty="0"/>
        </a:p>
      </dgm:t>
    </dgm:pt>
    <dgm:pt modelId="{384A1808-FB93-4E28-A7E0-198AA492A911}" type="parTrans" cxnId="{19DFB66D-EEC7-4FD2-8449-5B03587F683D}">
      <dgm:prSet/>
      <dgm:spPr/>
      <dgm:t>
        <a:bodyPr/>
        <a:lstStyle/>
        <a:p>
          <a:endParaRPr lang="pl-PL"/>
        </a:p>
      </dgm:t>
    </dgm:pt>
    <dgm:pt modelId="{C78C745C-6DAF-4E1B-9721-9C7261BF55F3}" type="sibTrans" cxnId="{19DFB66D-EEC7-4FD2-8449-5B03587F683D}">
      <dgm:prSet/>
      <dgm:spPr/>
      <dgm:t>
        <a:bodyPr/>
        <a:lstStyle/>
        <a:p>
          <a:endParaRPr lang="pl-PL"/>
        </a:p>
      </dgm:t>
    </dgm:pt>
    <dgm:pt modelId="{7585892D-FD1A-4831-A784-CE44218F6B0F}">
      <dgm:prSet phldrT="[Tekst]" custT="1"/>
      <dgm:spPr/>
      <dgm:t>
        <a:bodyPr/>
        <a:lstStyle/>
        <a:p>
          <a:r>
            <a:rPr lang="pl-PL" sz="1800" dirty="0" smtClean="0"/>
            <a:t>Stores </a:t>
          </a:r>
          <a:r>
            <a:rPr lang="pl-PL" sz="1800" dirty="0" err="1" smtClean="0"/>
            <a:t>all</a:t>
          </a:r>
          <a:r>
            <a:rPr lang="pl-PL" sz="1800" dirty="0" smtClean="0"/>
            <a:t> </a:t>
          </a:r>
          <a:r>
            <a:rPr lang="pl-PL" sz="1800" dirty="0" err="1" smtClean="0"/>
            <a:t>compatible</a:t>
          </a:r>
          <a:r>
            <a:rPr lang="pl-PL" sz="1800" dirty="0" smtClean="0"/>
            <a:t> devices on the list</a:t>
          </a:r>
          <a:endParaRPr lang="pl-PL" sz="1800" dirty="0"/>
        </a:p>
      </dgm:t>
    </dgm:pt>
    <dgm:pt modelId="{2420DB15-DAC7-4370-A3B2-D6B1F31AFC4D}" type="parTrans" cxnId="{AED91FAE-E9F9-4214-95A6-ED311BBEDA57}">
      <dgm:prSet/>
      <dgm:spPr/>
      <dgm:t>
        <a:bodyPr/>
        <a:lstStyle/>
        <a:p>
          <a:endParaRPr lang="pl-PL"/>
        </a:p>
      </dgm:t>
    </dgm:pt>
    <dgm:pt modelId="{19CC55E9-A257-46EE-BB79-07C9F22388AB}" type="sibTrans" cxnId="{AED91FAE-E9F9-4214-95A6-ED311BBEDA57}">
      <dgm:prSet/>
      <dgm:spPr/>
      <dgm:t>
        <a:bodyPr/>
        <a:lstStyle/>
        <a:p>
          <a:endParaRPr lang="pl-PL"/>
        </a:p>
      </dgm:t>
    </dgm:pt>
    <dgm:pt modelId="{E34F97E1-588B-40E2-A9D4-CA531BF71C91}">
      <dgm:prSet phldrT="[Tekst]" custT="1"/>
      <dgm:spPr/>
      <dgm:t>
        <a:bodyPr/>
        <a:lstStyle/>
        <a:p>
          <a:r>
            <a:rPr lang="pl-PL" sz="1800" dirty="0" err="1" smtClean="0"/>
            <a:t>If</a:t>
          </a:r>
          <a:r>
            <a:rPr lang="pl-PL" sz="1800" dirty="0" smtClean="0"/>
            <a:t> </a:t>
          </a:r>
          <a:r>
            <a:rPr lang="pl-PL" sz="1800" dirty="0" err="1" smtClean="0"/>
            <a:t>requested</a:t>
          </a:r>
          <a:r>
            <a:rPr lang="pl-PL" sz="1800" dirty="0" smtClean="0"/>
            <a:t>, </a:t>
          </a:r>
          <a:r>
            <a:rPr lang="pl-PL" sz="1800" dirty="0" err="1" smtClean="0"/>
            <a:t>writes</a:t>
          </a:r>
          <a:r>
            <a:rPr lang="pl-PL" sz="1800" dirty="0" smtClean="0"/>
            <a:t> to </a:t>
          </a:r>
          <a:r>
            <a:rPr lang="pl-PL" sz="1800" dirty="0" err="1" smtClean="0"/>
            <a:t>characteristic</a:t>
          </a:r>
          <a:r>
            <a:rPr lang="pl-PL" sz="1800" dirty="0" smtClean="0"/>
            <a:t> by fast </a:t>
          </a:r>
          <a:r>
            <a:rPr lang="pl-PL" sz="1800" dirty="0" err="1" smtClean="0"/>
            <a:t>sequence</a:t>
          </a:r>
          <a:r>
            <a:rPr lang="pl-PL" sz="1800" dirty="0" smtClean="0"/>
            <a:t> </a:t>
          </a:r>
          <a:r>
            <a:rPr lang="pl-PL" sz="1800" dirty="0" err="1" smtClean="0"/>
            <a:t>connect</a:t>
          </a:r>
          <a:r>
            <a:rPr lang="pl-PL" sz="1800" dirty="0" smtClean="0"/>
            <a:t>-&gt;</a:t>
          </a:r>
          <a:r>
            <a:rPr lang="pl-PL" sz="1800" dirty="0" err="1" smtClean="0"/>
            <a:t>write</a:t>
          </a:r>
          <a:r>
            <a:rPr lang="pl-PL" sz="1800" dirty="0" smtClean="0"/>
            <a:t>-&gt;</a:t>
          </a:r>
          <a:r>
            <a:rPr lang="pl-PL" sz="1800" dirty="0" err="1" smtClean="0"/>
            <a:t>disconnect</a:t>
          </a:r>
          <a:endParaRPr lang="pl-PL" sz="1800" dirty="0"/>
        </a:p>
      </dgm:t>
    </dgm:pt>
    <dgm:pt modelId="{23792F2A-91BB-4E59-9C1C-FF0878D6E31C}" type="parTrans" cxnId="{17EBDB8F-DE61-4150-9CD4-42688679F27F}">
      <dgm:prSet/>
      <dgm:spPr/>
      <dgm:t>
        <a:bodyPr/>
        <a:lstStyle/>
        <a:p>
          <a:endParaRPr lang="pl-PL"/>
        </a:p>
      </dgm:t>
    </dgm:pt>
    <dgm:pt modelId="{424354BC-0DF5-45A4-9314-84B22BEE468F}" type="sibTrans" cxnId="{17EBDB8F-DE61-4150-9CD4-42688679F27F}">
      <dgm:prSet/>
      <dgm:spPr/>
      <dgm:t>
        <a:bodyPr/>
        <a:lstStyle/>
        <a:p>
          <a:endParaRPr lang="pl-PL"/>
        </a:p>
      </dgm:t>
    </dgm:pt>
    <dgm:pt modelId="{A989A2EB-C8F0-4766-805E-3FAE01B609F1}">
      <dgm:prSet phldrT="[Tekst]"/>
      <dgm:spPr>
        <a:noFill/>
        <a:ln>
          <a:noFill/>
        </a:ln>
      </dgm:spPr>
      <dgm:t>
        <a:bodyPr/>
        <a:lstStyle/>
        <a:p>
          <a:endParaRPr lang="pl-PL" dirty="0">
            <a:solidFill>
              <a:schemeClr val="tx1"/>
            </a:solidFill>
          </a:endParaRPr>
        </a:p>
      </dgm:t>
    </dgm:pt>
    <dgm:pt modelId="{E0ABAA74-90E2-463C-99B3-8C61B890EDE8}" type="sibTrans" cxnId="{735FB64C-3BC5-4314-9512-609A30A4A958}">
      <dgm:prSet/>
      <dgm:spPr/>
      <dgm:t>
        <a:bodyPr/>
        <a:lstStyle/>
        <a:p>
          <a:endParaRPr lang="pl-PL"/>
        </a:p>
      </dgm:t>
    </dgm:pt>
    <dgm:pt modelId="{63C3C783-5EE2-491A-B8C0-F959937AD00A}" type="parTrans" cxnId="{735FB64C-3BC5-4314-9512-609A30A4A958}">
      <dgm:prSet/>
      <dgm:spPr/>
      <dgm:t>
        <a:bodyPr/>
        <a:lstStyle/>
        <a:p>
          <a:endParaRPr lang="pl-PL"/>
        </a:p>
      </dgm:t>
    </dgm:pt>
    <dgm:pt modelId="{49B4FB14-83A2-4586-A5D0-7CBBEC32C58C}">
      <dgm:prSet/>
      <dgm:spPr/>
      <dgm:t>
        <a:bodyPr/>
        <a:lstStyle/>
        <a:p>
          <a:endParaRPr lang="pl-PL"/>
        </a:p>
      </dgm:t>
    </dgm:pt>
    <dgm:pt modelId="{FC455886-0AEC-4A82-8B54-0599EBDAD91C}" type="parTrans" cxnId="{AFBEC951-F0AD-4AA3-B521-7FD91A3D1B5C}">
      <dgm:prSet/>
      <dgm:spPr/>
      <dgm:t>
        <a:bodyPr/>
        <a:lstStyle/>
        <a:p>
          <a:endParaRPr lang="pl-PL"/>
        </a:p>
      </dgm:t>
    </dgm:pt>
    <dgm:pt modelId="{88B697F9-9E9B-4002-9E7B-96944C68A37C}" type="sibTrans" cxnId="{AFBEC951-F0AD-4AA3-B521-7FD91A3D1B5C}">
      <dgm:prSet/>
      <dgm:spPr/>
      <dgm:t>
        <a:bodyPr/>
        <a:lstStyle/>
        <a:p>
          <a:endParaRPr lang="pl-PL"/>
        </a:p>
      </dgm:t>
    </dgm:pt>
    <dgm:pt modelId="{A3576D69-35B1-49F7-BE69-A7395551BCE3}">
      <dgm:prSet/>
      <dgm:spPr/>
      <dgm:t>
        <a:bodyPr/>
        <a:lstStyle/>
        <a:p>
          <a:endParaRPr lang="pl-PL"/>
        </a:p>
      </dgm:t>
    </dgm:pt>
    <dgm:pt modelId="{E62F9D7F-652A-4D9B-A905-20508CF0C1B6}" type="parTrans" cxnId="{36A1F09E-03F2-4A04-90A3-FD5FD17506BB}">
      <dgm:prSet/>
      <dgm:spPr/>
      <dgm:t>
        <a:bodyPr/>
        <a:lstStyle/>
        <a:p>
          <a:endParaRPr lang="pl-PL"/>
        </a:p>
      </dgm:t>
    </dgm:pt>
    <dgm:pt modelId="{B8ED54C5-DF05-43C6-A57A-BD73B4C8AD99}" type="sibTrans" cxnId="{36A1F09E-03F2-4A04-90A3-FD5FD17506BB}">
      <dgm:prSet/>
      <dgm:spPr/>
      <dgm:t>
        <a:bodyPr/>
        <a:lstStyle/>
        <a:p>
          <a:endParaRPr lang="pl-PL"/>
        </a:p>
      </dgm:t>
    </dgm:pt>
    <dgm:pt modelId="{6BC53B6C-0671-4411-9E0A-944033091B52}">
      <dgm:prSet/>
      <dgm:spPr/>
      <dgm:t>
        <a:bodyPr/>
        <a:lstStyle/>
        <a:p>
          <a:endParaRPr lang="pl-PL" dirty="0"/>
        </a:p>
      </dgm:t>
    </dgm:pt>
    <dgm:pt modelId="{A0C3F216-16C9-4CDA-BCE2-41664B66C739}" type="parTrans" cxnId="{543C7763-0811-4F5B-A049-E0E88D7EA194}">
      <dgm:prSet/>
      <dgm:spPr/>
      <dgm:t>
        <a:bodyPr/>
        <a:lstStyle/>
        <a:p>
          <a:endParaRPr lang="pl-PL"/>
        </a:p>
      </dgm:t>
    </dgm:pt>
    <dgm:pt modelId="{E99290D9-E177-40D8-97D7-ED09A2A56975}" type="sibTrans" cxnId="{543C7763-0811-4F5B-A049-E0E88D7EA194}">
      <dgm:prSet/>
      <dgm:spPr/>
      <dgm:t>
        <a:bodyPr/>
        <a:lstStyle/>
        <a:p>
          <a:endParaRPr lang="pl-PL"/>
        </a:p>
      </dgm:t>
    </dgm:pt>
    <dgm:pt modelId="{5AE40789-FF34-4C8F-B05E-7B005A1436D9}" type="pres">
      <dgm:prSet presAssocID="{2758AF59-D954-459E-8297-E1077C5AEBA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pl-PL"/>
        </a:p>
      </dgm:t>
    </dgm:pt>
    <dgm:pt modelId="{9BB50CBA-C163-4A9D-9884-9838073E7BB7}" type="pres">
      <dgm:prSet presAssocID="{A989A2EB-C8F0-4766-805E-3FAE01B609F1}" presName="Parent" presStyleLbl="node1" presStyleIdx="0" presStyleCnt="2" custScaleX="112799" custScaleY="114367" custLinFactNeighborX="-62412" custLinFactNeighborY="-1110">
        <dgm:presLayoutVars>
          <dgm:chMax val="4"/>
          <dgm:chPref val="3"/>
        </dgm:presLayoutVars>
      </dgm:prSet>
      <dgm:spPr/>
      <dgm:t>
        <a:bodyPr/>
        <a:lstStyle/>
        <a:p>
          <a:endParaRPr lang="pl-PL"/>
        </a:p>
      </dgm:t>
    </dgm:pt>
    <dgm:pt modelId="{11ADA574-7950-49C6-91E9-64202A09FC61}" type="pres">
      <dgm:prSet presAssocID="{4D6B0524-D641-447D-9123-57553E3454FD}" presName="Accent" presStyleLbl="node1" presStyleIdx="1" presStyleCnt="2" custLinFactNeighborX="-41333" custLinFactNeighborY="1772"/>
      <dgm:spPr/>
    </dgm:pt>
    <dgm:pt modelId="{10A65031-112E-4046-A007-C341D30B0201}" type="pres">
      <dgm:prSet presAssocID="{4D6B0524-D641-447D-9123-57553E3454FD}" presName="Image1" presStyleLbl="fgImgPlace1" presStyleIdx="0" presStyleCnt="4" custLinFactX="-65039" custLinFactNeighborX="-100000" custLinFactNeighborY="7556"/>
      <dgm:spPr/>
    </dgm:pt>
    <dgm:pt modelId="{BA6DAEB3-BAE6-4465-907F-99BDABD48986}" type="pres">
      <dgm:prSet presAssocID="{4D6B0524-D641-447D-9123-57553E3454FD}" presName="Child1" presStyleLbl="revTx" presStyleIdx="0" presStyleCnt="4" custScaleX="348087" custLinFactNeighborX="5484" custLinFactNeighborY="-9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4D96B72-D121-4E2F-8BAF-A70049721EE6}" type="pres">
      <dgm:prSet presAssocID="{BC858F7B-21F8-4C96-B07C-F27D37B2BE3D}" presName="Image2" presStyleCnt="0"/>
      <dgm:spPr/>
    </dgm:pt>
    <dgm:pt modelId="{FA820573-9C5B-4E85-B664-70793E92FC62}" type="pres">
      <dgm:prSet presAssocID="{BC858F7B-21F8-4C96-B07C-F27D37B2BE3D}" presName="Image" presStyleLbl="fgImgPlace1" presStyleIdx="1" presStyleCnt="4" custLinFactX="-32027" custLinFactNeighborX="-100000" custLinFactNeighborY="-2464"/>
      <dgm:spPr/>
    </dgm:pt>
    <dgm:pt modelId="{42EE4C82-9B46-4283-8750-BBAB0DA75839}" type="pres">
      <dgm:prSet presAssocID="{BC858F7B-21F8-4C96-B07C-F27D37B2BE3D}" presName="Child2" presStyleLbl="revTx" presStyleIdx="1" presStyleCnt="4" custScaleX="309634" custLinFactNeighborX="5740" custLinFactNeighborY="-2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5E3AADB-8211-4106-A3B8-7B143226909D}" type="pres">
      <dgm:prSet presAssocID="{7585892D-FD1A-4831-A784-CE44218F6B0F}" presName="Image3" presStyleCnt="0"/>
      <dgm:spPr/>
    </dgm:pt>
    <dgm:pt modelId="{657BEAFC-8C49-4308-AD58-C610725D88A3}" type="pres">
      <dgm:prSet presAssocID="{7585892D-FD1A-4831-A784-CE44218F6B0F}" presName="Image" presStyleLbl="fgImgPlace1" presStyleIdx="2" presStyleCnt="4" custLinFactX="-24089" custLinFactNeighborX="-100000" custLinFactNeighborY="-10944"/>
      <dgm:spPr/>
    </dgm:pt>
    <dgm:pt modelId="{A5469079-6EB5-4E3F-9F2A-DE98EF622ABE}" type="pres">
      <dgm:prSet presAssocID="{7585892D-FD1A-4831-A784-CE44218F6B0F}" presName="Child3" presStyleLbl="revTx" presStyleIdx="2" presStyleCnt="4" custScaleX="302942" custLinFactNeighborX="3588" custLinFactNeighborY="-11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AAA6E4-8566-4D47-8F5F-7AF614471F19}" type="pres">
      <dgm:prSet presAssocID="{E34F97E1-588B-40E2-A9D4-CA531BF71C91}" presName="Image4" presStyleCnt="0"/>
      <dgm:spPr/>
    </dgm:pt>
    <dgm:pt modelId="{466FFB7F-E6BD-49E1-8413-7B62A148BD71}" type="pres">
      <dgm:prSet presAssocID="{E34F97E1-588B-40E2-A9D4-CA531BF71C91}" presName="Image" presStyleLbl="fgImgPlace1" presStyleIdx="3" presStyleCnt="4" custLinFactX="-38548" custLinFactNeighborX="-100000" custLinFactNeighborY="-9093"/>
      <dgm:spPr/>
    </dgm:pt>
    <dgm:pt modelId="{8FF24FFC-E6D5-41E1-8776-0C77B6F51A19}" type="pres">
      <dgm:prSet presAssocID="{E34F97E1-588B-40E2-A9D4-CA531BF71C91}" presName="Child4" presStyleLbl="revTx" presStyleIdx="3" presStyleCnt="4" custScaleX="368495" custLinFactNeighborX="24760" custLinFactNeighborY="-3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A1B09AD2-5960-4F4A-8E49-7F400FE570CE}" type="presOf" srcId="{2758AF59-D954-459E-8297-E1077C5AEBAB}" destId="{5AE40789-FF34-4C8F-B05E-7B005A1436D9}" srcOrd="0" destOrd="0" presId="urn:microsoft.com/office/officeart/2011/layout/RadialPictureList"/>
    <dgm:cxn modelId="{1FB4CC9D-5E0E-44F8-8A7A-19DECBCC1343}" type="presOf" srcId="{7585892D-FD1A-4831-A784-CE44218F6B0F}" destId="{A5469079-6EB5-4E3F-9F2A-DE98EF622ABE}" srcOrd="0" destOrd="0" presId="urn:microsoft.com/office/officeart/2011/layout/RadialPictureList"/>
    <dgm:cxn modelId="{19DFB66D-EEC7-4FD2-8449-5B03587F683D}" srcId="{A989A2EB-C8F0-4766-805E-3FAE01B609F1}" destId="{BC858F7B-21F8-4C96-B07C-F27D37B2BE3D}" srcOrd="1" destOrd="0" parTransId="{384A1808-FB93-4E28-A7E0-198AA492A911}" sibTransId="{C78C745C-6DAF-4E1B-9721-9C7261BF55F3}"/>
    <dgm:cxn modelId="{EB6A4D1B-4ACA-4D26-87D6-2BBAF545C2B9}" srcId="{A989A2EB-C8F0-4766-805E-3FAE01B609F1}" destId="{4D6B0524-D641-447D-9123-57553E3454FD}" srcOrd="0" destOrd="0" parTransId="{74E13137-4B00-4242-A9E9-3A9F8BF5C78B}" sibTransId="{459B8F41-C94C-4DF1-82E9-B9B6369FF0FB}"/>
    <dgm:cxn modelId="{5FCA2279-10E2-4DB4-8F14-006D18AA2A21}" type="presOf" srcId="{A989A2EB-C8F0-4766-805E-3FAE01B609F1}" destId="{9BB50CBA-C163-4A9D-9884-9838073E7BB7}" srcOrd="0" destOrd="0" presId="urn:microsoft.com/office/officeart/2011/layout/RadialPictureList"/>
    <dgm:cxn modelId="{AED91FAE-E9F9-4214-95A6-ED311BBEDA57}" srcId="{A989A2EB-C8F0-4766-805E-3FAE01B609F1}" destId="{7585892D-FD1A-4831-A784-CE44218F6B0F}" srcOrd="2" destOrd="0" parTransId="{2420DB15-DAC7-4370-A3B2-D6B1F31AFC4D}" sibTransId="{19CC55E9-A257-46EE-BB79-07C9F22388AB}"/>
    <dgm:cxn modelId="{36A1F09E-03F2-4A04-90A3-FD5FD17506BB}" srcId="{A989A2EB-C8F0-4766-805E-3FAE01B609F1}" destId="{A3576D69-35B1-49F7-BE69-A7395551BCE3}" srcOrd="4" destOrd="0" parTransId="{E62F9D7F-652A-4D9B-A905-20508CF0C1B6}" sibTransId="{B8ED54C5-DF05-43C6-A57A-BD73B4C8AD99}"/>
    <dgm:cxn modelId="{8FB879F5-6C05-49FA-B7E2-DB0AED924D1B}" type="presOf" srcId="{BC858F7B-21F8-4C96-B07C-F27D37B2BE3D}" destId="{42EE4C82-9B46-4283-8750-BBAB0DA75839}" srcOrd="0" destOrd="0" presId="urn:microsoft.com/office/officeart/2011/layout/RadialPictureList"/>
    <dgm:cxn modelId="{AFBEC951-F0AD-4AA3-B521-7FD91A3D1B5C}" srcId="{2758AF59-D954-459E-8297-E1077C5AEBAB}" destId="{49B4FB14-83A2-4586-A5D0-7CBBEC32C58C}" srcOrd="1" destOrd="0" parTransId="{FC455886-0AEC-4A82-8B54-0599EBDAD91C}" sibTransId="{88B697F9-9E9B-4002-9E7B-96944C68A37C}"/>
    <dgm:cxn modelId="{543C7763-0811-4F5B-A049-E0E88D7EA194}" srcId="{A989A2EB-C8F0-4766-805E-3FAE01B609F1}" destId="{6BC53B6C-0671-4411-9E0A-944033091B52}" srcOrd="5" destOrd="0" parTransId="{A0C3F216-16C9-4CDA-BCE2-41664B66C739}" sibTransId="{E99290D9-E177-40D8-97D7-ED09A2A56975}"/>
    <dgm:cxn modelId="{17EBDB8F-DE61-4150-9CD4-42688679F27F}" srcId="{A989A2EB-C8F0-4766-805E-3FAE01B609F1}" destId="{E34F97E1-588B-40E2-A9D4-CA531BF71C91}" srcOrd="3" destOrd="0" parTransId="{23792F2A-91BB-4E59-9C1C-FF0878D6E31C}" sibTransId="{424354BC-0DF5-45A4-9314-84B22BEE468F}"/>
    <dgm:cxn modelId="{735FB64C-3BC5-4314-9512-609A30A4A958}" srcId="{2758AF59-D954-459E-8297-E1077C5AEBAB}" destId="{A989A2EB-C8F0-4766-805E-3FAE01B609F1}" srcOrd="0" destOrd="0" parTransId="{63C3C783-5EE2-491A-B8C0-F959937AD00A}" sibTransId="{E0ABAA74-90E2-463C-99B3-8C61B890EDE8}"/>
    <dgm:cxn modelId="{06A61D79-D814-40D8-91E6-F2509A2D2F96}" type="presOf" srcId="{4D6B0524-D641-447D-9123-57553E3454FD}" destId="{BA6DAEB3-BAE6-4465-907F-99BDABD48986}" srcOrd="0" destOrd="0" presId="urn:microsoft.com/office/officeart/2011/layout/RadialPictureList"/>
    <dgm:cxn modelId="{72835EB9-C1C2-4BFC-9915-38080D11D3E4}" type="presOf" srcId="{E34F97E1-588B-40E2-A9D4-CA531BF71C91}" destId="{8FF24FFC-E6D5-41E1-8776-0C77B6F51A19}" srcOrd="0" destOrd="0" presId="urn:microsoft.com/office/officeart/2011/layout/RadialPictureList"/>
    <dgm:cxn modelId="{AC3B2B5C-088C-4D21-ACDF-1E308CAA4959}" type="presParOf" srcId="{5AE40789-FF34-4C8F-B05E-7B005A1436D9}" destId="{9BB50CBA-C163-4A9D-9884-9838073E7BB7}" srcOrd="0" destOrd="0" presId="urn:microsoft.com/office/officeart/2011/layout/RadialPictureList"/>
    <dgm:cxn modelId="{E784477D-E2F5-40C7-AC08-47B2564DB027}" type="presParOf" srcId="{5AE40789-FF34-4C8F-B05E-7B005A1436D9}" destId="{11ADA574-7950-49C6-91E9-64202A09FC61}" srcOrd="1" destOrd="0" presId="urn:microsoft.com/office/officeart/2011/layout/RadialPictureList"/>
    <dgm:cxn modelId="{20A69328-33B4-410D-B85A-EDFB7A8142AE}" type="presParOf" srcId="{5AE40789-FF34-4C8F-B05E-7B005A1436D9}" destId="{10A65031-112E-4046-A007-C341D30B0201}" srcOrd="2" destOrd="0" presId="urn:microsoft.com/office/officeart/2011/layout/RadialPictureList"/>
    <dgm:cxn modelId="{5F603933-6128-4BBE-9A98-85465D46D51F}" type="presParOf" srcId="{5AE40789-FF34-4C8F-B05E-7B005A1436D9}" destId="{BA6DAEB3-BAE6-4465-907F-99BDABD48986}" srcOrd="3" destOrd="0" presId="urn:microsoft.com/office/officeart/2011/layout/RadialPictureList"/>
    <dgm:cxn modelId="{245BFE86-D729-4FD8-90DD-F4B4A9AFC085}" type="presParOf" srcId="{5AE40789-FF34-4C8F-B05E-7B005A1436D9}" destId="{94D96B72-D121-4E2F-8BAF-A70049721EE6}" srcOrd="4" destOrd="0" presId="urn:microsoft.com/office/officeart/2011/layout/RadialPictureList"/>
    <dgm:cxn modelId="{96D4E442-17D4-4F65-8EDB-641DEA819C4D}" type="presParOf" srcId="{94D96B72-D121-4E2F-8BAF-A70049721EE6}" destId="{FA820573-9C5B-4E85-B664-70793E92FC62}" srcOrd="0" destOrd="0" presId="urn:microsoft.com/office/officeart/2011/layout/RadialPictureList"/>
    <dgm:cxn modelId="{FCB07714-7755-4274-B8F4-9C76EECBF327}" type="presParOf" srcId="{5AE40789-FF34-4C8F-B05E-7B005A1436D9}" destId="{42EE4C82-9B46-4283-8750-BBAB0DA75839}" srcOrd="5" destOrd="0" presId="urn:microsoft.com/office/officeart/2011/layout/RadialPictureList"/>
    <dgm:cxn modelId="{34CC8E97-42E3-46A5-99B8-7F4E0090EA50}" type="presParOf" srcId="{5AE40789-FF34-4C8F-B05E-7B005A1436D9}" destId="{45E3AADB-8211-4106-A3B8-7B143226909D}" srcOrd="6" destOrd="0" presId="urn:microsoft.com/office/officeart/2011/layout/RadialPictureList"/>
    <dgm:cxn modelId="{D19812E3-3305-4089-A7CC-C3870C54551C}" type="presParOf" srcId="{45E3AADB-8211-4106-A3B8-7B143226909D}" destId="{657BEAFC-8C49-4308-AD58-C610725D88A3}" srcOrd="0" destOrd="0" presId="urn:microsoft.com/office/officeart/2011/layout/RadialPictureList"/>
    <dgm:cxn modelId="{B75C4BB3-859A-4CA9-9E08-9EA443987E83}" type="presParOf" srcId="{5AE40789-FF34-4C8F-B05E-7B005A1436D9}" destId="{A5469079-6EB5-4E3F-9F2A-DE98EF622ABE}" srcOrd="7" destOrd="0" presId="urn:microsoft.com/office/officeart/2011/layout/RadialPictureList"/>
    <dgm:cxn modelId="{74FAEC0B-4866-4D63-B38E-02796D1BEFB7}" type="presParOf" srcId="{5AE40789-FF34-4C8F-B05E-7B005A1436D9}" destId="{34AAA6E4-8566-4D47-8F5F-7AF614471F19}" srcOrd="8" destOrd="0" presId="urn:microsoft.com/office/officeart/2011/layout/RadialPictureList"/>
    <dgm:cxn modelId="{BEF943E5-A422-4C8D-9827-0C4E3B833F8E}" type="presParOf" srcId="{34AAA6E4-8566-4D47-8F5F-7AF614471F19}" destId="{466FFB7F-E6BD-49E1-8413-7B62A148BD71}" srcOrd="0" destOrd="0" presId="urn:microsoft.com/office/officeart/2011/layout/RadialPictureList"/>
    <dgm:cxn modelId="{419E4C87-E978-4057-A54A-02FB8C91A49E}" type="presParOf" srcId="{5AE40789-FF34-4C8F-B05E-7B005A1436D9}" destId="{8FF24FFC-E6D5-41E1-8776-0C77B6F51A19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726012-E538-4ADE-9F3F-575E5E04FD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E4B8355-70FC-4022-B535-7882FEADD344}">
      <dgm:prSet phldrT="[Tekst]"/>
      <dgm:spPr/>
      <dgm:t>
        <a:bodyPr/>
        <a:lstStyle/>
        <a:p>
          <a:r>
            <a:rPr lang="pl-PL" b="1" dirty="0" smtClean="0"/>
            <a:t>0x00</a:t>
          </a:r>
          <a:endParaRPr lang="pl-PL" b="1" dirty="0"/>
        </a:p>
      </dgm:t>
    </dgm:pt>
    <dgm:pt modelId="{E068578F-FFBD-48C6-B1EF-4C6846307DE6}" type="parTrans" cxnId="{CCC69FD7-9442-435F-BF15-2553C0ECFF14}">
      <dgm:prSet/>
      <dgm:spPr/>
      <dgm:t>
        <a:bodyPr/>
        <a:lstStyle/>
        <a:p>
          <a:endParaRPr lang="pl-PL"/>
        </a:p>
      </dgm:t>
    </dgm:pt>
    <dgm:pt modelId="{4448BEBC-5186-46BB-900D-8CD3F5A9C9A6}" type="sibTrans" cxnId="{CCC69FD7-9442-435F-BF15-2553C0ECFF14}">
      <dgm:prSet/>
      <dgm:spPr/>
      <dgm:t>
        <a:bodyPr/>
        <a:lstStyle/>
        <a:p>
          <a:endParaRPr lang="pl-PL"/>
        </a:p>
      </dgm:t>
    </dgm:pt>
    <dgm:pt modelId="{0F8E158D-B771-4DEB-A777-DFF9C2558020}">
      <dgm:prSet phldrT="[Tekst]" custT="1"/>
      <dgm:spPr/>
      <dgm:t>
        <a:bodyPr/>
        <a:lstStyle/>
        <a:p>
          <a:r>
            <a:rPr lang="pl-PL" sz="1100" dirty="0" err="1" smtClean="0"/>
            <a:t>Sensors</a:t>
          </a:r>
          <a:r>
            <a:rPr lang="pl-PL" sz="1100" dirty="0" smtClean="0"/>
            <a:t> </a:t>
          </a:r>
          <a:r>
            <a:rPr lang="pl-PL" sz="1100" dirty="0" err="1" smtClean="0"/>
            <a:t>number</a:t>
          </a:r>
          <a:endParaRPr lang="pl-PL" sz="1100" dirty="0"/>
        </a:p>
      </dgm:t>
    </dgm:pt>
    <dgm:pt modelId="{5750FBF0-A69A-4CE9-A126-B8890038900D}" type="parTrans" cxnId="{02B7E0DD-54B2-4836-9623-D1E6C111F13B}">
      <dgm:prSet/>
      <dgm:spPr/>
      <dgm:t>
        <a:bodyPr/>
        <a:lstStyle/>
        <a:p>
          <a:endParaRPr lang="pl-PL"/>
        </a:p>
      </dgm:t>
    </dgm:pt>
    <dgm:pt modelId="{11BE2980-EA5C-4279-88EB-A2DE90E700BA}" type="sibTrans" cxnId="{02B7E0DD-54B2-4836-9623-D1E6C111F13B}">
      <dgm:prSet/>
      <dgm:spPr/>
      <dgm:t>
        <a:bodyPr/>
        <a:lstStyle/>
        <a:p>
          <a:endParaRPr lang="pl-PL"/>
        </a:p>
      </dgm:t>
    </dgm:pt>
    <dgm:pt modelId="{7F6216D3-E1CF-4043-B078-A5D131614777}">
      <dgm:prSet phldrT="[Tekst]"/>
      <dgm:spPr/>
      <dgm:t>
        <a:bodyPr/>
        <a:lstStyle/>
        <a:p>
          <a:r>
            <a:rPr lang="pl-PL" b="1" dirty="0" smtClean="0"/>
            <a:t>0x01-0x08</a:t>
          </a:r>
        </a:p>
        <a:p>
          <a:r>
            <a:rPr lang="pl-PL" b="1" dirty="0" smtClean="0"/>
            <a:t> Sensor 0</a:t>
          </a:r>
          <a:endParaRPr lang="pl-PL" b="1" dirty="0"/>
        </a:p>
      </dgm:t>
    </dgm:pt>
    <dgm:pt modelId="{F2E52928-AAD0-4B02-ACA2-2D68522CDDDA}" type="parTrans" cxnId="{372CD864-B151-4D46-9B0F-3823B05F4343}">
      <dgm:prSet/>
      <dgm:spPr/>
      <dgm:t>
        <a:bodyPr/>
        <a:lstStyle/>
        <a:p>
          <a:endParaRPr lang="pl-PL"/>
        </a:p>
      </dgm:t>
    </dgm:pt>
    <dgm:pt modelId="{7A2CF095-8403-4D16-8E2B-467500DA636F}" type="sibTrans" cxnId="{372CD864-B151-4D46-9B0F-3823B05F4343}">
      <dgm:prSet/>
      <dgm:spPr/>
      <dgm:t>
        <a:bodyPr/>
        <a:lstStyle/>
        <a:p>
          <a:endParaRPr lang="pl-PL"/>
        </a:p>
      </dgm:t>
    </dgm:pt>
    <dgm:pt modelId="{503F2D49-1907-4BDA-B2A2-B76E5E9737E1}">
      <dgm:prSet phldrT="[Tekst]"/>
      <dgm:spPr/>
      <dgm:t>
        <a:bodyPr/>
        <a:lstStyle/>
        <a:p>
          <a:r>
            <a:rPr lang="pl-PL" dirty="0" smtClean="0"/>
            <a:t>Sensor </a:t>
          </a:r>
          <a:r>
            <a:rPr lang="pl-PL" dirty="0" err="1" smtClean="0"/>
            <a:t>type</a:t>
          </a:r>
          <a:r>
            <a:rPr lang="pl-PL" dirty="0" smtClean="0"/>
            <a:t> (R)</a:t>
          </a:r>
          <a:endParaRPr lang="pl-PL" dirty="0"/>
        </a:p>
      </dgm:t>
    </dgm:pt>
    <dgm:pt modelId="{AB1F4AD5-A27F-4062-B4BF-04580AAE1E63}" type="parTrans" cxnId="{8D57CF62-9CF1-4B12-BBEB-1B0B76590109}">
      <dgm:prSet/>
      <dgm:spPr/>
      <dgm:t>
        <a:bodyPr/>
        <a:lstStyle/>
        <a:p>
          <a:endParaRPr lang="pl-PL"/>
        </a:p>
      </dgm:t>
    </dgm:pt>
    <dgm:pt modelId="{B4372A0F-9F90-4833-B650-27F336FF4A91}" type="sibTrans" cxnId="{8D57CF62-9CF1-4B12-BBEB-1B0B76590109}">
      <dgm:prSet/>
      <dgm:spPr/>
      <dgm:t>
        <a:bodyPr/>
        <a:lstStyle/>
        <a:p>
          <a:endParaRPr lang="pl-PL"/>
        </a:p>
      </dgm:t>
    </dgm:pt>
    <dgm:pt modelId="{03294652-BE03-434C-8C4D-D92D88F89F1A}">
      <dgm:prSet phldrT="[Tekst]"/>
      <dgm:spPr/>
      <dgm:t>
        <a:bodyPr/>
        <a:lstStyle/>
        <a:p>
          <a:r>
            <a:rPr lang="pl-PL" dirty="0" smtClean="0"/>
            <a:t>data byte1</a:t>
          </a:r>
          <a:endParaRPr lang="pl-PL" dirty="0"/>
        </a:p>
      </dgm:t>
    </dgm:pt>
    <dgm:pt modelId="{E17DFD68-654D-4DCE-AE8C-275BD2AAA6EA}" type="parTrans" cxnId="{5E6C8D61-FEE3-45CF-84A2-BE72FFC52488}">
      <dgm:prSet/>
      <dgm:spPr/>
      <dgm:t>
        <a:bodyPr/>
        <a:lstStyle/>
        <a:p>
          <a:endParaRPr lang="pl-PL"/>
        </a:p>
      </dgm:t>
    </dgm:pt>
    <dgm:pt modelId="{9F55E901-6742-4D87-8271-D9C791717670}" type="sibTrans" cxnId="{5E6C8D61-FEE3-45CF-84A2-BE72FFC52488}">
      <dgm:prSet/>
      <dgm:spPr/>
      <dgm:t>
        <a:bodyPr/>
        <a:lstStyle/>
        <a:p>
          <a:endParaRPr lang="pl-PL"/>
        </a:p>
      </dgm:t>
    </dgm:pt>
    <dgm:pt modelId="{185E62DD-96A3-4A67-ADCB-9CF3C12E2E9E}">
      <dgm:prSet phldrT="[Tekst]"/>
      <dgm:spPr/>
      <dgm:t>
        <a:bodyPr/>
        <a:lstStyle/>
        <a:p>
          <a:r>
            <a:rPr lang="pl-PL" dirty="0" smtClean="0"/>
            <a:t>data byte2.</a:t>
          </a:r>
          <a:endParaRPr lang="pl-PL" dirty="0"/>
        </a:p>
      </dgm:t>
    </dgm:pt>
    <dgm:pt modelId="{467F2CD7-A6A1-4234-BBE3-6282B46A042F}" type="parTrans" cxnId="{1488DE92-9EE8-4BDA-841B-38FB6FAFD649}">
      <dgm:prSet/>
      <dgm:spPr/>
      <dgm:t>
        <a:bodyPr/>
        <a:lstStyle/>
        <a:p>
          <a:endParaRPr lang="pl-PL"/>
        </a:p>
      </dgm:t>
    </dgm:pt>
    <dgm:pt modelId="{CE2E4583-CA4C-4BE9-9474-557713F0848C}" type="sibTrans" cxnId="{1488DE92-9EE8-4BDA-841B-38FB6FAFD649}">
      <dgm:prSet/>
      <dgm:spPr/>
      <dgm:t>
        <a:bodyPr/>
        <a:lstStyle/>
        <a:p>
          <a:endParaRPr lang="pl-PL"/>
        </a:p>
      </dgm:t>
    </dgm:pt>
    <dgm:pt modelId="{4472AA92-E864-40D4-80C2-60CF01BCEE88}">
      <dgm:prSet phldrT="[Tekst]"/>
      <dgm:spPr/>
      <dgm:t>
        <a:bodyPr/>
        <a:lstStyle/>
        <a:p>
          <a:r>
            <a:rPr lang="pl-PL" dirty="0" smtClean="0"/>
            <a:t>.</a:t>
          </a:r>
          <a:endParaRPr lang="pl-PL" dirty="0"/>
        </a:p>
      </dgm:t>
    </dgm:pt>
    <dgm:pt modelId="{99098773-B058-4E91-86B7-4F115D85D1D2}" type="parTrans" cxnId="{AD499AE0-7FCC-446C-9490-8E6C699E4A0B}">
      <dgm:prSet/>
      <dgm:spPr/>
      <dgm:t>
        <a:bodyPr/>
        <a:lstStyle/>
        <a:p>
          <a:endParaRPr lang="pl-PL"/>
        </a:p>
      </dgm:t>
    </dgm:pt>
    <dgm:pt modelId="{8951E022-1A94-497A-88EF-8A7B4BB72A99}" type="sibTrans" cxnId="{AD499AE0-7FCC-446C-9490-8E6C699E4A0B}">
      <dgm:prSet/>
      <dgm:spPr/>
      <dgm:t>
        <a:bodyPr/>
        <a:lstStyle/>
        <a:p>
          <a:endParaRPr lang="pl-PL"/>
        </a:p>
      </dgm:t>
    </dgm:pt>
    <dgm:pt modelId="{A7BAF06A-ABBC-49D5-B7E5-7106721ECFBB}">
      <dgm:prSet phldrT="[Tekst]"/>
      <dgm:spPr/>
      <dgm:t>
        <a:bodyPr/>
        <a:lstStyle/>
        <a:p>
          <a:r>
            <a:rPr lang="pl-PL" dirty="0" smtClean="0"/>
            <a:t>data byte7</a:t>
          </a:r>
          <a:endParaRPr lang="pl-PL" dirty="0"/>
        </a:p>
      </dgm:t>
    </dgm:pt>
    <dgm:pt modelId="{D0D4AACD-CF4E-4F28-9804-CBB19F4E8E03}" type="parTrans" cxnId="{68395F78-4A9B-43FA-A7B7-C5ACF85BCAEC}">
      <dgm:prSet/>
      <dgm:spPr/>
      <dgm:t>
        <a:bodyPr/>
        <a:lstStyle/>
        <a:p>
          <a:endParaRPr lang="pl-PL"/>
        </a:p>
      </dgm:t>
    </dgm:pt>
    <dgm:pt modelId="{BA3F8371-97A2-47B1-BF7A-2574C64EAC8D}" type="sibTrans" cxnId="{68395F78-4A9B-43FA-A7B7-C5ACF85BCAEC}">
      <dgm:prSet/>
      <dgm:spPr/>
      <dgm:t>
        <a:bodyPr/>
        <a:lstStyle/>
        <a:p>
          <a:endParaRPr lang="pl-PL"/>
        </a:p>
      </dgm:t>
    </dgm:pt>
    <dgm:pt modelId="{EE6AAF13-F1A7-44E0-A648-0EE6E4EED97A}">
      <dgm:prSet phldrT="[Tekst]"/>
      <dgm:spPr/>
      <dgm:t>
        <a:bodyPr/>
        <a:lstStyle/>
        <a:p>
          <a:r>
            <a:rPr lang="pl-PL" b="1" dirty="0" smtClean="0"/>
            <a:t>0x09 – 0x10</a:t>
          </a:r>
        </a:p>
        <a:p>
          <a:r>
            <a:rPr lang="pl-PL" b="1" dirty="0" smtClean="0"/>
            <a:t> Sensor 1</a:t>
          </a:r>
          <a:endParaRPr lang="pl-PL" b="1" dirty="0"/>
        </a:p>
      </dgm:t>
    </dgm:pt>
    <dgm:pt modelId="{54AB22C7-B9CB-44E3-A6A3-B4754A80F416}" type="parTrans" cxnId="{FDA2D241-9278-4A57-B7CA-5A602580F727}">
      <dgm:prSet/>
      <dgm:spPr/>
      <dgm:t>
        <a:bodyPr/>
        <a:lstStyle/>
        <a:p>
          <a:endParaRPr lang="pl-PL"/>
        </a:p>
      </dgm:t>
    </dgm:pt>
    <dgm:pt modelId="{9F9D68DB-374D-4730-92F5-0DCFAA79105C}" type="sibTrans" cxnId="{FDA2D241-9278-4A57-B7CA-5A602580F727}">
      <dgm:prSet/>
      <dgm:spPr/>
      <dgm:t>
        <a:bodyPr/>
        <a:lstStyle/>
        <a:p>
          <a:endParaRPr lang="pl-PL"/>
        </a:p>
      </dgm:t>
    </dgm:pt>
    <dgm:pt modelId="{0918F8DC-1249-4E15-BD25-A2FF1C3FB21F}">
      <dgm:prSet phldrT="[Tekst]"/>
      <dgm:spPr/>
      <dgm:t>
        <a:bodyPr/>
        <a:lstStyle/>
        <a:p>
          <a:r>
            <a:rPr lang="pl-PL" smtClean="0"/>
            <a:t>Sensor type (R)</a:t>
          </a:r>
          <a:endParaRPr lang="pl-PL" dirty="0"/>
        </a:p>
      </dgm:t>
    </dgm:pt>
    <dgm:pt modelId="{A5CE808A-9A6D-4871-9666-0736DD5DAF9B}" type="parTrans" cxnId="{2F117144-2516-458E-A4D6-02488DF1A392}">
      <dgm:prSet/>
      <dgm:spPr/>
      <dgm:t>
        <a:bodyPr/>
        <a:lstStyle/>
        <a:p>
          <a:endParaRPr lang="pl-PL"/>
        </a:p>
      </dgm:t>
    </dgm:pt>
    <dgm:pt modelId="{47CDAC81-94B1-4247-A89C-32E9E25FC56F}" type="sibTrans" cxnId="{2F117144-2516-458E-A4D6-02488DF1A392}">
      <dgm:prSet/>
      <dgm:spPr/>
      <dgm:t>
        <a:bodyPr/>
        <a:lstStyle/>
        <a:p>
          <a:endParaRPr lang="pl-PL"/>
        </a:p>
      </dgm:t>
    </dgm:pt>
    <dgm:pt modelId="{CED94D7A-1151-436C-B0AC-41B5EA374C42}">
      <dgm:prSet phldrT="[Tekst]"/>
      <dgm:spPr/>
      <dgm:t>
        <a:bodyPr/>
        <a:lstStyle/>
        <a:p>
          <a:r>
            <a:rPr lang="pl-PL" dirty="0" smtClean="0"/>
            <a:t>data byte1</a:t>
          </a:r>
          <a:endParaRPr lang="pl-PL" dirty="0"/>
        </a:p>
      </dgm:t>
    </dgm:pt>
    <dgm:pt modelId="{4157A022-AF5D-493C-AB09-2C4B79A939FA}" type="parTrans" cxnId="{ECC4285A-FE86-49F8-96AA-F5762916031E}">
      <dgm:prSet/>
      <dgm:spPr/>
      <dgm:t>
        <a:bodyPr/>
        <a:lstStyle/>
        <a:p>
          <a:endParaRPr lang="pl-PL"/>
        </a:p>
      </dgm:t>
    </dgm:pt>
    <dgm:pt modelId="{32C6B2E6-EAB3-4B3B-BAEC-32BA2B027A3C}" type="sibTrans" cxnId="{ECC4285A-FE86-49F8-96AA-F5762916031E}">
      <dgm:prSet/>
      <dgm:spPr/>
      <dgm:t>
        <a:bodyPr/>
        <a:lstStyle/>
        <a:p>
          <a:endParaRPr lang="pl-PL"/>
        </a:p>
      </dgm:t>
    </dgm:pt>
    <dgm:pt modelId="{B9711C18-9598-4F56-9519-A35A1370E276}">
      <dgm:prSet phldrT="[Tekst]"/>
      <dgm:spPr/>
      <dgm:t>
        <a:bodyPr/>
        <a:lstStyle/>
        <a:p>
          <a:r>
            <a:rPr lang="pl-PL" dirty="0" smtClean="0"/>
            <a:t>data byte2.</a:t>
          </a:r>
          <a:endParaRPr lang="pl-PL" dirty="0"/>
        </a:p>
      </dgm:t>
    </dgm:pt>
    <dgm:pt modelId="{D461F1B7-8920-4FE9-9840-3AE80263BBAE}" type="parTrans" cxnId="{12726D5B-73EF-4F1D-AD4E-84B50E4069C7}">
      <dgm:prSet/>
      <dgm:spPr/>
      <dgm:t>
        <a:bodyPr/>
        <a:lstStyle/>
        <a:p>
          <a:endParaRPr lang="pl-PL"/>
        </a:p>
      </dgm:t>
    </dgm:pt>
    <dgm:pt modelId="{BA1BAE1F-8838-484A-B56E-FE1DFC6CA141}" type="sibTrans" cxnId="{12726D5B-73EF-4F1D-AD4E-84B50E4069C7}">
      <dgm:prSet/>
      <dgm:spPr/>
      <dgm:t>
        <a:bodyPr/>
        <a:lstStyle/>
        <a:p>
          <a:endParaRPr lang="pl-PL"/>
        </a:p>
      </dgm:t>
    </dgm:pt>
    <dgm:pt modelId="{E1C19D63-FA39-499F-B9A3-64E11E525D70}">
      <dgm:prSet phldrT="[Tekst]"/>
      <dgm:spPr/>
      <dgm:t>
        <a:bodyPr/>
        <a:lstStyle/>
        <a:p>
          <a:r>
            <a:rPr lang="pl-PL" dirty="0" smtClean="0"/>
            <a:t>.</a:t>
          </a:r>
          <a:endParaRPr lang="pl-PL" dirty="0"/>
        </a:p>
      </dgm:t>
    </dgm:pt>
    <dgm:pt modelId="{56886910-F443-4D8D-AD23-FFEDC250576D}" type="parTrans" cxnId="{EDEBF86A-F0C0-49BD-BB0C-575F7C26F9C5}">
      <dgm:prSet/>
      <dgm:spPr/>
      <dgm:t>
        <a:bodyPr/>
        <a:lstStyle/>
        <a:p>
          <a:endParaRPr lang="pl-PL"/>
        </a:p>
      </dgm:t>
    </dgm:pt>
    <dgm:pt modelId="{8276541B-DD5A-4790-B78E-07B2537E1AEC}" type="sibTrans" cxnId="{EDEBF86A-F0C0-49BD-BB0C-575F7C26F9C5}">
      <dgm:prSet/>
      <dgm:spPr/>
      <dgm:t>
        <a:bodyPr/>
        <a:lstStyle/>
        <a:p>
          <a:endParaRPr lang="pl-PL"/>
        </a:p>
      </dgm:t>
    </dgm:pt>
    <dgm:pt modelId="{06FB6A37-BC2C-489B-AF35-98F4D4BAED3C}">
      <dgm:prSet phldrT="[Tekst]"/>
      <dgm:spPr/>
      <dgm:t>
        <a:bodyPr/>
        <a:lstStyle/>
        <a:p>
          <a:r>
            <a:rPr lang="pl-PL" dirty="0" smtClean="0"/>
            <a:t>data byte7</a:t>
          </a:r>
          <a:endParaRPr lang="pl-PL" dirty="0"/>
        </a:p>
      </dgm:t>
    </dgm:pt>
    <dgm:pt modelId="{4081D559-F8C2-496D-AB69-C5E6A7A677C0}" type="parTrans" cxnId="{4FC32D9C-EA26-4AC7-98AB-86F19D94E2BC}">
      <dgm:prSet/>
      <dgm:spPr/>
      <dgm:t>
        <a:bodyPr/>
        <a:lstStyle/>
        <a:p>
          <a:endParaRPr lang="pl-PL"/>
        </a:p>
      </dgm:t>
    </dgm:pt>
    <dgm:pt modelId="{41AFF502-33BC-4D55-AD49-86496564BE66}" type="sibTrans" cxnId="{4FC32D9C-EA26-4AC7-98AB-86F19D94E2BC}">
      <dgm:prSet/>
      <dgm:spPr/>
      <dgm:t>
        <a:bodyPr/>
        <a:lstStyle/>
        <a:p>
          <a:endParaRPr lang="pl-PL"/>
        </a:p>
      </dgm:t>
    </dgm:pt>
    <dgm:pt modelId="{6AD1CA6A-641C-4214-B28C-EAF379F538ED}">
      <dgm:prSet phldrT="[Tekst]"/>
      <dgm:spPr/>
      <dgm:t>
        <a:bodyPr/>
        <a:lstStyle/>
        <a:p>
          <a:r>
            <a:rPr lang="pl-PL" b="1" dirty="0" smtClean="0"/>
            <a:t>0x11 – 0x18</a:t>
          </a:r>
        </a:p>
        <a:p>
          <a:r>
            <a:rPr lang="pl-PL" b="1" dirty="0" smtClean="0"/>
            <a:t> Sensor 2</a:t>
          </a:r>
          <a:endParaRPr lang="pl-PL" b="1" dirty="0"/>
        </a:p>
      </dgm:t>
    </dgm:pt>
    <dgm:pt modelId="{7499533A-8361-4277-951C-5D118A10537C}" type="parTrans" cxnId="{DBDFE8EB-7954-4F52-B5ED-1F40524A63AE}">
      <dgm:prSet/>
      <dgm:spPr/>
      <dgm:t>
        <a:bodyPr/>
        <a:lstStyle/>
        <a:p>
          <a:endParaRPr lang="pl-PL"/>
        </a:p>
      </dgm:t>
    </dgm:pt>
    <dgm:pt modelId="{B733A792-5E43-44EC-B80F-E550D667FDB7}" type="sibTrans" cxnId="{DBDFE8EB-7954-4F52-B5ED-1F40524A63AE}">
      <dgm:prSet/>
      <dgm:spPr/>
      <dgm:t>
        <a:bodyPr/>
        <a:lstStyle/>
        <a:p>
          <a:endParaRPr lang="pl-PL"/>
        </a:p>
      </dgm:t>
    </dgm:pt>
    <dgm:pt modelId="{3C397063-F93C-4DF7-9EA3-077FA2BCC38F}">
      <dgm:prSet phldrT="[Tekst]"/>
      <dgm:spPr/>
      <dgm:t>
        <a:bodyPr/>
        <a:lstStyle/>
        <a:p>
          <a:r>
            <a:rPr lang="pl-PL" smtClean="0"/>
            <a:t>Sensor type (R)</a:t>
          </a:r>
          <a:endParaRPr lang="pl-PL" dirty="0"/>
        </a:p>
      </dgm:t>
    </dgm:pt>
    <dgm:pt modelId="{A896EA09-6757-46AC-B814-2E93DAE1D1F0}" type="parTrans" cxnId="{3C5D79FA-2222-409C-8521-A51D40DCF8E6}">
      <dgm:prSet/>
      <dgm:spPr/>
      <dgm:t>
        <a:bodyPr/>
        <a:lstStyle/>
        <a:p>
          <a:endParaRPr lang="pl-PL"/>
        </a:p>
      </dgm:t>
    </dgm:pt>
    <dgm:pt modelId="{14C9C1BD-984D-4761-911E-42D78A29A50A}" type="sibTrans" cxnId="{3C5D79FA-2222-409C-8521-A51D40DCF8E6}">
      <dgm:prSet/>
      <dgm:spPr/>
      <dgm:t>
        <a:bodyPr/>
        <a:lstStyle/>
        <a:p>
          <a:endParaRPr lang="pl-PL"/>
        </a:p>
      </dgm:t>
    </dgm:pt>
    <dgm:pt modelId="{6360B6FD-DE44-43AB-BC7F-305EF4199A99}">
      <dgm:prSet phldrT="[Tekst]"/>
      <dgm:spPr/>
      <dgm:t>
        <a:bodyPr/>
        <a:lstStyle/>
        <a:p>
          <a:r>
            <a:rPr lang="pl-PL" dirty="0" smtClean="0"/>
            <a:t>data byte1</a:t>
          </a:r>
          <a:endParaRPr lang="pl-PL" dirty="0"/>
        </a:p>
      </dgm:t>
    </dgm:pt>
    <dgm:pt modelId="{2632276C-35C7-4012-9B57-A6A021FF28BB}" type="parTrans" cxnId="{C1E76B27-A5D5-46A9-9BAD-FF1BA15530EA}">
      <dgm:prSet/>
      <dgm:spPr/>
      <dgm:t>
        <a:bodyPr/>
        <a:lstStyle/>
        <a:p>
          <a:endParaRPr lang="pl-PL"/>
        </a:p>
      </dgm:t>
    </dgm:pt>
    <dgm:pt modelId="{4D92A6D5-A80D-4BFE-B383-7B188D2DAA58}" type="sibTrans" cxnId="{C1E76B27-A5D5-46A9-9BAD-FF1BA15530EA}">
      <dgm:prSet/>
      <dgm:spPr/>
      <dgm:t>
        <a:bodyPr/>
        <a:lstStyle/>
        <a:p>
          <a:endParaRPr lang="pl-PL"/>
        </a:p>
      </dgm:t>
    </dgm:pt>
    <dgm:pt modelId="{35E22B1E-807C-4E76-BC26-7458E6C77105}">
      <dgm:prSet phldrT="[Tekst]"/>
      <dgm:spPr/>
      <dgm:t>
        <a:bodyPr/>
        <a:lstStyle/>
        <a:p>
          <a:r>
            <a:rPr lang="pl-PL" dirty="0" smtClean="0"/>
            <a:t>data byte2.</a:t>
          </a:r>
          <a:endParaRPr lang="pl-PL" dirty="0"/>
        </a:p>
      </dgm:t>
    </dgm:pt>
    <dgm:pt modelId="{ED7641B8-7E51-4EF6-A815-40B2A4A62932}" type="parTrans" cxnId="{FC89E424-D664-45B7-922D-93AFAF43BE42}">
      <dgm:prSet/>
      <dgm:spPr/>
      <dgm:t>
        <a:bodyPr/>
        <a:lstStyle/>
        <a:p>
          <a:endParaRPr lang="pl-PL"/>
        </a:p>
      </dgm:t>
    </dgm:pt>
    <dgm:pt modelId="{4FD2A9FC-E321-412D-8504-7B0C97CE64EA}" type="sibTrans" cxnId="{FC89E424-D664-45B7-922D-93AFAF43BE42}">
      <dgm:prSet/>
      <dgm:spPr/>
      <dgm:t>
        <a:bodyPr/>
        <a:lstStyle/>
        <a:p>
          <a:endParaRPr lang="pl-PL"/>
        </a:p>
      </dgm:t>
    </dgm:pt>
    <dgm:pt modelId="{B46F48BD-C667-41F1-BDB1-7F10E4A66FCF}">
      <dgm:prSet phldrT="[Tekst]"/>
      <dgm:spPr/>
      <dgm:t>
        <a:bodyPr/>
        <a:lstStyle/>
        <a:p>
          <a:r>
            <a:rPr lang="pl-PL" dirty="0" smtClean="0"/>
            <a:t>.</a:t>
          </a:r>
          <a:endParaRPr lang="pl-PL" dirty="0"/>
        </a:p>
      </dgm:t>
    </dgm:pt>
    <dgm:pt modelId="{CD07D63B-306E-47BD-BC4A-2365B4279C6D}" type="parTrans" cxnId="{A40C92BC-EDAB-45F9-8ECC-89554C558055}">
      <dgm:prSet/>
      <dgm:spPr/>
      <dgm:t>
        <a:bodyPr/>
        <a:lstStyle/>
        <a:p>
          <a:endParaRPr lang="pl-PL"/>
        </a:p>
      </dgm:t>
    </dgm:pt>
    <dgm:pt modelId="{E7A510BD-6396-4184-B76D-1870F997F8FE}" type="sibTrans" cxnId="{A40C92BC-EDAB-45F9-8ECC-89554C558055}">
      <dgm:prSet/>
      <dgm:spPr/>
      <dgm:t>
        <a:bodyPr/>
        <a:lstStyle/>
        <a:p>
          <a:endParaRPr lang="pl-PL"/>
        </a:p>
      </dgm:t>
    </dgm:pt>
    <dgm:pt modelId="{D8BC8003-649D-4A51-86F8-24108A79789B}">
      <dgm:prSet phldrT="[Tekst]"/>
      <dgm:spPr/>
      <dgm:t>
        <a:bodyPr/>
        <a:lstStyle/>
        <a:p>
          <a:r>
            <a:rPr lang="pl-PL" dirty="0" smtClean="0"/>
            <a:t>data byte7</a:t>
          </a:r>
          <a:endParaRPr lang="pl-PL" dirty="0"/>
        </a:p>
      </dgm:t>
    </dgm:pt>
    <dgm:pt modelId="{BF526DCA-555A-4C66-ABA5-B4719FFC1869}" type="parTrans" cxnId="{4381F2E6-86BC-4E61-8806-D35E9D555305}">
      <dgm:prSet/>
      <dgm:spPr/>
      <dgm:t>
        <a:bodyPr/>
        <a:lstStyle/>
        <a:p>
          <a:endParaRPr lang="pl-PL"/>
        </a:p>
      </dgm:t>
    </dgm:pt>
    <dgm:pt modelId="{37D9CA22-DC9B-406E-AC6D-248C6483CC1A}" type="sibTrans" cxnId="{4381F2E6-86BC-4E61-8806-D35E9D555305}">
      <dgm:prSet/>
      <dgm:spPr/>
      <dgm:t>
        <a:bodyPr/>
        <a:lstStyle/>
        <a:p>
          <a:endParaRPr lang="pl-PL"/>
        </a:p>
      </dgm:t>
    </dgm:pt>
    <dgm:pt modelId="{AA26794D-DAB9-4FCD-B8AC-95A96034178B}" type="pres">
      <dgm:prSet presAssocID="{AF726012-E538-4ADE-9F3F-575E5E04FD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2269686-1419-41AB-A619-BA72896ADA04}" type="pres">
      <dgm:prSet presAssocID="{FE4B8355-70FC-4022-B535-7882FEADD344}" presName="linNode" presStyleCnt="0"/>
      <dgm:spPr/>
    </dgm:pt>
    <dgm:pt modelId="{928F53FB-3166-40D6-B0F6-DC54D2C5194E}" type="pres">
      <dgm:prSet presAssocID="{FE4B8355-70FC-4022-B535-7882FEADD344}" presName="parentText" presStyleLbl="node1" presStyleIdx="0" presStyleCnt="4" custScaleY="8146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083E73-32DD-4F1B-9D94-25C013AB0045}" type="pres">
      <dgm:prSet presAssocID="{FE4B8355-70FC-4022-B535-7882FEADD34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FAF4AFA-7D4C-43B4-B262-787521B2AC6A}" type="pres">
      <dgm:prSet presAssocID="{4448BEBC-5186-46BB-900D-8CD3F5A9C9A6}" presName="sp" presStyleCnt="0"/>
      <dgm:spPr/>
    </dgm:pt>
    <dgm:pt modelId="{A3C481D7-8BF4-4472-AA51-C85501940DF8}" type="pres">
      <dgm:prSet presAssocID="{7F6216D3-E1CF-4043-B078-A5D131614777}" presName="linNode" presStyleCnt="0"/>
      <dgm:spPr/>
    </dgm:pt>
    <dgm:pt modelId="{B2D7861E-596F-4CCE-8F78-5AB8CE067177}" type="pres">
      <dgm:prSet presAssocID="{7F6216D3-E1CF-4043-B078-A5D131614777}" presName="parentText" presStyleLbl="node1" presStyleIdx="1" presStyleCnt="4" custScaleY="94337" custLinFactNeighborX="-1239" custLinFactNeighborY="328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6D1DEBF-8295-428A-BA95-BB744D3B8A77}" type="pres">
      <dgm:prSet presAssocID="{7F6216D3-E1CF-4043-B078-A5D13161477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2BCFCFA-D9E9-46BA-B06D-78A92AE6836E}" type="pres">
      <dgm:prSet presAssocID="{7A2CF095-8403-4D16-8E2B-467500DA636F}" presName="sp" presStyleCnt="0"/>
      <dgm:spPr/>
    </dgm:pt>
    <dgm:pt modelId="{CA4529DD-38FE-4DB8-A53B-3C89AF514350}" type="pres">
      <dgm:prSet presAssocID="{EE6AAF13-F1A7-44E0-A648-0EE6E4EED97A}" presName="linNode" presStyleCnt="0"/>
      <dgm:spPr/>
    </dgm:pt>
    <dgm:pt modelId="{D5C747CC-097B-4F50-A236-515EE2E3205E}" type="pres">
      <dgm:prSet presAssocID="{EE6AAF13-F1A7-44E0-A648-0EE6E4EED97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5A7777-F535-4B4A-B923-0A11F65AEADE}" type="pres">
      <dgm:prSet presAssocID="{EE6AAF13-F1A7-44E0-A648-0EE6E4EED97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70A61A0-2275-4487-8C65-85B016D168A5}" type="pres">
      <dgm:prSet presAssocID="{9F9D68DB-374D-4730-92F5-0DCFAA79105C}" presName="sp" presStyleCnt="0"/>
      <dgm:spPr/>
    </dgm:pt>
    <dgm:pt modelId="{801AFAC2-0A5C-47C9-826D-82AA7283F1CE}" type="pres">
      <dgm:prSet presAssocID="{6AD1CA6A-641C-4214-B28C-EAF379F538ED}" presName="linNode" presStyleCnt="0"/>
      <dgm:spPr/>
    </dgm:pt>
    <dgm:pt modelId="{233DC3D1-E511-4470-A886-CB0310CCC1D5}" type="pres">
      <dgm:prSet presAssocID="{6AD1CA6A-641C-4214-B28C-EAF379F538E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4DA119-6998-4F4D-8A9F-858667EF4FAC}" type="pres">
      <dgm:prSet presAssocID="{6AD1CA6A-641C-4214-B28C-EAF379F538E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72CD864-B151-4D46-9B0F-3823B05F4343}" srcId="{AF726012-E538-4ADE-9F3F-575E5E04FDC9}" destId="{7F6216D3-E1CF-4043-B078-A5D131614777}" srcOrd="1" destOrd="0" parTransId="{F2E52928-AAD0-4B02-ACA2-2D68522CDDDA}" sibTransId="{7A2CF095-8403-4D16-8E2B-467500DA636F}"/>
    <dgm:cxn modelId="{0F492A5D-5D87-4532-BB04-372951D58A74}" type="presOf" srcId="{EE6AAF13-F1A7-44E0-A648-0EE6E4EED97A}" destId="{D5C747CC-097B-4F50-A236-515EE2E3205E}" srcOrd="0" destOrd="0" presId="urn:microsoft.com/office/officeart/2005/8/layout/vList5"/>
    <dgm:cxn modelId="{5E6C8D61-FEE3-45CF-84A2-BE72FFC52488}" srcId="{7F6216D3-E1CF-4043-B078-A5D131614777}" destId="{03294652-BE03-434C-8C4D-D92D88F89F1A}" srcOrd="1" destOrd="0" parTransId="{E17DFD68-654D-4DCE-AE8C-275BD2AAA6EA}" sibTransId="{9F55E901-6742-4D87-8271-D9C791717670}"/>
    <dgm:cxn modelId="{04F3F6B9-E23A-4264-8E2A-A6A4FAF714B9}" type="presOf" srcId="{B9711C18-9598-4F56-9519-A35A1370E276}" destId="{075A7777-F535-4B4A-B923-0A11F65AEADE}" srcOrd="0" destOrd="2" presId="urn:microsoft.com/office/officeart/2005/8/layout/vList5"/>
    <dgm:cxn modelId="{02B7E0DD-54B2-4836-9623-D1E6C111F13B}" srcId="{FE4B8355-70FC-4022-B535-7882FEADD344}" destId="{0F8E158D-B771-4DEB-A777-DFF9C2558020}" srcOrd="0" destOrd="0" parTransId="{5750FBF0-A69A-4CE9-A126-B8890038900D}" sibTransId="{11BE2980-EA5C-4279-88EB-A2DE90E700BA}"/>
    <dgm:cxn modelId="{DBDFE8EB-7954-4F52-B5ED-1F40524A63AE}" srcId="{AF726012-E538-4ADE-9F3F-575E5E04FDC9}" destId="{6AD1CA6A-641C-4214-B28C-EAF379F538ED}" srcOrd="3" destOrd="0" parTransId="{7499533A-8361-4277-951C-5D118A10537C}" sibTransId="{B733A792-5E43-44EC-B80F-E550D667FDB7}"/>
    <dgm:cxn modelId="{541B5D93-2C2C-4E8F-9A4B-BED8489D1050}" type="presOf" srcId="{CED94D7A-1151-436C-B0AC-41B5EA374C42}" destId="{075A7777-F535-4B4A-B923-0A11F65AEADE}" srcOrd="0" destOrd="1" presId="urn:microsoft.com/office/officeart/2005/8/layout/vList5"/>
    <dgm:cxn modelId="{DC80B32D-56CA-4B0A-BA86-312079DD15DE}" type="presOf" srcId="{FE4B8355-70FC-4022-B535-7882FEADD344}" destId="{928F53FB-3166-40D6-B0F6-DC54D2C5194E}" srcOrd="0" destOrd="0" presId="urn:microsoft.com/office/officeart/2005/8/layout/vList5"/>
    <dgm:cxn modelId="{5E029783-6E26-4020-A393-75DF0E564808}" type="presOf" srcId="{35E22B1E-807C-4E76-BC26-7458E6C77105}" destId="{654DA119-6998-4F4D-8A9F-858667EF4FAC}" srcOrd="0" destOrd="2" presId="urn:microsoft.com/office/officeart/2005/8/layout/vList5"/>
    <dgm:cxn modelId="{EDEBF86A-F0C0-49BD-BB0C-575F7C26F9C5}" srcId="{EE6AAF13-F1A7-44E0-A648-0EE6E4EED97A}" destId="{E1C19D63-FA39-499F-B9A3-64E11E525D70}" srcOrd="3" destOrd="0" parTransId="{56886910-F443-4D8D-AD23-FFEDC250576D}" sibTransId="{8276541B-DD5A-4790-B78E-07B2537E1AEC}"/>
    <dgm:cxn modelId="{4FC32D9C-EA26-4AC7-98AB-86F19D94E2BC}" srcId="{EE6AAF13-F1A7-44E0-A648-0EE6E4EED97A}" destId="{06FB6A37-BC2C-489B-AF35-98F4D4BAED3C}" srcOrd="4" destOrd="0" parTransId="{4081D559-F8C2-496D-AB69-C5E6A7A677C0}" sibTransId="{41AFF502-33BC-4D55-AD49-86496564BE66}"/>
    <dgm:cxn modelId="{FC89E424-D664-45B7-922D-93AFAF43BE42}" srcId="{6AD1CA6A-641C-4214-B28C-EAF379F538ED}" destId="{35E22B1E-807C-4E76-BC26-7458E6C77105}" srcOrd="2" destOrd="0" parTransId="{ED7641B8-7E51-4EF6-A815-40B2A4A62932}" sibTransId="{4FD2A9FC-E321-412D-8504-7B0C97CE64EA}"/>
    <dgm:cxn modelId="{109B2F56-AE8C-4694-902B-B79C6298ADFF}" type="presOf" srcId="{6AD1CA6A-641C-4214-B28C-EAF379F538ED}" destId="{233DC3D1-E511-4470-A886-CB0310CCC1D5}" srcOrd="0" destOrd="0" presId="urn:microsoft.com/office/officeart/2005/8/layout/vList5"/>
    <dgm:cxn modelId="{F1672B03-3EF0-4688-A200-C8950FE361DD}" type="presOf" srcId="{06FB6A37-BC2C-489B-AF35-98F4D4BAED3C}" destId="{075A7777-F535-4B4A-B923-0A11F65AEADE}" srcOrd="0" destOrd="4" presId="urn:microsoft.com/office/officeart/2005/8/layout/vList5"/>
    <dgm:cxn modelId="{F493AB10-650C-4C9C-AA4B-D18FDDF458A5}" type="presOf" srcId="{03294652-BE03-434C-8C4D-D92D88F89F1A}" destId="{06D1DEBF-8295-428A-BA95-BB744D3B8A77}" srcOrd="0" destOrd="1" presId="urn:microsoft.com/office/officeart/2005/8/layout/vList5"/>
    <dgm:cxn modelId="{0699E9CB-01B1-4B23-B935-1AB1EBC68879}" type="presOf" srcId="{503F2D49-1907-4BDA-B2A2-B76E5E9737E1}" destId="{06D1DEBF-8295-428A-BA95-BB744D3B8A77}" srcOrd="0" destOrd="0" presId="urn:microsoft.com/office/officeart/2005/8/layout/vList5"/>
    <dgm:cxn modelId="{CCC69FD7-9442-435F-BF15-2553C0ECFF14}" srcId="{AF726012-E538-4ADE-9F3F-575E5E04FDC9}" destId="{FE4B8355-70FC-4022-B535-7882FEADD344}" srcOrd="0" destOrd="0" parTransId="{E068578F-FFBD-48C6-B1EF-4C6846307DE6}" sibTransId="{4448BEBC-5186-46BB-900D-8CD3F5A9C9A6}"/>
    <dgm:cxn modelId="{70450B5B-ED55-4B53-8AF1-CB3BBACF4C1A}" type="presOf" srcId="{0918F8DC-1249-4E15-BD25-A2FF1C3FB21F}" destId="{075A7777-F535-4B4A-B923-0A11F65AEADE}" srcOrd="0" destOrd="0" presId="urn:microsoft.com/office/officeart/2005/8/layout/vList5"/>
    <dgm:cxn modelId="{52330E7E-0429-4C5E-A082-7E751C835143}" type="presOf" srcId="{3C397063-F93C-4DF7-9EA3-077FA2BCC38F}" destId="{654DA119-6998-4F4D-8A9F-858667EF4FAC}" srcOrd="0" destOrd="0" presId="urn:microsoft.com/office/officeart/2005/8/layout/vList5"/>
    <dgm:cxn modelId="{5724C18D-99A0-4A80-8B36-181C29E8C63B}" type="presOf" srcId="{7F6216D3-E1CF-4043-B078-A5D131614777}" destId="{B2D7861E-596F-4CCE-8F78-5AB8CE067177}" srcOrd="0" destOrd="0" presId="urn:microsoft.com/office/officeart/2005/8/layout/vList5"/>
    <dgm:cxn modelId="{FF5B3748-7963-4B79-845E-FBBED08BEE86}" type="presOf" srcId="{AF726012-E538-4ADE-9F3F-575E5E04FDC9}" destId="{AA26794D-DAB9-4FCD-B8AC-95A96034178B}" srcOrd="0" destOrd="0" presId="urn:microsoft.com/office/officeart/2005/8/layout/vList5"/>
    <dgm:cxn modelId="{2F117144-2516-458E-A4D6-02488DF1A392}" srcId="{EE6AAF13-F1A7-44E0-A648-0EE6E4EED97A}" destId="{0918F8DC-1249-4E15-BD25-A2FF1C3FB21F}" srcOrd="0" destOrd="0" parTransId="{A5CE808A-9A6D-4871-9666-0736DD5DAF9B}" sibTransId="{47CDAC81-94B1-4247-A89C-32E9E25FC56F}"/>
    <dgm:cxn modelId="{0A408097-6937-4D3B-9F00-AE33F6D01F77}" type="presOf" srcId="{D8BC8003-649D-4A51-86F8-24108A79789B}" destId="{654DA119-6998-4F4D-8A9F-858667EF4FAC}" srcOrd="0" destOrd="4" presId="urn:microsoft.com/office/officeart/2005/8/layout/vList5"/>
    <dgm:cxn modelId="{A40C92BC-EDAB-45F9-8ECC-89554C558055}" srcId="{6AD1CA6A-641C-4214-B28C-EAF379F538ED}" destId="{B46F48BD-C667-41F1-BDB1-7F10E4A66FCF}" srcOrd="3" destOrd="0" parTransId="{CD07D63B-306E-47BD-BC4A-2365B4279C6D}" sibTransId="{E7A510BD-6396-4184-B76D-1870F997F8FE}"/>
    <dgm:cxn modelId="{ECC4285A-FE86-49F8-96AA-F5762916031E}" srcId="{EE6AAF13-F1A7-44E0-A648-0EE6E4EED97A}" destId="{CED94D7A-1151-436C-B0AC-41B5EA374C42}" srcOrd="1" destOrd="0" parTransId="{4157A022-AF5D-493C-AB09-2C4B79A939FA}" sibTransId="{32C6B2E6-EAB3-4B3B-BAEC-32BA2B027A3C}"/>
    <dgm:cxn modelId="{1488DE92-9EE8-4BDA-841B-38FB6FAFD649}" srcId="{7F6216D3-E1CF-4043-B078-A5D131614777}" destId="{185E62DD-96A3-4A67-ADCB-9CF3C12E2E9E}" srcOrd="2" destOrd="0" parTransId="{467F2CD7-A6A1-4234-BBE3-6282B46A042F}" sibTransId="{CE2E4583-CA4C-4BE9-9474-557713F0848C}"/>
    <dgm:cxn modelId="{68395F78-4A9B-43FA-A7B7-C5ACF85BCAEC}" srcId="{7F6216D3-E1CF-4043-B078-A5D131614777}" destId="{A7BAF06A-ABBC-49D5-B7E5-7106721ECFBB}" srcOrd="4" destOrd="0" parTransId="{D0D4AACD-CF4E-4F28-9804-CBB19F4E8E03}" sibTransId="{BA3F8371-97A2-47B1-BF7A-2574C64EAC8D}"/>
    <dgm:cxn modelId="{8D57CF62-9CF1-4B12-BBEB-1B0B76590109}" srcId="{7F6216D3-E1CF-4043-B078-A5D131614777}" destId="{503F2D49-1907-4BDA-B2A2-B76E5E9737E1}" srcOrd="0" destOrd="0" parTransId="{AB1F4AD5-A27F-4062-B4BF-04580AAE1E63}" sibTransId="{B4372A0F-9F90-4833-B650-27F336FF4A91}"/>
    <dgm:cxn modelId="{FDA2D241-9278-4A57-B7CA-5A602580F727}" srcId="{AF726012-E538-4ADE-9F3F-575E5E04FDC9}" destId="{EE6AAF13-F1A7-44E0-A648-0EE6E4EED97A}" srcOrd="2" destOrd="0" parTransId="{54AB22C7-B9CB-44E3-A6A3-B4754A80F416}" sibTransId="{9F9D68DB-374D-4730-92F5-0DCFAA79105C}"/>
    <dgm:cxn modelId="{31F5234B-A082-48A2-B277-36CFE5A8C005}" type="presOf" srcId="{185E62DD-96A3-4A67-ADCB-9CF3C12E2E9E}" destId="{06D1DEBF-8295-428A-BA95-BB744D3B8A77}" srcOrd="0" destOrd="2" presId="urn:microsoft.com/office/officeart/2005/8/layout/vList5"/>
    <dgm:cxn modelId="{3C5D79FA-2222-409C-8521-A51D40DCF8E6}" srcId="{6AD1CA6A-641C-4214-B28C-EAF379F538ED}" destId="{3C397063-F93C-4DF7-9EA3-077FA2BCC38F}" srcOrd="0" destOrd="0" parTransId="{A896EA09-6757-46AC-B814-2E93DAE1D1F0}" sibTransId="{14C9C1BD-984D-4761-911E-42D78A29A50A}"/>
    <dgm:cxn modelId="{C1E76B27-A5D5-46A9-9BAD-FF1BA15530EA}" srcId="{6AD1CA6A-641C-4214-B28C-EAF379F538ED}" destId="{6360B6FD-DE44-43AB-BC7F-305EF4199A99}" srcOrd="1" destOrd="0" parTransId="{2632276C-35C7-4012-9B57-A6A021FF28BB}" sibTransId="{4D92A6D5-A80D-4BFE-B383-7B188D2DAA58}"/>
    <dgm:cxn modelId="{56765669-EB67-4405-B53F-565F8CA48EF4}" type="presOf" srcId="{6360B6FD-DE44-43AB-BC7F-305EF4199A99}" destId="{654DA119-6998-4F4D-8A9F-858667EF4FAC}" srcOrd="0" destOrd="1" presId="urn:microsoft.com/office/officeart/2005/8/layout/vList5"/>
    <dgm:cxn modelId="{58A403E1-8E4C-4FE1-B2FC-E31E4B218FC8}" type="presOf" srcId="{E1C19D63-FA39-499F-B9A3-64E11E525D70}" destId="{075A7777-F535-4B4A-B923-0A11F65AEADE}" srcOrd="0" destOrd="3" presId="urn:microsoft.com/office/officeart/2005/8/layout/vList5"/>
    <dgm:cxn modelId="{12726D5B-73EF-4F1D-AD4E-84B50E4069C7}" srcId="{EE6AAF13-F1A7-44E0-A648-0EE6E4EED97A}" destId="{B9711C18-9598-4F56-9519-A35A1370E276}" srcOrd="2" destOrd="0" parTransId="{D461F1B7-8920-4FE9-9840-3AE80263BBAE}" sibTransId="{BA1BAE1F-8838-484A-B56E-FE1DFC6CA141}"/>
    <dgm:cxn modelId="{6D90C86F-B91D-4E1B-B85E-90918F39A82B}" type="presOf" srcId="{0F8E158D-B771-4DEB-A777-DFF9C2558020}" destId="{D7083E73-32DD-4F1B-9D94-25C013AB0045}" srcOrd="0" destOrd="0" presId="urn:microsoft.com/office/officeart/2005/8/layout/vList5"/>
    <dgm:cxn modelId="{F08BFCA1-5E2E-4D59-8070-7C59EE2255AA}" type="presOf" srcId="{A7BAF06A-ABBC-49D5-B7E5-7106721ECFBB}" destId="{06D1DEBF-8295-428A-BA95-BB744D3B8A77}" srcOrd="0" destOrd="4" presId="urn:microsoft.com/office/officeart/2005/8/layout/vList5"/>
    <dgm:cxn modelId="{C362B8D2-98F4-4188-9363-01C155E09F00}" type="presOf" srcId="{4472AA92-E864-40D4-80C2-60CF01BCEE88}" destId="{06D1DEBF-8295-428A-BA95-BB744D3B8A77}" srcOrd="0" destOrd="3" presId="urn:microsoft.com/office/officeart/2005/8/layout/vList5"/>
    <dgm:cxn modelId="{AD499AE0-7FCC-446C-9490-8E6C699E4A0B}" srcId="{7F6216D3-E1CF-4043-B078-A5D131614777}" destId="{4472AA92-E864-40D4-80C2-60CF01BCEE88}" srcOrd="3" destOrd="0" parTransId="{99098773-B058-4E91-86B7-4F115D85D1D2}" sibTransId="{8951E022-1A94-497A-88EF-8A7B4BB72A99}"/>
    <dgm:cxn modelId="{7B9340FA-9062-4AB7-9EC9-7417C60C6D96}" type="presOf" srcId="{B46F48BD-C667-41F1-BDB1-7F10E4A66FCF}" destId="{654DA119-6998-4F4D-8A9F-858667EF4FAC}" srcOrd="0" destOrd="3" presId="urn:microsoft.com/office/officeart/2005/8/layout/vList5"/>
    <dgm:cxn modelId="{4381F2E6-86BC-4E61-8806-D35E9D555305}" srcId="{6AD1CA6A-641C-4214-B28C-EAF379F538ED}" destId="{D8BC8003-649D-4A51-86F8-24108A79789B}" srcOrd="4" destOrd="0" parTransId="{BF526DCA-555A-4C66-ABA5-B4719FFC1869}" sibTransId="{37D9CA22-DC9B-406E-AC6D-248C6483CC1A}"/>
    <dgm:cxn modelId="{46CB3BA2-E187-4E13-99FB-CCDCBE79CF90}" type="presParOf" srcId="{AA26794D-DAB9-4FCD-B8AC-95A96034178B}" destId="{12269686-1419-41AB-A619-BA72896ADA04}" srcOrd="0" destOrd="0" presId="urn:microsoft.com/office/officeart/2005/8/layout/vList5"/>
    <dgm:cxn modelId="{488BA227-A401-49E1-8663-F0C4FD80E0CB}" type="presParOf" srcId="{12269686-1419-41AB-A619-BA72896ADA04}" destId="{928F53FB-3166-40D6-B0F6-DC54D2C5194E}" srcOrd="0" destOrd="0" presId="urn:microsoft.com/office/officeart/2005/8/layout/vList5"/>
    <dgm:cxn modelId="{427B5FD4-EC38-4578-A0ED-D0F20A611AE4}" type="presParOf" srcId="{12269686-1419-41AB-A619-BA72896ADA04}" destId="{D7083E73-32DD-4F1B-9D94-25C013AB0045}" srcOrd="1" destOrd="0" presId="urn:microsoft.com/office/officeart/2005/8/layout/vList5"/>
    <dgm:cxn modelId="{35C0AAD8-0CB2-47E4-8D2A-A3572AEB6926}" type="presParOf" srcId="{AA26794D-DAB9-4FCD-B8AC-95A96034178B}" destId="{CFAF4AFA-7D4C-43B4-B262-787521B2AC6A}" srcOrd="1" destOrd="0" presId="urn:microsoft.com/office/officeart/2005/8/layout/vList5"/>
    <dgm:cxn modelId="{0690EA4C-F074-49A8-B395-1F8FAF407C73}" type="presParOf" srcId="{AA26794D-DAB9-4FCD-B8AC-95A96034178B}" destId="{A3C481D7-8BF4-4472-AA51-C85501940DF8}" srcOrd="2" destOrd="0" presId="urn:microsoft.com/office/officeart/2005/8/layout/vList5"/>
    <dgm:cxn modelId="{D23D7FE9-F80F-453D-A0AE-E4CBE6DFCA52}" type="presParOf" srcId="{A3C481D7-8BF4-4472-AA51-C85501940DF8}" destId="{B2D7861E-596F-4CCE-8F78-5AB8CE067177}" srcOrd="0" destOrd="0" presId="urn:microsoft.com/office/officeart/2005/8/layout/vList5"/>
    <dgm:cxn modelId="{369B568D-2B44-4B28-B253-96FBEEA913BF}" type="presParOf" srcId="{A3C481D7-8BF4-4472-AA51-C85501940DF8}" destId="{06D1DEBF-8295-428A-BA95-BB744D3B8A77}" srcOrd="1" destOrd="0" presId="urn:microsoft.com/office/officeart/2005/8/layout/vList5"/>
    <dgm:cxn modelId="{2CB98F7E-1EC7-4B74-BA8F-02414751B262}" type="presParOf" srcId="{AA26794D-DAB9-4FCD-B8AC-95A96034178B}" destId="{A2BCFCFA-D9E9-46BA-B06D-78A92AE6836E}" srcOrd="3" destOrd="0" presId="urn:microsoft.com/office/officeart/2005/8/layout/vList5"/>
    <dgm:cxn modelId="{C2C0787A-FDE7-43B5-985A-C9919AEE46E0}" type="presParOf" srcId="{AA26794D-DAB9-4FCD-B8AC-95A96034178B}" destId="{CA4529DD-38FE-4DB8-A53B-3C89AF514350}" srcOrd="4" destOrd="0" presId="urn:microsoft.com/office/officeart/2005/8/layout/vList5"/>
    <dgm:cxn modelId="{6AB97CD9-9715-4DB3-BF50-8353A94AEA4E}" type="presParOf" srcId="{CA4529DD-38FE-4DB8-A53B-3C89AF514350}" destId="{D5C747CC-097B-4F50-A236-515EE2E3205E}" srcOrd="0" destOrd="0" presId="urn:microsoft.com/office/officeart/2005/8/layout/vList5"/>
    <dgm:cxn modelId="{570A02C6-1799-407C-A255-CC0424D6C117}" type="presParOf" srcId="{CA4529DD-38FE-4DB8-A53B-3C89AF514350}" destId="{075A7777-F535-4B4A-B923-0A11F65AEADE}" srcOrd="1" destOrd="0" presId="urn:microsoft.com/office/officeart/2005/8/layout/vList5"/>
    <dgm:cxn modelId="{21C1BB17-3DC7-443C-A789-8C95F33E8183}" type="presParOf" srcId="{AA26794D-DAB9-4FCD-B8AC-95A96034178B}" destId="{C70A61A0-2275-4487-8C65-85B016D168A5}" srcOrd="5" destOrd="0" presId="urn:microsoft.com/office/officeart/2005/8/layout/vList5"/>
    <dgm:cxn modelId="{D3739A98-2C93-4DEA-A848-CD052D3470CE}" type="presParOf" srcId="{AA26794D-DAB9-4FCD-B8AC-95A96034178B}" destId="{801AFAC2-0A5C-47C9-826D-82AA7283F1CE}" srcOrd="6" destOrd="0" presId="urn:microsoft.com/office/officeart/2005/8/layout/vList5"/>
    <dgm:cxn modelId="{869F840E-48ED-4FFF-9728-C17D3FABEF0E}" type="presParOf" srcId="{801AFAC2-0A5C-47C9-826D-82AA7283F1CE}" destId="{233DC3D1-E511-4470-A886-CB0310CCC1D5}" srcOrd="0" destOrd="0" presId="urn:microsoft.com/office/officeart/2005/8/layout/vList5"/>
    <dgm:cxn modelId="{AD589A3C-ABF0-4110-B7CD-43E314FE1D8B}" type="presParOf" srcId="{801AFAC2-0A5C-47C9-826D-82AA7283F1CE}" destId="{654DA119-6998-4F4D-8A9F-858667EF4F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5F470-21C2-4588-9264-9B1E2DCD16B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160A9D5-6582-4F86-8CE9-1BA5A229ACD4}">
      <dgm:prSet phldrT="[Tekst]"/>
      <dgm:spPr/>
      <dgm:t>
        <a:bodyPr/>
        <a:lstStyle/>
        <a:p>
          <a:r>
            <a:rPr lang="pl-PL" dirty="0" smtClean="0"/>
            <a:t>Essentials</a:t>
          </a:r>
          <a:endParaRPr lang="pl-PL" dirty="0"/>
        </a:p>
      </dgm:t>
    </dgm:pt>
    <dgm:pt modelId="{FFBCC072-586F-4ECC-B8D2-C86A760A1053}" type="parTrans" cxnId="{809D8FAA-51D2-4257-A49A-A516B83C5F32}">
      <dgm:prSet/>
      <dgm:spPr/>
      <dgm:t>
        <a:bodyPr/>
        <a:lstStyle/>
        <a:p>
          <a:endParaRPr lang="pl-PL"/>
        </a:p>
      </dgm:t>
    </dgm:pt>
    <dgm:pt modelId="{104BC487-162B-4A2B-A2FD-25717ACE52BF}" type="sibTrans" cxnId="{809D8FAA-51D2-4257-A49A-A516B83C5F32}">
      <dgm:prSet/>
      <dgm:spPr/>
      <dgm:t>
        <a:bodyPr/>
        <a:lstStyle/>
        <a:p>
          <a:endParaRPr lang="pl-PL"/>
        </a:p>
      </dgm:t>
    </dgm:pt>
    <dgm:pt modelId="{E5C8F13B-8C7D-4B59-8381-DCDDFC7C18A0}">
      <dgm:prSet phldrT="[Tekst]" custT="1"/>
      <dgm:spPr/>
      <dgm:t>
        <a:bodyPr/>
        <a:lstStyle/>
        <a:p>
          <a:r>
            <a:rPr lang="pl-PL" sz="2800" dirty="0" err="1" smtClean="0"/>
            <a:t>Energy</a:t>
          </a:r>
          <a:r>
            <a:rPr lang="pl-PL" sz="2800" dirty="0" smtClean="0"/>
            <a:t> </a:t>
          </a:r>
          <a:r>
            <a:rPr lang="pl-PL" sz="2800" dirty="0" err="1" smtClean="0"/>
            <a:t>saving</a:t>
          </a:r>
          <a:endParaRPr lang="pl-PL" sz="2800" dirty="0"/>
        </a:p>
      </dgm:t>
    </dgm:pt>
    <dgm:pt modelId="{B43EDC72-BFFD-4DAD-9573-39135688E0FF}" type="parTrans" cxnId="{A9ED8180-39CB-459F-8ED2-3D1F01682C12}">
      <dgm:prSet/>
      <dgm:spPr/>
      <dgm:t>
        <a:bodyPr/>
        <a:lstStyle/>
        <a:p>
          <a:endParaRPr lang="pl-PL"/>
        </a:p>
      </dgm:t>
    </dgm:pt>
    <dgm:pt modelId="{E7317192-2C75-4BAA-BBBC-45325E25B705}" type="sibTrans" cxnId="{A9ED8180-39CB-459F-8ED2-3D1F01682C12}">
      <dgm:prSet/>
      <dgm:spPr/>
      <dgm:t>
        <a:bodyPr/>
        <a:lstStyle/>
        <a:p>
          <a:endParaRPr lang="pl-PL"/>
        </a:p>
      </dgm:t>
    </dgm:pt>
    <dgm:pt modelId="{18FC14EF-BAD5-4937-8B8D-CEEAED202ACB}">
      <dgm:prSet phldrT="[Tekst]" custT="1"/>
      <dgm:spPr/>
      <dgm:t>
        <a:bodyPr/>
        <a:lstStyle/>
        <a:p>
          <a:r>
            <a:rPr lang="pl-PL" sz="2800" dirty="0" err="1" smtClean="0"/>
            <a:t>Simplicity</a:t>
          </a:r>
          <a:endParaRPr lang="pl-PL" sz="2800" dirty="0"/>
        </a:p>
      </dgm:t>
    </dgm:pt>
    <dgm:pt modelId="{1274199E-1E1B-466F-88C9-39821B28679D}" type="parTrans" cxnId="{D255135A-BAC5-47E9-8526-7A0543694BB4}">
      <dgm:prSet/>
      <dgm:spPr/>
      <dgm:t>
        <a:bodyPr/>
        <a:lstStyle/>
        <a:p>
          <a:endParaRPr lang="pl-PL"/>
        </a:p>
      </dgm:t>
    </dgm:pt>
    <dgm:pt modelId="{35DE5CEA-99AA-4BEC-A2DC-EB2810C222CB}" type="sibTrans" cxnId="{D255135A-BAC5-47E9-8526-7A0543694BB4}">
      <dgm:prSet/>
      <dgm:spPr/>
      <dgm:t>
        <a:bodyPr/>
        <a:lstStyle/>
        <a:p>
          <a:endParaRPr lang="pl-PL"/>
        </a:p>
      </dgm:t>
    </dgm:pt>
    <dgm:pt modelId="{702007DA-EDFD-428B-88C8-FBC3B317A290}">
      <dgm:prSet phldrT="[Tekst]"/>
      <dgm:spPr/>
      <dgm:t>
        <a:bodyPr/>
        <a:lstStyle/>
        <a:p>
          <a:r>
            <a:rPr lang="pl-PL" dirty="0" smtClean="0"/>
            <a:t>Trade-</a:t>
          </a:r>
          <a:r>
            <a:rPr lang="pl-PL" dirty="0" err="1" smtClean="0"/>
            <a:t>offs</a:t>
          </a:r>
          <a:endParaRPr lang="pl-PL" dirty="0"/>
        </a:p>
      </dgm:t>
    </dgm:pt>
    <dgm:pt modelId="{D4FEF017-DDA1-4CF8-BFF3-B14814437281}" type="parTrans" cxnId="{F1132FBD-273D-4F6F-A233-5C9AE3AA1EE3}">
      <dgm:prSet/>
      <dgm:spPr/>
      <dgm:t>
        <a:bodyPr/>
        <a:lstStyle/>
        <a:p>
          <a:endParaRPr lang="pl-PL"/>
        </a:p>
      </dgm:t>
    </dgm:pt>
    <dgm:pt modelId="{EA1E0392-8396-4BA0-A671-67030081F3DE}" type="sibTrans" cxnId="{F1132FBD-273D-4F6F-A233-5C9AE3AA1EE3}">
      <dgm:prSet/>
      <dgm:spPr/>
      <dgm:t>
        <a:bodyPr/>
        <a:lstStyle/>
        <a:p>
          <a:endParaRPr lang="pl-PL"/>
        </a:p>
      </dgm:t>
    </dgm:pt>
    <dgm:pt modelId="{B2C1664E-90DE-4534-8348-EFEB5B3C250A}">
      <dgm:prSet phldrT="[Tekst]" custT="1"/>
      <dgm:spPr/>
      <dgm:t>
        <a:bodyPr/>
        <a:lstStyle/>
        <a:p>
          <a:r>
            <a:rPr lang="pl-PL" sz="2800" dirty="0" err="1" smtClean="0"/>
            <a:t>Low</a:t>
          </a:r>
          <a:r>
            <a:rPr lang="pl-PL" sz="2800" dirty="0" smtClean="0"/>
            <a:t> transfer </a:t>
          </a:r>
          <a:r>
            <a:rPr lang="pl-PL" sz="2800" dirty="0" err="1" smtClean="0"/>
            <a:t>rates</a:t>
          </a:r>
          <a:r>
            <a:rPr lang="pl-PL" sz="2800" dirty="0" smtClean="0"/>
            <a:t> (not a problem)</a:t>
          </a:r>
          <a:endParaRPr lang="pl-PL" sz="2800" dirty="0"/>
        </a:p>
      </dgm:t>
    </dgm:pt>
    <dgm:pt modelId="{95329B41-E5E8-4AFD-9D03-C521B0185BFC}" type="parTrans" cxnId="{5674B973-9D1D-4D50-ADA8-53EF34EC50E4}">
      <dgm:prSet/>
      <dgm:spPr/>
      <dgm:t>
        <a:bodyPr/>
        <a:lstStyle/>
        <a:p>
          <a:endParaRPr lang="pl-PL"/>
        </a:p>
      </dgm:t>
    </dgm:pt>
    <dgm:pt modelId="{B458EFC0-1894-4FF4-A972-BFBBF04CE2A2}" type="sibTrans" cxnId="{5674B973-9D1D-4D50-ADA8-53EF34EC50E4}">
      <dgm:prSet/>
      <dgm:spPr/>
      <dgm:t>
        <a:bodyPr/>
        <a:lstStyle/>
        <a:p>
          <a:endParaRPr lang="pl-PL"/>
        </a:p>
      </dgm:t>
    </dgm:pt>
    <dgm:pt modelId="{B428F630-6D19-4305-9EAB-105ED60DDBED}">
      <dgm:prSet phldrT="[Tekst]" custT="1"/>
      <dgm:spPr/>
      <dgm:t>
        <a:bodyPr/>
        <a:lstStyle/>
        <a:p>
          <a:r>
            <a:rPr lang="pl-PL" sz="2800" dirty="0" err="1" smtClean="0"/>
            <a:t>Reliability</a:t>
          </a:r>
          <a:endParaRPr lang="pl-PL" sz="2800" dirty="0"/>
        </a:p>
      </dgm:t>
    </dgm:pt>
    <dgm:pt modelId="{FD030722-D8E4-447C-A02E-AE149F1409DA}" type="parTrans" cxnId="{85F6CBB8-01FB-4872-840D-0ED735118F09}">
      <dgm:prSet/>
      <dgm:spPr/>
      <dgm:t>
        <a:bodyPr/>
        <a:lstStyle/>
        <a:p>
          <a:endParaRPr lang="pl-PL"/>
        </a:p>
      </dgm:t>
    </dgm:pt>
    <dgm:pt modelId="{3473DDF4-6DC1-4FF0-AB85-C3B0146D121E}" type="sibTrans" cxnId="{85F6CBB8-01FB-4872-840D-0ED735118F09}">
      <dgm:prSet/>
      <dgm:spPr/>
      <dgm:t>
        <a:bodyPr/>
        <a:lstStyle/>
        <a:p>
          <a:endParaRPr lang="pl-PL"/>
        </a:p>
      </dgm:t>
    </dgm:pt>
    <dgm:pt modelId="{35C7AE1F-B377-4FD4-A228-1BB8DC22CDC1}">
      <dgm:prSet phldrT="[Tekst]" custT="1"/>
      <dgm:spPr/>
      <dgm:t>
        <a:bodyPr/>
        <a:lstStyle/>
        <a:p>
          <a:r>
            <a:rPr lang="pl-PL" sz="2400" dirty="0" smtClean="0"/>
            <a:t>Small </a:t>
          </a:r>
          <a:r>
            <a:rPr lang="pl-PL" sz="2400" dirty="0" err="1" smtClean="0"/>
            <a:t>responsiveness</a:t>
          </a:r>
          <a:r>
            <a:rPr lang="pl-PL" sz="2400" dirty="0" smtClean="0"/>
            <a:t> (not a problem)</a:t>
          </a:r>
          <a:endParaRPr lang="pl-PL" sz="2400" dirty="0"/>
        </a:p>
      </dgm:t>
    </dgm:pt>
    <dgm:pt modelId="{2067F1E2-F0CD-4D0C-9FD9-32D13309F1FD}" type="sibTrans" cxnId="{E37358D4-2F8B-4F3C-A581-E648D97A50C7}">
      <dgm:prSet/>
      <dgm:spPr/>
      <dgm:t>
        <a:bodyPr/>
        <a:lstStyle/>
        <a:p>
          <a:endParaRPr lang="pl-PL"/>
        </a:p>
      </dgm:t>
    </dgm:pt>
    <dgm:pt modelId="{AE95CD26-351C-459E-AFAC-563503A10386}" type="parTrans" cxnId="{E37358D4-2F8B-4F3C-A581-E648D97A50C7}">
      <dgm:prSet/>
      <dgm:spPr/>
      <dgm:t>
        <a:bodyPr/>
        <a:lstStyle/>
        <a:p>
          <a:endParaRPr lang="pl-PL"/>
        </a:p>
      </dgm:t>
    </dgm:pt>
    <dgm:pt modelId="{EE625941-7DA3-4284-B664-E429B941CDC3}">
      <dgm:prSet phldrT="[Tekst]" custT="1"/>
      <dgm:spPr/>
      <dgm:t>
        <a:bodyPr/>
        <a:lstStyle/>
        <a:p>
          <a:r>
            <a:rPr lang="pl-PL" sz="2800" dirty="0" err="1" smtClean="0"/>
            <a:t>Flexibility</a:t>
          </a:r>
          <a:endParaRPr lang="pl-PL" sz="2800" dirty="0"/>
        </a:p>
      </dgm:t>
    </dgm:pt>
    <dgm:pt modelId="{BFE1C49A-BE28-4572-9D1D-D0456DA01E4B}" type="parTrans" cxnId="{5ED11673-D531-40E1-A9A1-150CE1FFF8A3}">
      <dgm:prSet/>
      <dgm:spPr/>
      <dgm:t>
        <a:bodyPr/>
        <a:lstStyle/>
        <a:p>
          <a:endParaRPr lang="pl-PL"/>
        </a:p>
      </dgm:t>
    </dgm:pt>
    <dgm:pt modelId="{0EAE73C5-D74A-4B7D-9FEF-CD3A7C6EF433}" type="sibTrans" cxnId="{5ED11673-D531-40E1-A9A1-150CE1FFF8A3}">
      <dgm:prSet/>
      <dgm:spPr/>
      <dgm:t>
        <a:bodyPr/>
        <a:lstStyle/>
        <a:p>
          <a:endParaRPr lang="pl-PL"/>
        </a:p>
      </dgm:t>
    </dgm:pt>
    <dgm:pt modelId="{0B663B14-81FB-4F8B-9DF4-5FC5FAF9A6EE}" type="pres">
      <dgm:prSet presAssocID="{7475F470-21C2-4588-9264-9B1E2DCD16B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54CF3658-5DED-40C7-9A5F-84E952AEA312}" type="pres">
      <dgm:prSet presAssocID="{6160A9D5-6582-4F86-8CE9-1BA5A229ACD4}" presName="compositeNode" presStyleCnt="0">
        <dgm:presLayoutVars>
          <dgm:bulletEnabled val="1"/>
        </dgm:presLayoutVars>
      </dgm:prSet>
      <dgm:spPr/>
    </dgm:pt>
    <dgm:pt modelId="{7599F37E-4D0B-40DE-AAE5-9A11ECF50398}" type="pres">
      <dgm:prSet presAssocID="{6160A9D5-6582-4F86-8CE9-1BA5A229ACD4}" presName="image" presStyleLbl="fgImgPlace1" presStyleIdx="0" presStyleCnt="2" custScaleX="68654" custScaleY="65458" custLinFactNeighborX="-5195" custLinFactNeighborY="9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3A11263-8E76-434E-B6DC-E7965765DD23}" type="pres">
      <dgm:prSet presAssocID="{6160A9D5-6582-4F86-8CE9-1BA5A229ACD4}" presName="childNode" presStyleLbl="node1" presStyleIdx="0" presStyleCnt="2" custScaleX="104612" custLinFactNeighborX="2443" custLinFactNeighborY="22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5C771C9-B929-4C0F-A53C-58AF7420C387}" type="pres">
      <dgm:prSet presAssocID="{6160A9D5-6582-4F86-8CE9-1BA5A229ACD4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4576E23-5285-4393-A2A9-AB70C427C8DD}" type="pres">
      <dgm:prSet presAssocID="{104BC487-162B-4A2B-A2FD-25717ACE52BF}" presName="sibTrans" presStyleCnt="0"/>
      <dgm:spPr/>
    </dgm:pt>
    <dgm:pt modelId="{75F887A8-1379-49EF-818F-81D8016BAF12}" type="pres">
      <dgm:prSet presAssocID="{702007DA-EDFD-428B-88C8-FBC3B317A290}" presName="compositeNode" presStyleCnt="0">
        <dgm:presLayoutVars>
          <dgm:bulletEnabled val="1"/>
        </dgm:presLayoutVars>
      </dgm:prSet>
      <dgm:spPr/>
    </dgm:pt>
    <dgm:pt modelId="{6350AA0E-701E-418B-A255-E5B565EA2885}" type="pres">
      <dgm:prSet presAssocID="{702007DA-EDFD-428B-88C8-FBC3B317A290}" presName="image" presStyleLbl="fgImgPlace1" presStyleIdx="1" presStyleCnt="2" custScaleX="73405" custScaleY="60356" custLinFactNeighborX="-31347" custLinFactNeighborY="92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29F22F4-BFBD-441D-9039-8BCE53E8AFE4}" type="pres">
      <dgm:prSet presAssocID="{702007DA-EDFD-428B-88C8-FBC3B317A290}" presName="childNode" presStyleLbl="node1" presStyleIdx="1" presStyleCnt="2" custScaleX="11416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1CB1299-C686-4105-9598-31CEA78567AC}" type="pres">
      <dgm:prSet presAssocID="{702007DA-EDFD-428B-88C8-FBC3B317A290}" presName="parentNode" presStyleLbl="revTx" presStyleIdx="1" presStyleCnt="2" custLinFactNeighborX="-81059" custLinFactNeighborY="22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255135A-BAC5-47E9-8526-7A0543694BB4}" srcId="{6160A9D5-6582-4F86-8CE9-1BA5A229ACD4}" destId="{18FC14EF-BAD5-4937-8B8D-CEEAED202ACB}" srcOrd="1" destOrd="0" parTransId="{1274199E-1E1B-466F-88C9-39821B28679D}" sibTransId="{35DE5CEA-99AA-4BEC-A2DC-EB2810C222CB}"/>
    <dgm:cxn modelId="{809D8FAA-51D2-4257-A49A-A516B83C5F32}" srcId="{7475F470-21C2-4588-9264-9B1E2DCD16BF}" destId="{6160A9D5-6582-4F86-8CE9-1BA5A229ACD4}" srcOrd="0" destOrd="0" parTransId="{FFBCC072-586F-4ECC-B8D2-C86A760A1053}" sibTransId="{104BC487-162B-4A2B-A2FD-25717ACE52BF}"/>
    <dgm:cxn modelId="{F1132FBD-273D-4F6F-A233-5C9AE3AA1EE3}" srcId="{7475F470-21C2-4588-9264-9B1E2DCD16BF}" destId="{702007DA-EDFD-428B-88C8-FBC3B317A290}" srcOrd="1" destOrd="0" parTransId="{D4FEF017-DDA1-4CF8-BFF3-B14814437281}" sibTransId="{EA1E0392-8396-4BA0-A671-67030081F3DE}"/>
    <dgm:cxn modelId="{E37358D4-2F8B-4F3C-A581-E648D97A50C7}" srcId="{702007DA-EDFD-428B-88C8-FBC3B317A290}" destId="{35C7AE1F-B377-4FD4-A228-1BB8DC22CDC1}" srcOrd="1" destOrd="0" parTransId="{AE95CD26-351C-459E-AFAC-563503A10386}" sibTransId="{2067F1E2-F0CD-4D0C-9FD9-32D13309F1FD}"/>
    <dgm:cxn modelId="{4782A967-FBDE-4C2C-BE1B-8A7737384706}" type="presOf" srcId="{702007DA-EDFD-428B-88C8-FBC3B317A290}" destId="{C1CB1299-C686-4105-9598-31CEA78567AC}" srcOrd="0" destOrd="0" presId="urn:microsoft.com/office/officeart/2005/8/layout/hList2"/>
    <dgm:cxn modelId="{DA59A15E-14C8-49AC-A4D3-E498284D9CDD}" type="presOf" srcId="{EE625941-7DA3-4284-B664-E429B941CDC3}" destId="{E3A11263-8E76-434E-B6DC-E7965765DD23}" srcOrd="0" destOrd="3" presId="urn:microsoft.com/office/officeart/2005/8/layout/hList2"/>
    <dgm:cxn modelId="{656EDC0A-964B-4E9B-8CE5-C0E708924BC6}" type="presOf" srcId="{7475F470-21C2-4588-9264-9B1E2DCD16BF}" destId="{0B663B14-81FB-4F8B-9DF4-5FC5FAF9A6EE}" srcOrd="0" destOrd="0" presId="urn:microsoft.com/office/officeart/2005/8/layout/hList2"/>
    <dgm:cxn modelId="{A9ED8180-39CB-459F-8ED2-3D1F01682C12}" srcId="{6160A9D5-6582-4F86-8CE9-1BA5A229ACD4}" destId="{E5C8F13B-8C7D-4B59-8381-DCDDFC7C18A0}" srcOrd="0" destOrd="0" parTransId="{B43EDC72-BFFD-4DAD-9573-39135688E0FF}" sibTransId="{E7317192-2C75-4BAA-BBBC-45325E25B705}"/>
    <dgm:cxn modelId="{5ED11673-D531-40E1-A9A1-150CE1FFF8A3}" srcId="{6160A9D5-6582-4F86-8CE9-1BA5A229ACD4}" destId="{EE625941-7DA3-4284-B664-E429B941CDC3}" srcOrd="3" destOrd="0" parTransId="{BFE1C49A-BE28-4572-9D1D-D0456DA01E4B}" sibTransId="{0EAE73C5-D74A-4B7D-9FEF-CD3A7C6EF433}"/>
    <dgm:cxn modelId="{A69DB235-64B7-4536-A8E2-12C018F3C91F}" type="presOf" srcId="{18FC14EF-BAD5-4937-8B8D-CEEAED202ACB}" destId="{E3A11263-8E76-434E-B6DC-E7965765DD23}" srcOrd="0" destOrd="1" presId="urn:microsoft.com/office/officeart/2005/8/layout/hList2"/>
    <dgm:cxn modelId="{CB81A384-DCFD-4A2F-B650-D114FC21AEA9}" type="presOf" srcId="{B428F630-6D19-4305-9EAB-105ED60DDBED}" destId="{E3A11263-8E76-434E-B6DC-E7965765DD23}" srcOrd="0" destOrd="2" presId="urn:microsoft.com/office/officeart/2005/8/layout/hList2"/>
    <dgm:cxn modelId="{A3DF0293-6F7E-4ABC-9537-A063BCC7AA21}" type="presOf" srcId="{35C7AE1F-B377-4FD4-A228-1BB8DC22CDC1}" destId="{A29F22F4-BFBD-441D-9039-8BCE53E8AFE4}" srcOrd="0" destOrd="1" presId="urn:microsoft.com/office/officeart/2005/8/layout/hList2"/>
    <dgm:cxn modelId="{BA6DF1C0-42E2-483C-9902-3E78D1283092}" type="presOf" srcId="{6160A9D5-6582-4F86-8CE9-1BA5A229ACD4}" destId="{B5C771C9-B929-4C0F-A53C-58AF7420C387}" srcOrd="0" destOrd="0" presId="urn:microsoft.com/office/officeart/2005/8/layout/hList2"/>
    <dgm:cxn modelId="{95E099FB-4486-49C1-A7EF-F5385C30577E}" type="presOf" srcId="{E5C8F13B-8C7D-4B59-8381-DCDDFC7C18A0}" destId="{E3A11263-8E76-434E-B6DC-E7965765DD23}" srcOrd="0" destOrd="0" presId="urn:microsoft.com/office/officeart/2005/8/layout/hList2"/>
    <dgm:cxn modelId="{C48D8AF1-FA15-43DE-97AF-B6D05D1DBDB1}" type="presOf" srcId="{B2C1664E-90DE-4534-8348-EFEB5B3C250A}" destId="{A29F22F4-BFBD-441D-9039-8BCE53E8AFE4}" srcOrd="0" destOrd="0" presId="urn:microsoft.com/office/officeart/2005/8/layout/hList2"/>
    <dgm:cxn modelId="{5674B973-9D1D-4D50-ADA8-53EF34EC50E4}" srcId="{702007DA-EDFD-428B-88C8-FBC3B317A290}" destId="{B2C1664E-90DE-4534-8348-EFEB5B3C250A}" srcOrd="0" destOrd="0" parTransId="{95329B41-E5E8-4AFD-9D03-C521B0185BFC}" sibTransId="{B458EFC0-1894-4FF4-A972-BFBBF04CE2A2}"/>
    <dgm:cxn modelId="{85F6CBB8-01FB-4872-840D-0ED735118F09}" srcId="{6160A9D5-6582-4F86-8CE9-1BA5A229ACD4}" destId="{B428F630-6D19-4305-9EAB-105ED60DDBED}" srcOrd="2" destOrd="0" parTransId="{FD030722-D8E4-447C-A02E-AE149F1409DA}" sibTransId="{3473DDF4-6DC1-4FF0-AB85-C3B0146D121E}"/>
    <dgm:cxn modelId="{1E2CCFC2-AE6E-4C9A-A610-187B30C41991}" type="presParOf" srcId="{0B663B14-81FB-4F8B-9DF4-5FC5FAF9A6EE}" destId="{54CF3658-5DED-40C7-9A5F-84E952AEA312}" srcOrd="0" destOrd="0" presId="urn:microsoft.com/office/officeart/2005/8/layout/hList2"/>
    <dgm:cxn modelId="{63983472-09BE-4554-95CE-C28D6CACAD4C}" type="presParOf" srcId="{54CF3658-5DED-40C7-9A5F-84E952AEA312}" destId="{7599F37E-4D0B-40DE-AAE5-9A11ECF50398}" srcOrd="0" destOrd="0" presId="urn:microsoft.com/office/officeart/2005/8/layout/hList2"/>
    <dgm:cxn modelId="{4D74275C-ACC8-4977-902F-43FE3622F088}" type="presParOf" srcId="{54CF3658-5DED-40C7-9A5F-84E952AEA312}" destId="{E3A11263-8E76-434E-B6DC-E7965765DD23}" srcOrd="1" destOrd="0" presId="urn:microsoft.com/office/officeart/2005/8/layout/hList2"/>
    <dgm:cxn modelId="{067C5454-2E61-42AE-9974-9CD077A008D7}" type="presParOf" srcId="{54CF3658-5DED-40C7-9A5F-84E952AEA312}" destId="{B5C771C9-B929-4C0F-A53C-58AF7420C387}" srcOrd="2" destOrd="0" presId="urn:microsoft.com/office/officeart/2005/8/layout/hList2"/>
    <dgm:cxn modelId="{286EF96C-B84D-418E-B10B-D93ADECBB11E}" type="presParOf" srcId="{0B663B14-81FB-4F8B-9DF4-5FC5FAF9A6EE}" destId="{E4576E23-5285-4393-A2A9-AB70C427C8DD}" srcOrd="1" destOrd="0" presId="urn:microsoft.com/office/officeart/2005/8/layout/hList2"/>
    <dgm:cxn modelId="{087430B0-7B93-41D0-81C8-C5B91DEB8E7F}" type="presParOf" srcId="{0B663B14-81FB-4F8B-9DF4-5FC5FAF9A6EE}" destId="{75F887A8-1379-49EF-818F-81D8016BAF12}" srcOrd="2" destOrd="0" presId="urn:microsoft.com/office/officeart/2005/8/layout/hList2"/>
    <dgm:cxn modelId="{4D6A8A4A-A202-44B0-90C3-56A6C646F762}" type="presParOf" srcId="{75F887A8-1379-49EF-818F-81D8016BAF12}" destId="{6350AA0E-701E-418B-A255-E5B565EA2885}" srcOrd="0" destOrd="0" presId="urn:microsoft.com/office/officeart/2005/8/layout/hList2"/>
    <dgm:cxn modelId="{E14D4D5D-EB70-494F-8EEB-C226630D19DE}" type="presParOf" srcId="{75F887A8-1379-49EF-818F-81D8016BAF12}" destId="{A29F22F4-BFBD-441D-9039-8BCE53E8AFE4}" srcOrd="1" destOrd="0" presId="urn:microsoft.com/office/officeart/2005/8/layout/hList2"/>
    <dgm:cxn modelId="{2DAE3091-E9FB-497E-A86B-07F1F2B4A1F8}" type="presParOf" srcId="{75F887A8-1379-49EF-818F-81D8016BAF12}" destId="{C1CB1299-C686-4105-9598-31CEA78567AC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E9C528-F310-44ED-8582-A9E473667C7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881F05C2-A0DB-412D-A873-DAA353308725}">
      <dgm:prSet phldrT="[Tekst]"/>
      <dgm:spPr/>
      <dgm:t>
        <a:bodyPr/>
        <a:lstStyle/>
        <a:p>
          <a:r>
            <a:rPr lang="pl-PL" dirty="0" err="1" smtClean="0"/>
            <a:t>temperature</a:t>
          </a:r>
          <a:r>
            <a:rPr lang="pl-PL" dirty="0" smtClean="0"/>
            <a:t> </a:t>
          </a:r>
          <a:r>
            <a:rPr lang="pl-PL" dirty="0" err="1" smtClean="0"/>
            <a:t>sender</a:t>
          </a:r>
          <a:endParaRPr lang="pl-PL" dirty="0"/>
        </a:p>
      </dgm:t>
    </dgm:pt>
    <dgm:pt modelId="{C7EB7EAB-5692-40FA-893E-3C373F7A23B8}" type="parTrans" cxnId="{8466277A-4202-4693-A48E-6E8A8E2853DC}">
      <dgm:prSet/>
      <dgm:spPr/>
      <dgm:t>
        <a:bodyPr/>
        <a:lstStyle/>
        <a:p>
          <a:endParaRPr lang="pl-PL"/>
        </a:p>
      </dgm:t>
    </dgm:pt>
    <dgm:pt modelId="{E07B6841-3F83-48CE-9478-4C6A1DDEC2D4}" type="sibTrans" cxnId="{8466277A-4202-4693-A48E-6E8A8E2853DC}">
      <dgm:prSet/>
      <dgm:spPr/>
      <dgm:t>
        <a:bodyPr/>
        <a:lstStyle/>
        <a:p>
          <a:endParaRPr lang="pl-PL"/>
        </a:p>
      </dgm:t>
    </dgm:pt>
    <dgm:pt modelId="{D6586CB9-2759-4149-A930-B3E6DD46CE1C}">
      <dgm:prSet phldrT="[Tekst]"/>
      <dgm:spPr/>
      <dgm:t>
        <a:bodyPr/>
        <a:lstStyle/>
        <a:p>
          <a:r>
            <a:rPr lang="pl-PL" dirty="0" smtClean="0"/>
            <a:t>DATA INTEGRATOR WITH MODBUS</a:t>
          </a:r>
          <a:endParaRPr lang="pl-PL" dirty="0"/>
        </a:p>
      </dgm:t>
    </dgm:pt>
    <dgm:pt modelId="{444FACC9-11BC-4006-9946-0C831046ADA3}" type="parTrans" cxnId="{8589EF6A-F5A4-43B9-BB38-CC6799DA108F}">
      <dgm:prSet/>
      <dgm:spPr/>
      <dgm:t>
        <a:bodyPr/>
        <a:lstStyle/>
        <a:p>
          <a:endParaRPr lang="pl-PL"/>
        </a:p>
      </dgm:t>
    </dgm:pt>
    <dgm:pt modelId="{C6BF9D5C-E04E-42EF-9E0F-B91A225791B4}" type="sibTrans" cxnId="{8589EF6A-F5A4-43B9-BB38-CC6799DA108F}">
      <dgm:prSet/>
      <dgm:spPr/>
      <dgm:t>
        <a:bodyPr/>
        <a:lstStyle/>
        <a:p>
          <a:endParaRPr lang="pl-PL"/>
        </a:p>
      </dgm:t>
    </dgm:pt>
    <dgm:pt modelId="{915C8FDA-EEB5-4DCF-BBE1-895CD09A360B}">
      <dgm:prSet phldrT="[Tekst]"/>
      <dgm:spPr/>
      <dgm:t>
        <a:bodyPr/>
        <a:lstStyle/>
        <a:p>
          <a:r>
            <a:rPr lang="pl-PL" dirty="0" err="1" smtClean="0"/>
            <a:t>led</a:t>
          </a:r>
          <a:r>
            <a:rPr lang="pl-PL" dirty="0" smtClean="0"/>
            <a:t> driver</a:t>
          </a:r>
          <a:endParaRPr lang="pl-PL" dirty="0"/>
        </a:p>
      </dgm:t>
    </dgm:pt>
    <dgm:pt modelId="{1F0D35F1-415D-43DA-BBCB-FE298AD3BADF}" type="parTrans" cxnId="{A823341B-F39F-4655-917F-F92480BF8FC1}">
      <dgm:prSet/>
      <dgm:spPr/>
      <dgm:t>
        <a:bodyPr/>
        <a:lstStyle/>
        <a:p>
          <a:endParaRPr lang="pl-PL"/>
        </a:p>
      </dgm:t>
    </dgm:pt>
    <dgm:pt modelId="{DB975308-7B4A-4342-AEC4-11FA5F5B2D00}" type="sibTrans" cxnId="{A823341B-F39F-4655-917F-F92480BF8FC1}">
      <dgm:prSet/>
      <dgm:spPr/>
      <dgm:t>
        <a:bodyPr/>
        <a:lstStyle/>
        <a:p>
          <a:endParaRPr lang="pl-PL"/>
        </a:p>
      </dgm:t>
    </dgm:pt>
    <dgm:pt modelId="{9881DCA4-5751-4D88-8431-530F7C9C5B4E}" type="pres">
      <dgm:prSet presAssocID="{56E9C528-F310-44ED-8582-A9E473667C7A}" presName="Name0" presStyleCnt="0">
        <dgm:presLayoutVars>
          <dgm:chMax val="7"/>
          <dgm:dir/>
          <dgm:resizeHandles val="exact"/>
        </dgm:presLayoutVars>
      </dgm:prSet>
      <dgm:spPr/>
    </dgm:pt>
    <dgm:pt modelId="{E2F14F20-DB79-4088-B0E1-D99C6F08236F}" type="pres">
      <dgm:prSet presAssocID="{56E9C528-F310-44ED-8582-A9E473667C7A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70A410C-12A3-4DD9-8865-36EF0EFBCA44}" type="pres">
      <dgm:prSet presAssocID="{56E9C528-F310-44ED-8582-A9E473667C7A}" presName="ellipse2" presStyleLbl="vennNode1" presStyleIdx="1" presStyleCnt="3" custScaleX="131840" custScaleY="12269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D1308D3-0ADF-47FA-85CF-ADE27E47A2CD}" type="pres">
      <dgm:prSet presAssocID="{56E9C528-F310-44ED-8582-A9E473667C7A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1346D95-AA4E-40BF-AB27-A73FBC81E2F3}" type="presOf" srcId="{915C8FDA-EEB5-4DCF-BBE1-895CD09A360B}" destId="{FD1308D3-0ADF-47FA-85CF-ADE27E47A2CD}" srcOrd="0" destOrd="0" presId="urn:microsoft.com/office/officeart/2005/8/layout/rings+Icon"/>
    <dgm:cxn modelId="{A823341B-F39F-4655-917F-F92480BF8FC1}" srcId="{56E9C528-F310-44ED-8582-A9E473667C7A}" destId="{915C8FDA-EEB5-4DCF-BBE1-895CD09A360B}" srcOrd="2" destOrd="0" parTransId="{1F0D35F1-415D-43DA-BBCB-FE298AD3BADF}" sibTransId="{DB975308-7B4A-4342-AEC4-11FA5F5B2D00}"/>
    <dgm:cxn modelId="{A62E5CEF-D43C-492F-8C9A-2935F3E61338}" type="presOf" srcId="{881F05C2-A0DB-412D-A873-DAA353308725}" destId="{E2F14F20-DB79-4088-B0E1-D99C6F08236F}" srcOrd="0" destOrd="0" presId="urn:microsoft.com/office/officeart/2005/8/layout/rings+Icon"/>
    <dgm:cxn modelId="{8466277A-4202-4693-A48E-6E8A8E2853DC}" srcId="{56E9C528-F310-44ED-8582-A9E473667C7A}" destId="{881F05C2-A0DB-412D-A873-DAA353308725}" srcOrd="0" destOrd="0" parTransId="{C7EB7EAB-5692-40FA-893E-3C373F7A23B8}" sibTransId="{E07B6841-3F83-48CE-9478-4C6A1DDEC2D4}"/>
    <dgm:cxn modelId="{43B20860-C607-4ACD-A3BA-DE40C6A370F8}" type="presOf" srcId="{D6586CB9-2759-4149-A930-B3E6DD46CE1C}" destId="{270A410C-12A3-4DD9-8865-36EF0EFBCA44}" srcOrd="0" destOrd="0" presId="urn:microsoft.com/office/officeart/2005/8/layout/rings+Icon"/>
    <dgm:cxn modelId="{D1B49270-3036-4F4D-9145-56A205801E59}" type="presOf" srcId="{56E9C528-F310-44ED-8582-A9E473667C7A}" destId="{9881DCA4-5751-4D88-8431-530F7C9C5B4E}" srcOrd="0" destOrd="0" presId="urn:microsoft.com/office/officeart/2005/8/layout/rings+Icon"/>
    <dgm:cxn modelId="{8589EF6A-F5A4-43B9-BB38-CC6799DA108F}" srcId="{56E9C528-F310-44ED-8582-A9E473667C7A}" destId="{D6586CB9-2759-4149-A930-B3E6DD46CE1C}" srcOrd="1" destOrd="0" parTransId="{444FACC9-11BC-4006-9946-0C831046ADA3}" sibTransId="{C6BF9D5C-E04E-42EF-9E0F-B91A225791B4}"/>
    <dgm:cxn modelId="{CBFA940D-5A96-48FB-AADB-57BFA464BFD9}" type="presParOf" srcId="{9881DCA4-5751-4D88-8431-530F7C9C5B4E}" destId="{E2F14F20-DB79-4088-B0E1-D99C6F08236F}" srcOrd="0" destOrd="0" presId="urn:microsoft.com/office/officeart/2005/8/layout/rings+Icon"/>
    <dgm:cxn modelId="{5888EE92-B3F4-4D74-86B2-FFC1E44377F6}" type="presParOf" srcId="{9881DCA4-5751-4D88-8431-530F7C9C5B4E}" destId="{270A410C-12A3-4DD9-8865-36EF0EFBCA44}" srcOrd="1" destOrd="0" presId="urn:microsoft.com/office/officeart/2005/8/layout/rings+Icon"/>
    <dgm:cxn modelId="{40708860-5277-4763-BB1C-5EE639EFFEAD}" type="presParOf" srcId="{9881DCA4-5751-4D88-8431-530F7C9C5B4E}" destId="{FD1308D3-0ADF-47FA-85CF-ADE27E47A2C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58AF59-D954-459E-8297-E1077C5AEBA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D6B0524-D641-447D-9123-57553E3454FD}">
      <dgm:prSet phldrT="[Tekst]" custT="1"/>
      <dgm:spPr/>
      <dgm:t>
        <a:bodyPr/>
        <a:lstStyle/>
        <a:p>
          <a:r>
            <a:rPr lang="pl-PL" sz="1800" dirty="0" err="1" smtClean="0"/>
            <a:t>Temperature</a:t>
          </a:r>
          <a:r>
            <a:rPr lang="pl-PL" sz="1800" dirty="0" smtClean="0"/>
            <a:t> </a:t>
          </a:r>
          <a:r>
            <a:rPr lang="pl-PL" sz="1800" dirty="0" err="1" smtClean="0"/>
            <a:t>measurements</a:t>
          </a:r>
          <a:r>
            <a:rPr lang="pl-PL" sz="1800" dirty="0" smtClean="0"/>
            <a:t> and </a:t>
          </a:r>
          <a:r>
            <a:rPr lang="pl-PL" sz="1800" dirty="0" err="1" smtClean="0"/>
            <a:t>battery</a:t>
          </a:r>
          <a:r>
            <a:rPr lang="pl-PL" sz="1800" dirty="0" smtClean="0"/>
            <a:t> </a:t>
          </a:r>
          <a:r>
            <a:rPr lang="pl-PL" sz="1800" dirty="0" err="1" smtClean="0"/>
            <a:t>level</a:t>
          </a:r>
          <a:r>
            <a:rPr lang="pl-PL" sz="1800" dirty="0" smtClean="0"/>
            <a:t> </a:t>
          </a:r>
          <a:r>
            <a:rPr lang="pl-PL" sz="1800" dirty="0" err="1" smtClean="0"/>
            <a:t>are</a:t>
          </a:r>
          <a:r>
            <a:rPr lang="pl-PL" sz="1800" dirty="0" smtClean="0"/>
            <a:t> </a:t>
          </a:r>
          <a:r>
            <a:rPr lang="pl-PL" sz="1800" dirty="0" err="1" smtClean="0"/>
            <a:t>send</a:t>
          </a:r>
          <a:r>
            <a:rPr lang="pl-PL" sz="1800" dirty="0" smtClean="0"/>
            <a:t> in </a:t>
          </a:r>
          <a:r>
            <a:rPr lang="pl-PL" sz="1800" dirty="0" err="1" smtClean="0"/>
            <a:t>advertising</a:t>
          </a:r>
          <a:r>
            <a:rPr lang="pl-PL" sz="1800" dirty="0" smtClean="0"/>
            <a:t> </a:t>
          </a:r>
          <a:r>
            <a:rPr lang="pl-PL" sz="1800" dirty="0" err="1" smtClean="0"/>
            <a:t>packet</a:t>
          </a:r>
          <a:r>
            <a:rPr lang="pl-PL" sz="1800" dirty="0" smtClean="0"/>
            <a:t>, to be </a:t>
          </a:r>
          <a:r>
            <a:rPr lang="pl-PL" sz="1800" dirty="0" err="1" smtClean="0"/>
            <a:t>precise</a:t>
          </a:r>
          <a:r>
            <a:rPr lang="pl-PL" sz="1800" dirty="0" smtClean="0"/>
            <a:t> – in service data</a:t>
          </a:r>
          <a:endParaRPr lang="pl-PL" sz="1800" dirty="0"/>
        </a:p>
      </dgm:t>
    </dgm:pt>
    <dgm:pt modelId="{74E13137-4B00-4242-A9E9-3A9F8BF5C78B}" type="parTrans" cxnId="{EB6A4D1B-4ACA-4D26-87D6-2BBAF545C2B9}">
      <dgm:prSet/>
      <dgm:spPr/>
      <dgm:t>
        <a:bodyPr/>
        <a:lstStyle/>
        <a:p>
          <a:endParaRPr lang="pl-PL"/>
        </a:p>
      </dgm:t>
    </dgm:pt>
    <dgm:pt modelId="{459B8F41-C94C-4DF1-82E9-B9B6369FF0FB}" type="sibTrans" cxnId="{EB6A4D1B-4ACA-4D26-87D6-2BBAF545C2B9}">
      <dgm:prSet/>
      <dgm:spPr/>
      <dgm:t>
        <a:bodyPr/>
        <a:lstStyle/>
        <a:p>
          <a:endParaRPr lang="pl-PL"/>
        </a:p>
      </dgm:t>
    </dgm:pt>
    <dgm:pt modelId="{BC858F7B-21F8-4C96-B07C-F27D37B2BE3D}">
      <dgm:prSet phldrT="[Tekst]" custT="1"/>
      <dgm:spPr/>
      <dgm:t>
        <a:bodyPr/>
        <a:lstStyle/>
        <a:p>
          <a:r>
            <a:rPr lang="pl-PL" sz="1800" dirty="0" err="1" smtClean="0"/>
            <a:t>Values</a:t>
          </a:r>
          <a:r>
            <a:rPr lang="pl-PL" sz="1800" dirty="0" smtClean="0"/>
            <a:t> </a:t>
          </a:r>
          <a:r>
            <a:rPr lang="pl-PL" sz="1800" dirty="0" err="1" smtClean="0"/>
            <a:t>are</a:t>
          </a:r>
          <a:r>
            <a:rPr lang="pl-PL" sz="1800" dirty="0" smtClean="0"/>
            <a:t> </a:t>
          </a:r>
          <a:r>
            <a:rPr lang="pl-PL" sz="1800" dirty="0" err="1" smtClean="0"/>
            <a:t>updated</a:t>
          </a:r>
          <a:r>
            <a:rPr lang="pl-PL" sz="1800" dirty="0" smtClean="0"/>
            <a:t> </a:t>
          </a:r>
          <a:r>
            <a:rPr lang="pl-PL" sz="1800" dirty="0" err="1" smtClean="0"/>
            <a:t>every</a:t>
          </a:r>
          <a:r>
            <a:rPr lang="pl-PL" sz="1800" dirty="0" smtClean="0"/>
            <a:t> </a:t>
          </a:r>
          <a:r>
            <a:rPr lang="pl-PL" sz="1800" dirty="0" err="1" smtClean="0"/>
            <a:t>fixed</a:t>
          </a:r>
          <a:r>
            <a:rPr lang="pl-PL" sz="1800" dirty="0" smtClean="0"/>
            <a:t> </a:t>
          </a:r>
          <a:r>
            <a:rPr lang="pl-PL" sz="1800" dirty="0" err="1" smtClean="0"/>
            <a:t>time</a:t>
          </a:r>
          <a:r>
            <a:rPr lang="pl-PL" sz="1800" dirty="0" smtClean="0"/>
            <a:t> </a:t>
          </a:r>
          <a:r>
            <a:rPr lang="pl-PL" sz="1800" dirty="0" err="1" smtClean="0"/>
            <a:t>due</a:t>
          </a:r>
          <a:r>
            <a:rPr lang="pl-PL" sz="1800" dirty="0" smtClean="0"/>
            <a:t> to </a:t>
          </a:r>
          <a:r>
            <a:rPr lang="pl-PL" sz="1800" dirty="0" err="1" smtClean="0"/>
            <a:t>app_timer’s</a:t>
          </a:r>
          <a:r>
            <a:rPr lang="pl-PL" sz="1800" dirty="0" smtClean="0"/>
            <a:t> </a:t>
          </a:r>
          <a:r>
            <a:rPr lang="pl-PL" sz="1800" dirty="0" err="1" smtClean="0"/>
            <a:t>timeout</a:t>
          </a:r>
          <a:endParaRPr lang="pl-PL" sz="1800" dirty="0"/>
        </a:p>
      </dgm:t>
    </dgm:pt>
    <dgm:pt modelId="{384A1808-FB93-4E28-A7E0-198AA492A911}" type="parTrans" cxnId="{19DFB66D-EEC7-4FD2-8449-5B03587F683D}">
      <dgm:prSet/>
      <dgm:spPr/>
      <dgm:t>
        <a:bodyPr/>
        <a:lstStyle/>
        <a:p>
          <a:endParaRPr lang="pl-PL"/>
        </a:p>
      </dgm:t>
    </dgm:pt>
    <dgm:pt modelId="{C78C745C-6DAF-4E1B-9721-9C7261BF55F3}" type="sibTrans" cxnId="{19DFB66D-EEC7-4FD2-8449-5B03587F683D}">
      <dgm:prSet/>
      <dgm:spPr/>
      <dgm:t>
        <a:bodyPr/>
        <a:lstStyle/>
        <a:p>
          <a:endParaRPr lang="pl-PL"/>
        </a:p>
      </dgm:t>
    </dgm:pt>
    <dgm:pt modelId="{7585892D-FD1A-4831-A784-CE44218F6B0F}">
      <dgm:prSet phldrT="[Tekst]" custT="1"/>
      <dgm:spPr/>
      <dgm:t>
        <a:bodyPr/>
        <a:lstStyle/>
        <a:p>
          <a:r>
            <a:rPr lang="pl-PL" sz="1800" dirty="0" smtClean="0"/>
            <a:t>Compatible with </a:t>
          </a:r>
          <a:r>
            <a:rPr lang="pl-PL" sz="1800" dirty="0" err="1" smtClean="0"/>
            <a:t>nRF</a:t>
          </a:r>
          <a:r>
            <a:rPr lang="pl-PL" sz="1800" dirty="0" smtClean="0"/>
            <a:t> Temp 2.0 </a:t>
          </a:r>
          <a:r>
            <a:rPr lang="pl-PL" sz="1800" dirty="0" err="1" smtClean="0"/>
            <a:t>Androis</a:t>
          </a:r>
          <a:r>
            <a:rPr lang="pl-PL" sz="1800" dirty="0" smtClean="0"/>
            <a:t>/</a:t>
          </a:r>
          <a:r>
            <a:rPr lang="pl-PL" sz="1800" dirty="0" err="1" smtClean="0"/>
            <a:t>iOS</a:t>
          </a:r>
          <a:r>
            <a:rPr lang="pl-PL" sz="1800" dirty="0" smtClean="0"/>
            <a:t> </a:t>
          </a:r>
          <a:r>
            <a:rPr lang="pl-PL" sz="1800" dirty="0" err="1" smtClean="0"/>
            <a:t>app</a:t>
          </a:r>
          <a:endParaRPr lang="pl-PL" sz="1800" dirty="0"/>
        </a:p>
      </dgm:t>
    </dgm:pt>
    <dgm:pt modelId="{2420DB15-DAC7-4370-A3B2-D6B1F31AFC4D}" type="parTrans" cxnId="{AED91FAE-E9F9-4214-95A6-ED311BBEDA57}">
      <dgm:prSet/>
      <dgm:spPr/>
      <dgm:t>
        <a:bodyPr/>
        <a:lstStyle/>
        <a:p>
          <a:endParaRPr lang="pl-PL"/>
        </a:p>
      </dgm:t>
    </dgm:pt>
    <dgm:pt modelId="{19CC55E9-A257-46EE-BB79-07C9F22388AB}" type="sibTrans" cxnId="{AED91FAE-E9F9-4214-95A6-ED311BBEDA57}">
      <dgm:prSet/>
      <dgm:spPr/>
      <dgm:t>
        <a:bodyPr/>
        <a:lstStyle/>
        <a:p>
          <a:endParaRPr lang="pl-PL"/>
        </a:p>
      </dgm:t>
    </dgm:pt>
    <dgm:pt modelId="{E34F97E1-588B-40E2-A9D4-CA531BF71C91}">
      <dgm:prSet phldrT="[Tekst]" custT="1"/>
      <dgm:spPr/>
      <dgm:t>
        <a:bodyPr/>
        <a:lstStyle/>
        <a:p>
          <a:r>
            <a:rPr lang="pl-PL" sz="1800" dirty="0" smtClean="0"/>
            <a:t>Non-</a:t>
          </a:r>
          <a:r>
            <a:rPr lang="pl-PL" sz="1800" dirty="0" err="1" smtClean="0"/>
            <a:t>connectable</a:t>
          </a:r>
          <a:r>
            <a:rPr lang="pl-PL" sz="1800" dirty="0" smtClean="0"/>
            <a:t>, </a:t>
          </a:r>
          <a:r>
            <a:rPr lang="pl-PL" sz="1800" dirty="0" err="1" smtClean="0"/>
            <a:t>only</a:t>
          </a:r>
          <a:r>
            <a:rPr lang="pl-PL" sz="1800" dirty="0" smtClean="0"/>
            <a:t> one-</a:t>
          </a:r>
          <a:r>
            <a:rPr lang="pl-PL" sz="1800" dirty="0" err="1" smtClean="0"/>
            <a:t>way</a:t>
          </a:r>
          <a:r>
            <a:rPr lang="pl-PL" sz="1800" dirty="0" smtClean="0"/>
            <a:t> </a:t>
          </a:r>
          <a:r>
            <a:rPr lang="pl-PL" sz="1800" dirty="0" err="1" smtClean="0"/>
            <a:t>communication</a:t>
          </a:r>
          <a:r>
            <a:rPr lang="pl-PL" sz="1800" dirty="0" smtClean="0"/>
            <a:t> </a:t>
          </a:r>
          <a:r>
            <a:rPr lang="pl-PL" sz="1800" dirty="0" err="1" smtClean="0"/>
            <a:t>is</a:t>
          </a:r>
          <a:r>
            <a:rPr lang="pl-PL" sz="1800" dirty="0" smtClean="0"/>
            <a:t> </a:t>
          </a:r>
          <a:r>
            <a:rPr lang="pl-PL" sz="1800" dirty="0" err="1" smtClean="0"/>
            <a:t>possible</a:t>
          </a:r>
          <a:endParaRPr lang="pl-PL" sz="1800" dirty="0"/>
        </a:p>
      </dgm:t>
    </dgm:pt>
    <dgm:pt modelId="{23792F2A-91BB-4E59-9C1C-FF0878D6E31C}" type="parTrans" cxnId="{17EBDB8F-DE61-4150-9CD4-42688679F27F}">
      <dgm:prSet/>
      <dgm:spPr/>
      <dgm:t>
        <a:bodyPr/>
        <a:lstStyle/>
        <a:p>
          <a:endParaRPr lang="pl-PL"/>
        </a:p>
      </dgm:t>
    </dgm:pt>
    <dgm:pt modelId="{424354BC-0DF5-45A4-9314-84B22BEE468F}" type="sibTrans" cxnId="{17EBDB8F-DE61-4150-9CD4-42688679F27F}">
      <dgm:prSet/>
      <dgm:spPr/>
      <dgm:t>
        <a:bodyPr/>
        <a:lstStyle/>
        <a:p>
          <a:endParaRPr lang="pl-PL"/>
        </a:p>
      </dgm:t>
    </dgm:pt>
    <dgm:pt modelId="{A989A2EB-C8F0-4766-805E-3FAE01B609F1}">
      <dgm:prSet phldrT="[Tekst]"/>
      <dgm:spPr>
        <a:noFill/>
        <a:ln>
          <a:noFill/>
        </a:ln>
      </dgm:spPr>
      <dgm:t>
        <a:bodyPr/>
        <a:lstStyle/>
        <a:p>
          <a:endParaRPr lang="pl-PL" dirty="0">
            <a:solidFill>
              <a:schemeClr val="tx1"/>
            </a:solidFill>
          </a:endParaRPr>
        </a:p>
      </dgm:t>
    </dgm:pt>
    <dgm:pt modelId="{E0ABAA74-90E2-463C-99B3-8C61B890EDE8}" type="sibTrans" cxnId="{735FB64C-3BC5-4314-9512-609A30A4A958}">
      <dgm:prSet/>
      <dgm:spPr/>
      <dgm:t>
        <a:bodyPr/>
        <a:lstStyle/>
        <a:p>
          <a:endParaRPr lang="pl-PL"/>
        </a:p>
      </dgm:t>
    </dgm:pt>
    <dgm:pt modelId="{63C3C783-5EE2-491A-B8C0-F959937AD00A}" type="parTrans" cxnId="{735FB64C-3BC5-4314-9512-609A30A4A958}">
      <dgm:prSet/>
      <dgm:spPr/>
      <dgm:t>
        <a:bodyPr/>
        <a:lstStyle/>
        <a:p>
          <a:endParaRPr lang="pl-PL"/>
        </a:p>
      </dgm:t>
    </dgm:pt>
    <dgm:pt modelId="{5AE40789-FF34-4C8F-B05E-7B005A1436D9}" type="pres">
      <dgm:prSet presAssocID="{2758AF59-D954-459E-8297-E1077C5AEBA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pl-PL"/>
        </a:p>
      </dgm:t>
    </dgm:pt>
    <dgm:pt modelId="{9BB50CBA-C163-4A9D-9884-9838073E7BB7}" type="pres">
      <dgm:prSet presAssocID="{A989A2EB-C8F0-4766-805E-3FAE01B609F1}" presName="Parent" presStyleLbl="node1" presStyleIdx="0" presStyleCnt="2" custScaleX="112799" custScaleY="114367" custLinFactNeighborX="-62412" custLinFactNeighborY="-1110">
        <dgm:presLayoutVars>
          <dgm:chMax val="4"/>
          <dgm:chPref val="3"/>
        </dgm:presLayoutVars>
      </dgm:prSet>
      <dgm:spPr/>
      <dgm:t>
        <a:bodyPr/>
        <a:lstStyle/>
        <a:p>
          <a:endParaRPr lang="pl-PL"/>
        </a:p>
      </dgm:t>
    </dgm:pt>
    <dgm:pt modelId="{11ADA574-7950-49C6-91E9-64202A09FC61}" type="pres">
      <dgm:prSet presAssocID="{4D6B0524-D641-447D-9123-57553E3454FD}" presName="Accent" presStyleLbl="node1" presStyleIdx="1" presStyleCnt="2" custLinFactNeighborX="-41333" custLinFactNeighborY="1772"/>
      <dgm:spPr/>
    </dgm:pt>
    <dgm:pt modelId="{10A65031-112E-4046-A007-C341D30B0201}" type="pres">
      <dgm:prSet presAssocID="{4D6B0524-D641-447D-9123-57553E3454FD}" presName="Image1" presStyleLbl="fgImgPlace1" presStyleIdx="0" presStyleCnt="4" custLinFactX="-68499" custLinFactNeighborX="-100000" custLinFactNeighborY="-5265"/>
      <dgm:spPr/>
    </dgm:pt>
    <dgm:pt modelId="{BA6DAEB3-BAE6-4465-907F-99BDABD48986}" type="pres">
      <dgm:prSet presAssocID="{4D6B0524-D641-447D-9123-57553E3454FD}" presName="Child1" presStyleLbl="revTx" presStyleIdx="0" presStyleCnt="4" custScaleX="410163" custLinFactNeighborX="22603" custLinFactNeighborY="-9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4D96B72-D121-4E2F-8BAF-A70049721EE6}" type="pres">
      <dgm:prSet presAssocID="{BC858F7B-21F8-4C96-B07C-F27D37B2BE3D}" presName="Image2" presStyleCnt="0"/>
      <dgm:spPr/>
    </dgm:pt>
    <dgm:pt modelId="{FA820573-9C5B-4E85-B664-70793E92FC62}" type="pres">
      <dgm:prSet presAssocID="{BC858F7B-21F8-4C96-B07C-F27D37B2BE3D}" presName="Image" presStyleLbl="fgImgPlace1" presStyleIdx="1" presStyleCnt="4" custLinFactX="-32027" custLinFactNeighborX="-100000" custLinFactNeighborY="-2464"/>
      <dgm:spPr/>
    </dgm:pt>
    <dgm:pt modelId="{42EE4C82-9B46-4283-8750-BBAB0DA75839}" type="pres">
      <dgm:prSet presAssocID="{BC858F7B-21F8-4C96-B07C-F27D37B2BE3D}" presName="Child2" presStyleLbl="revTx" presStyleIdx="1" presStyleCnt="4" custScaleX="343327" custLinFactNeighborX="22767" custLinFactNeighborY="-121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5E3AADB-8211-4106-A3B8-7B143226909D}" type="pres">
      <dgm:prSet presAssocID="{7585892D-FD1A-4831-A784-CE44218F6B0F}" presName="Image3" presStyleCnt="0"/>
      <dgm:spPr/>
    </dgm:pt>
    <dgm:pt modelId="{657BEAFC-8C49-4308-AD58-C610725D88A3}" type="pres">
      <dgm:prSet presAssocID="{7585892D-FD1A-4831-A784-CE44218F6B0F}" presName="Image" presStyleLbl="fgImgPlace1" presStyleIdx="2" presStyleCnt="4" custLinFactX="-24089" custLinFactNeighborX="-100000" custLinFactNeighborY="-10944"/>
      <dgm:spPr/>
    </dgm:pt>
    <dgm:pt modelId="{A5469079-6EB5-4E3F-9F2A-DE98EF622ABE}" type="pres">
      <dgm:prSet presAssocID="{7585892D-FD1A-4831-A784-CE44218F6B0F}" presName="Child3" presStyleLbl="revTx" presStyleIdx="2" presStyleCnt="4" custScaleX="383357" custLinFactNeighborX="-13479" custLinFactNeighborY="96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AAA6E4-8566-4D47-8F5F-7AF614471F19}" type="pres">
      <dgm:prSet presAssocID="{E34F97E1-588B-40E2-A9D4-CA531BF71C91}" presName="Image4" presStyleCnt="0"/>
      <dgm:spPr/>
    </dgm:pt>
    <dgm:pt modelId="{466FFB7F-E6BD-49E1-8413-7B62A148BD71}" type="pres">
      <dgm:prSet presAssocID="{E34F97E1-588B-40E2-A9D4-CA531BF71C91}" presName="Image" presStyleLbl="fgImgPlace1" presStyleIdx="3" presStyleCnt="4" custLinFactX="-38548" custLinFactNeighborX="-100000" custLinFactNeighborY="-9093"/>
      <dgm:spPr/>
    </dgm:pt>
    <dgm:pt modelId="{8FF24FFC-E6D5-41E1-8776-0C77B6F51A19}" type="pres">
      <dgm:prSet presAssocID="{E34F97E1-588B-40E2-A9D4-CA531BF71C91}" presName="Child4" presStyleLbl="revTx" presStyleIdx="3" presStyleCnt="4" custScaleX="325789" custLinFactY="-12979" custLinFactNeighborX="704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0A5F6E0-A892-4005-8E61-6F2947881F1C}" type="presOf" srcId="{2758AF59-D954-459E-8297-E1077C5AEBAB}" destId="{5AE40789-FF34-4C8F-B05E-7B005A1436D9}" srcOrd="0" destOrd="0" presId="urn:microsoft.com/office/officeart/2011/layout/RadialPictureList"/>
    <dgm:cxn modelId="{D9D5BD9C-B270-4218-9A27-7E6A78ECAF5B}" type="presOf" srcId="{7585892D-FD1A-4831-A784-CE44218F6B0F}" destId="{A5469079-6EB5-4E3F-9F2A-DE98EF622ABE}" srcOrd="0" destOrd="0" presId="urn:microsoft.com/office/officeart/2011/layout/RadialPictureList"/>
    <dgm:cxn modelId="{EB6A4D1B-4ACA-4D26-87D6-2BBAF545C2B9}" srcId="{A989A2EB-C8F0-4766-805E-3FAE01B609F1}" destId="{4D6B0524-D641-447D-9123-57553E3454FD}" srcOrd="0" destOrd="0" parTransId="{74E13137-4B00-4242-A9E9-3A9F8BF5C78B}" sibTransId="{459B8F41-C94C-4DF1-82E9-B9B6369FF0FB}"/>
    <dgm:cxn modelId="{9733618C-AB8E-4001-A611-F900D50E5663}" type="presOf" srcId="{BC858F7B-21F8-4C96-B07C-F27D37B2BE3D}" destId="{42EE4C82-9B46-4283-8750-BBAB0DA75839}" srcOrd="0" destOrd="0" presId="urn:microsoft.com/office/officeart/2011/layout/RadialPictureList"/>
    <dgm:cxn modelId="{735FB64C-3BC5-4314-9512-609A30A4A958}" srcId="{2758AF59-D954-459E-8297-E1077C5AEBAB}" destId="{A989A2EB-C8F0-4766-805E-3FAE01B609F1}" srcOrd="0" destOrd="0" parTransId="{63C3C783-5EE2-491A-B8C0-F959937AD00A}" sibTransId="{E0ABAA74-90E2-463C-99B3-8C61B890EDE8}"/>
    <dgm:cxn modelId="{17EBDB8F-DE61-4150-9CD4-42688679F27F}" srcId="{A989A2EB-C8F0-4766-805E-3FAE01B609F1}" destId="{E34F97E1-588B-40E2-A9D4-CA531BF71C91}" srcOrd="3" destOrd="0" parTransId="{23792F2A-91BB-4E59-9C1C-FF0878D6E31C}" sibTransId="{424354BC-0DF5-45A4-9314-84B22BEE468F}"/>
    <dgm:cxn modelId="{FEC6B078-DA79-4BD3-93B3-6A27751DEC2D}" type="presOf" srcId="{4D6B0524-D641-447D-9123-57553E3454FD}" destId="{BA6DAEB3-BAE6-4465-907F-99BDABD48986}" srcOrd="0" destOrd="0" presId="urn:microsoft.com/office/officeart/2011/layout/RadialPictureList"/>
    <dgm:cxn modelId="{AED91FAE-E9F9-4214-95A6-ED311BBEDA57}" srcId="{A989A2EB-C8F0-4766-805E-3FAE01B609F1}" destId="{7585892D-FD1A-4831-A784-CE44218F6B0F}" srcOrd="2" destOrd="0" parTransId="{2420DB15-DAC7-4370-A3B2-D6B1F31AFC4D}" sibTransId="{19CC55E9-A257-46EE-BB79-07C9F22388AB}"/>
    <dgm:cxn modelId="{5B946A6B-C4EC-434B-B8F9-7F0B4A6DDBF9}" type="presOf" srcId="{A989A2EB-C8F0-4766-805E-3FAE01B609F1}" destId="{9BB50CBA-C163-4A9D-9884-9838073E7BB7}" srcOrd="0" destOrd="0" presId="urn:microsoft.com/office/officeart/2011/layout/RadialPictureList"/>
    <dgm:cxn modelId="{2FE48963-3BBD-4EE8-B913-5E9C7030CF5A}" type="presOf" srcId="{E34F97E1-588B-40E2-A9D4-CA531BF71C91}" destId="{8FF24FFC-E6D5-41E1-8776-0C77B6F51A19}" srcOrd="0" destOrd="0" presId="urn:microsoft.com/office/officeart/2011/layout/RadialPictureList"/>
    <dgm:cxn modelId="{19DFB66D-EEC7-4FD2-8449-5B03587F683D}" srcId="{A989A2EB-C8F0-4766-805E-3FAE01B609F1}" destId="{BC858F7B-21F8-4C96-B07C-F27D37B2BE3D}" srcOrd="1" destOrd="0" parTransId="{384A1808-FB93-4E28-A7E0-198AA492A911}" sibTransId="{C78C745C-6DAF-4E1B-9721-9C7261BF55F3}"/>
    <dgm:cxn modelId="{18AB5F70-29B7-4B61-8288-AA8F1EC2FEF3}" type="presParOf" srcId="{5AE40789-FF34-4C8F-B05E-7B005A1436D9}" destId="{9BB50CBA-C163-4A9D-9884-9838073E7BB7}" srcOrd="0" destOrd="0" presId="urn:microsoft.com/office/officeart/2011/layout/RadialPictureList"/>
    <dgm:cxn modelId="{CECFB6F3-79A9-4FD4-B7A1-A9CA29DCEF32}" type="presParOf" srcId="{5AE40789-FF34-4C8F-B05E-7B005A1436D9}" destId="{11ADA574-7950-49C6-91E9-64202A09FC61}" srcOrd="1" destOrd="0" presId="urn:microsoft.com/office/officeart/2011/layout/RadialPictureList"/>
    <dgm:cxn modelId="{B06E6125-B5B7-480A-9055-15158779C7EF}" type="presParOf" srcId="{5AE40789-FF34-4C8F-B05E-7B005A1436D9}" destId="{10A65031-112E-4046-A007-C341D30B0201}" srcOrd="2" destOrd="0" presId="urn:microsoft.com/office/officeart/2011/layout/RadialPictureList"/>
    <dgm:cxn modelId="{B509D99C-34E2-42A7-BD23-7F4A3D697D8F}" type="presParOf" srcId="{5AE40789-FF34-4C8F-B05E-7B005A1436D9}" destId="{BA6DAEB3-BAE6-4465-907F-99BDABD48986}" srcOrd="3" destOrd="0" presId="urn:microsoft.com/office/officeart/2011/layout/RadialPictureList"/>
    <dgm:cxn modelId="{DD28B6E3-58D6-4587-8F18-459794E02AEB}" type="presParOf" srcId="{5AE40789-FF34-4C8F-B05E-7B005A1436D9}" destId="{94D96B72-D121-4E2F-8BAF-A70049721EE6}" srcOrd="4" destOrd="0" presId="urn:microsoft.com/office/officeart/2011/layout/RadialPictureList"/>
    <dgm:cxn modelId="{EAAFF03B-E98F-43D2-A408-2618CCCF1A1C}" type="presParOf" srcId="{94D96B72-D121-4E2F-8BAF-A70049721EE6}" destId="{FA820573-9C5B-4E85-B664-70793E92FC62}" srcOrd="0" destOrd="0" presId="urn:microsoft.com/office/officeart/2011/layout/RadialPictureList"/>
    <dgm:cxn modelId="{AF14EA37-CEEC-43EF-ACC4-D7614B527817}" type="presParOf" srcId="{5AE40789-FF34-4C8F-B05E-7B005A1436D9}" destId="{42EE4C82-9B46-4283-8750-BBAB0DA75839}" srcOrd="5" destOrd="0" presId="urn:microsoft.com/office/officeart/2011/layout/RadialPictureList"/>
    <dgm:cxn modelId="{8CB16D30-7F50-460C-8B4B-8DEE6746C10B}" type="presParOf" srcId="{5AE40789-FF34-4C8F-B05E-7B005A1436D9}" destId="{45E3AADB-8211-4106-A3B8-7B143226909D}" srcOrd="6" destOrd="0" presId="urn:microsoft.com/office/officeart/2011/layout/RadialPictureList"/>
    <dgm:cxn modelId="{E3A80550-9781-45E5-A51A-2A366353114C}" type="presParOf" srcId="{45E3AADB-8211-4106-A3B8-7B143226909D}" destId="{657BEAFC-8C49-4308-AD58-C610725D88A3}" srcOrd="0" destOrd="0" presId="urn:microsoft.com/office/officeart/2011/layout/RadialPictureList"/>
    <dgm:cxn modelId="{05456A2E-09D5-43B1-A830-1A89DFFDE70B}" type="presParOf" srcId="{5AE40789-FF34-4C8F-B05E-7B005A1436D9}" destId="{A5469079-6EB5-4E3F-9F2A-DE98EF622ABE}" srcOrd="7" destOrd="0" presId="urn:microsoft.com/office/officeart/2011/layout/RadialPictureList"/>
    <dgm:cxn modelId="{EA50927E-5EE1-4E54-93F5-6F69F87D0992}" type="presParOf" srcId="{5AE40789-FF34-4C8F-B05E-7B005A1436D9}" destId="{34AAA6E4-8566-4D47-8F5F-7AF614471F19}" srcOrd="8" destOrd="0" presId="urn:microsoft.com/office/officeart/2011/layout/RadialPictureList"/>
    <dgm:cxn modelId="{E9D51A11-7432-4347-8E51-492A084ECB97}" type="presParOf" srcId="{34AAA6E4-8566-4D47-8F5F-7AF614471F19}" destId="{466FFB7F-E6BD-49E1-8413-7B62A148BD71}" srcOrd="0" destOrd="0" presId="urn:microsoft.com/office/officeart/2011/layout/RadialPictureList"/>
    <dgm:cxn modelId="{EE8CB52A-CFD7-4908-B14C-6B774A708355}" type="presParOf" srcId="{5AE40789-FF34-4C8F-B05E-7B005A1436D9}" destId="{8FF24FFC-E6D5-41E1-8776-0C77B6F51A19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E9C528-F310-44ED-8582-A9E473667C7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881F05C2-A0DB-412D-A873-DAA353308725}">
      <dgm:prSet phldrT="[Tekst]"/>
      <dgm:spPr/>
      <dgm:t>
        <a:bodyPr/>
        <a:lstStyle/>
        <a:p>
          <a:r>
            <a:rPr lang="pl-PL" dirty="0" err="1" smtClean="0"/>
            <a:t>temperature</a:t>
          </a:r>
          <a:r>
            <a:rPr lang="pl-PL" dirty="0" smtClean="0"/>
            <a:t> </a:t>
          </a:r>
          <a:r>
            <a:rPr lang="pl-PL" dirty="0" err="1" smtClean="0"/>
            <a:t>sender</a:t>
          </a:r>
          <a:endParaRPr lang="pl-PL" dirty="0"/>
        </a:p>
      </dgm:t>
    </dgm:pt>
    <dgm:pt modelId="{C7EB7EAB-5692-40FA-893E-3C373F7A23B8}" type="parTrans" cxnId="{8466277A-4202-4693-A48E-6E8A8E2853DC}">
      <dgm:prSet/>
      <dgm:spPr/>
      <dgm:t>
        <a:bodyPr/>
        <a:lstStyle/>
        <a:p>
          <a:endParaRPr lang="pl-PL"/>
        </a:p>
      </dgm:t>
    </dgm:pt>
    <dgm:pt modelId="{E07B6841-3F83-48CE-9478-4C6A1DDEC2D4}" type="sibTrans" cxnId="{8466277A-4202-4693-A48E-6E8A8E2853DC}">
      <dgm:prSet/>
      <dgm:spPr/>
      <dgm:t>
        <a:bodyPr/>
        <a:lstStyle/>
        <a:p>
          <a:endParaRPr lang="pl-PL"/>
        </a:p>
      </dgm:t>
    </dgm:pt>
    <dgm:pt modelId="{D6586CB9-2759-4149-A930-B3E6DD46CE1C}">
      <dgm:prSet phldrT="[Tekst]"/>
      <dgm:spPr/>
      <dgm:t>
        <a:bodyPr/>
        <a:lstStyle/>
        <a:p>
          <a:r>
            <a:rPr lang="pl-PL" dirty="0" smtClean="0"/>
            <a:t>DATA INTEGRATOR WITH MODBUS</a:t>
          </a:r>
          <a:endParaRPr lang="pl-PL" dirty="0"/>
        </a:p>
      </dgm:t>
    </dgm:pt>
    <dgm:pt modelId="{444FACC9-11BC-4006-9946-0C831046ADA3}" type="parTrans" cxnId="{8589EF6A-F5A4-43B9-BB38-CC6799DA108F}">
      <dgm:prSet/>
      <dgm:spPr/>
      <dgm:t>
        <a:bodyPr/>
        <a:lstStyle/>
        <a:p>
          <a:endParaRPr lang="pl-PL"/>
        </a:p>
      </dgm:t>
    </dgm:pt>
    <dgm:pt modelId="{C6BF9D5C-E04E-42EF-9E0F-B91A225791B4}" type="sibTrans" cxnId="{8589EF6A-F5A4-43B9-BB38-CC6799DA108F}">
      <dgm:prSet/>
      <dgm:spPr/>
      <dgm:t>
        <a:bodyPr/>
        <a:lstStyle/>
        <a:p>
          <a:endParaRPr lang="pl-PL"/>
        </a:p>
      </dgm:t>
    </dgm:pt>
    <dgm:pt modelId="{915C8FDA-EEB5-4DCF-BBE1-895CD09A360B}">
      <dgm:prSet phldrT="[Tekst]"/>
      <dgm:spPr/>
      <dgm:t>
        <a:bodyPr/>
        <a:lstStyle/>
        <a:p>
          <a:r>
            <a:rPr lang="pl-PL" dirty="0" err="1" smtClean="0"/>
            <a:t>led</a:t>
          </a:r>
          <a:r>
            <a:rPr lang="pl-PL" dirty="0" smtClean="0"/>
            <a:t> driver</a:t>
          </a:r>
          <a:endParaRPr lang="pl-PL" dirty="0"/>
        </a:p>
      </dgm:t>
    </dgm:pt>
    <dgm:pt modelId="{1F0D35F1-415D-43DA-BBCB-FE298AD3BADF}" type="parTrans" cxnId="{A823341B-F39F-4655-917F-F92480BF8FC1}">
      <dgm:prSet/>
      <dgm:spPr/>
      <dgm:t>
        <a:bodyPr/>
        <a:lstStyle/>
        <a:p>
          <a:endParaRPr lang="pl-PL"/>
        </a:p>
      </dgm:t>
    </dgm:pt>
    <dgm:pt modelId="{DB975308-7B4A-4342-AEC4-11FA5F5B2D00}" type="sibTrans" cxnId="{A823341B-F39F-4655-917F-F92480BF8FC1}">
      <dgm:prSet/>
      <dgm:spPr/>
      <dgm:t>
        <a:bodyPr/>
        <a:lstStyle/>
        <a:p>
          <a:endParaRPr lang="pl-PL"/>
        </a:p>
      </dgm:t>
    </dgm:pt>
    <dgm:pt modelId="{9881DCA4-5751-4D88-8431-530F7C9C5B4E}" type="pres">
      <dgm:prSet presAssocID="{56E9C528-F310-44ED-8582-A9E473667C7A}" presName="Name0" presStyleCnt="0">
        <dgm:presLayoutVars>
          <dgm:chMax val="7"/>
          <dgm:dir/>
          <dgm:resizeHandles val="exact"/>
        </dgm:presLayoutVars>
      </dgm:prSet>
      <dgm:spPr/>
    </dgm:pt>
    <dgm:pt modelId="{E2F14F20-DB79-4088-B0E1-D99C6F08236F}" type="pres">
      <dgm:prSet presAssocID="{56E9C528-F310-44ED-8582-A9E473667C7A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70A410C-12A3-4DD9-8865-36EF0EFBCA44}" type="pres">
      <dgm:prSet presAssocID="{56E9C528-F310-44ED-8582-A9E473667C7A}" presName="ellipse2" presStyleLbl="vennNode1" presStyleIdx="1" presStyleCnt="3" custScaleX="131840" custScaleY="12269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D1308D3-0ADF-47FA-85CF-ADE27E47A2CD}" type="pres">
      <dgm:prSet presAssocID="{56E9C528-F310-44ED-8582-A9E473667C7A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F96A93A-32A1-4C29-8562-EA3D3A440B17}" type="presOf" srcId="{881F05C2-A0DB-412D-A873-DAA353308725}" destId="{E2F14F20-DB79-4088-B0E1-D99C6F08236F}" srcOrd="0" destOrd="0" presId="urn:microsoft.com/office/officeart/2005/8/layout/rings+Icon"/>
    <dgm:cxn modelId="{A823341B-F39F-4655-917F-F92480BF8FC1}" srcId="{56E9C528-F310-44ED-8582-A9E473667C7A}" destId="{915C8FDA-EEB5-4DCF-BBE1-895CD09A360B}" srcOrd="2" destOrd="0" parTransId="{1F0D35F1-415D-43DA-BBCB-FE298AD3BADF}" sibTransId="{DB975308-7B4A-4342-AEC4-11FA5F5B2D00}"/>
    <dgm:cxn modelId="{5B195767-6896-41EE-991A-A2FA4CE3793B}" type="presOf" srcId="{D6586CB9-2759-4149-A930-B3E6DD46CE1C}" destId="{270A410C-12A3-4DD9-8865-36EF0EFBCA44}" srcOrd="0" destOrd="0" presId="urn:microsoft.com/office/officeart/2005/8/layout/rings+Icon"/>
    <dgm:cxn modelId="{47C7C9D7-D7B0-44A6-95DA-1E5E8BD9E135}" type="presOf" srcId="{56E9C528-F310-44ED-8582-A9E473667C7A}" destId="{9881DCA4-5751-4D88-8431-530F7C9C5B4E}" srcOrd="0" destOrd="0" presId="urn:microsoft.com/office/officeart/2005/8/layout/rings+Icon"/>
    <dgm:cxn modelId="{8466277A-4202-4693-A48E-6E8A8E2853DC}" srcId="{56E9C528-F310-44ED-8582-A9E473667C7A}" destId="{881F05C2-A0DB-412D-A873-DAA353308725}" srcOrd="0" destOrd="0" parTransId="{C7EB7EAB-5692-40FA-893E-3C373F7A23B8}" sibTransId="{E07B6841-3F83-48CE-9478-4C6A1DDEC2D4}"/>
    <dgm:cxn modelId="{8589EF6A-F5A4-43B9-BB38-CC6799DA108F}" srcId="{56E9C528-F310-44ED-8582-A9E473667C7A}" destId="{D6586CB9-2759-4149-A930-B3E6DD46CE1C}" srcOrd="1" destOrd="0" parTransId="{444FACC9-11BC-4006-9946-0C831046ADA3}" sibTransId="{C6BF9D5C-E04E-42EF-9E0F-B91A225791B4}"/>
    <dgm:cxn modelId="{1A3DAF7C-BAFF-4B01-A68D-3EC8E877B6FE}" type="presOf" srcId="{915C8FDA-EEB5-4DCF-BBE1-895CD09A360B}" destId="{FD1308D3-0ADF-47FA-85CF-ADE27E47A2CD}" srcOrd="0" destOrd="0" presId="urn:microsoft.com/office/officeart/2005/8/layout/rings+Icon"/>
    <dgm:cxn modelId="{E5682E23-FA2F-4A7C-8AAA-182082193A1A}" type="presParOf" srcId="{9881DCA4-5751-4D88-8431-530F7C9C5B4E}" destId="{E2F14F20-DB79-4088-B0E1-D99C6F08236F}" srcOrd="0" destOrd="0" presId="urn:microsoft.com/office/officeart/2005/8/layout/rings+Icon"/>
    <dgm:cxn modelId="{8DF45061-A4C2-4528-AC09-FA609911C6AE}" type="presParOf" srcId="{9881DCA4-5751-4D88-8431-530F7C9C5B4E}" destId="{270A410C-12A3-4DD9-8865-36EF0EFBCA44}" srcOrd="1" destOrd="0" presId="urn:microsoft.com/office/officeart/2005/8/layout/rings+Icon"/>
    <dgm:cxn modelId="{94C8F9F4-5504-4629-93A4-32161C4C9EB3}" type="presParOf" srcId="{9881DCA4-5751-4D88-8431-530F7C9C5B4E}" destId="{FD1308D3-0ADF-47FA-85CF-ADE27E47A2C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E9C528-F310-44ED-8582-A9E473667C7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881DCA4-5751-4D88-8431-530F7C9C5B4E}" type="pres">
      <dgm:prSet presAssocID="{56E9C528-F310-44ED-8582-A9E473667C7A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6D7A43A6-1F01-4ED8-A1D5-3CEE5B04B312}" type="presOf" srcId="{56E9C528-F310-44ED-8582-A9E473667C7A}" destId="{9881DCA4-5751-4D88-8431-530F7C9C5B4E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58AF59-D954-459E-8297-E1077C5AEBA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D6B0524-D641-447D-9123-57553E3454FD}">
      <dgm:prSet phldrT="[Tekst]" custT="1"/>
      <dgm:spPr/>
      <dgm:t>
        <a:bodyPr/>
        <a:lstStyle/>
        <a:p>
          <a:r>
            <a:rPr lang="pl-PL" sz="1800" dirty="0" err="1" smtClean="0"/>
            <a:t>Sends</a:t>
          </a:r>
          <a:r>
            <a:rPr lang="pl-PL" sz="1800" dirty="0" smtClean="0"/>
            <a:t> </a:t>
          </a:r>
          <a:r>
            <a:rPr lang="pl-PL" sz="1800" dirty="0" err="1" smtClean="0"/>
            <a:t>led’s</a:t>
          </a:r>
          <a:r>
            <a:rPr lang="pl-PL" sz="1800" dirty="0" smtClean="0"/>
            <a:t> </a:t>
          </a:r>
          <a:r>
            <a:rPr lang="pl-PL" sz="1800" dirty="0" err="1" smtClean="0"/>
            <a:t>color</a:t>
          </a:r>
          <a:r>
            <a:rPr lang="pl-PL" sz="1800" dirty="0" smtClean="0"/>
            <a:t> and </a:t>
          </a:r>
          <a:r>
            <a:rPr lang="pl-PL" sz="1800" dirty="0" err="1" smtClean="0"/>
            <a:t>advertising</a:t>
          </a:r>
          <a:r>
            <a:rPr lang="pl-PL" sz="1800" dirty="0" smtClean="0"/>
            <a:t> </a:t>
          </a:r>
          <a:r>
            <a:rPr lang="pl-PL" sz="1800" dirty="0" err="1" smtClean="0"/>
            <a:t>interval</a:t>
          </a:r>
          <a:r>
            <a:rPr lang="pl-PL" sz="1800" dirty="0" smtClean="0"/>
            <a:t> in </a:t>
          </a:r>
          <a:r>
            <a:rPr lang="pl-PL" sz="1800" dirty="0" err="1" smtClean="0"/>
            <a:t>advertising</a:t>
          </a:r>
          <a:r>
            <a:rPr lang="pl-PL" sz="1800" dirty="0" smtClean="0"/>
            <a:t> </a:t>
          </a:r>
          <a:r>
            <a:rPr lang="pl-PL" sz="1800" dirty="0" err="1" smtClean="0"/>
            <a:t>packets</a:t>
          </a:r>
          <a:r>
            <a:rPr lang="pl-PL" sz="1800" dirty="0" smtClean="0"/>
            <a:t>, to be </a:t>
          </a:r>
          <a:r>
            <a:rPr lang="pl-PL" sz="1800" dirty="0" err="1" smtClean="0"/>
            <a:t>precise</a:t>
          </a:r>
          <a:r>
            <a:rPr lang="pl-PL" sz="1800" dirty="0" smtClean="0"/>
            <a:t> – in service data</a:t>
          </a:r>
          <a:endParaRPr lang="pl-PL" sz="1800" dirty="0"/>
        </a:p>
      </dgm:t>
    </dgm:pt>
    <dgm:pt modelId="{74E13137-4B00-4242-A9E9-3A9F8BF5C78B}" type="parTrans" cxnId="{EB6A4D1B-4ACA-4D26-87D6-2BBAF545C2B9}">
      <dgm:prSet/>
      <dgm:spPr/>
      <dgm:t>
        <a:bodyPr/>
        <a:lstStyle/>
        <a:p>
          <a:endParaRPr lang="pl-PL"/>
        </a:p>
      </dgm:t>
    </dgm:pt>
    <dgm:pt modelId="{459B8F41-C94C-4DF1-82E9-B9B6369FF0FB}" type="sibTrans" cxnId="{EB6A4D1B-4ACA-4D26-87D6-2BBAF545C2B9}">
      <dgm:prSet/>
      <dgm:spPr/>
      <dgm:t>
        <a:bodyPr/>
        <a:lstStyle/>
        <a:p>
          <a:endParaRPr lang="pl-PL"/>
        </a:p>
      </dgm:t>
    </dgm:pt>
    <dgm:pt modelId="{BC858F7B-21F8-4C96-B07C-F27D37B2BE3D}">
      <dgm:prSet phldrT="[Tekst]" custT="1"/>
      <dgm:spPr/>
      <dgm:t>
        <a:bodyPr/>
        <a:lstStyle/>
        <a:p>
          <a:r>
            <a:rPr lang="pl-PL" sz="1800" dirty="0" smtClean="0"/>
            <a:t>Both </a:t>
          </a:r>
          <a:r>
            <a:rPr lang="pl-PL" sz="1800" dirty="0" err="1" smtClean="0"/>
            <a:t>above</a:t>
          </a:r>
          <a:r>
            <a:rPr lang="pl-PL" sz="1800" dirty="0" smtClean="0"/>
            <a:t> </a:t>
          </a:r>
          <a:r>
            <a:rPr lang="pl-PL" sz="1800" dirty="0" err="1" smtClean="0"/>
            <a:t>values</a:t>
          </a:r>
          <a:r>
            <a:rPr lang="pl-PL" sz="1800" dirty="0" smtClean="0"/>
            <a:t> </a:t>
          </a:r>
          <a:r>
            <a:rPr lang="pl-PL" sz="1800" dirty="0" err="1" smtClean="0"/>
            <a:t>can</a:t>
          </a:r>
          <a:r>
            <a:rPr lang="pl-PL" sz="1800" dirty="0" smtClean="0"/>
            <a:t> be </a:t>
          </a:r>
          <a:r>
            <a:rPr lang="pl-PL" sz="1800" dirty="0" err="1" smtClean="0"/>
            <a:t>manually</a:t>
          </a:r>
          <a:r>
            <a:rPr lang="pl-PL" sz="1800" dirty="0" smtClean="0"/>
            <a:t> </a:t>
          </a:r>
          <a:r>
            <a:rPr lang="pl-PL" sz="1800" dirty="0" err="1" smtClean="0"/>
            <a:t>modified</a:t>
          </a:r>
          <a:endParaRPr lang="pl-PL" sz="1800" dirty="0"/>
        </a:p>
      </dgm:t>
    </dgm:pt>
    <dgm:pt modelId="{384A1808-FB93-4E28-A7E0-198AA492A911}" type="parTrans" cxnId="{19DFB66D-EEC7-4FD2-8449-5B03587F683D}">
      <dgm:prSet/>
      <dgm:spPr/>
      <dgm:t>
        <a:bodyPr/>
        <a:lstStyle/>
        <a:p>
          <a:endParaRPr lang="pl-PL"/>
        </a:p>
      </dgm:t>
    </dgm:pt>
    <dgm:pt modelId="{C78C745C-6DAF-4E1B-9721-9C7261BF55F3}" type="sibTrans" cxnId="{19DFB66D-EEC7-4FD2-8449-5B03587F683D}">
      <dgm:prSet/>
      <dgm:spPr/>
      <dgm:t>
        <a:bodyPr/>
        <a:lstStyle/>
        <a:p>
          <a:endParaRPr lang="pl-PL"/>
        </a:p>
      </dgm:t>
    </dgm:pt>
    <dgm:pt modelId="{7585892D-FD1A-4831-A784-CE44218F6B0F}">
      <dgm:prSet phldrT="[Tekst]" custT="1"/>
      <dgm:spPr/>
      <dgm:t>
        <a:bodyPr/>
        <a:lstStyle/>
        <a:p>
          <a:r>
            <a:rPr lang="pl-PL" sz="1800" dirty="0" err="1" smtClean="0"/>
            <a:t>Two-way</a:t>
          </a:r>
          <a:r>
            <a:rPr lang="pl-PL" sz="1800" dirty="0" smtClean="0"/>
            <a:t> </a:t>
          </a:r>
          <a:r>
            <a:rPr lang="pl-PL" sz="1800" dirty="0" err="1" smtClean="0"/>
            <a:t>communication</a:t>
          </a:r>
          <a:endParaRPr lang="pl-PL" sz="1800" dirty="0"/>
        </a:p>
      </dgm:t>
    </dgm:pt>
    <dgm:pt modelId="{2420DB15-DAC7-4370-A3B2-D6B1F31AFC4D}" type="parTrans" cxnId="{AED91FAE-E9F9-4214-95A6-ED311BBEDA57}">
      <dgm:prSet/>
      <dgm:spPr/>
      <dgm:t>
        <a:bodyPr/>
        <a:lstStyle/>
        <a:p>
          <a:endParaRPr lang="pl-PL"/>
        </a:p>
      </dgm:t>
    </dgm:pt>
    <dgm:pt modelId="{19CC55E9-A257-46EE-BB79-07C9F22388AB}" type="sibTrans" cxnId="{AED91FAE-E9F9-4214-95A6-ED311BBEDA57}">
      <dgm:prSet/>
      <dgm:spPr/>
      <dgm:t>
        <a:bodyPr/>
        <a:lstStyle/>
        <a:p>
          <a:endParaRPr lang="pl-PL"/>
        </a:p>
      </dgm:t>
    </dgm:pt>
    <dgm:pt modelId="{E34F97E1-588B-40E2-A9D4-CA531BF71C91}">
      <dgm:prSet phldrT="[Tekst]" custT="1"/>
      <dgm:spPr/>
      <dgm:t>
        <a:bodyPr/>
        <a:lstStyle/>
        <a:p>
          <a:r>
            <a:rPr lang="pl-PL" sz="1800" dirty="0" smtClean="0"/>
            <a:t>Fast </a:t>
          </a:r>
          <a:r>
            <a:rPr lang="pl-PL" sz="1800" dirty="0" err="1" smtClean="0"/>
            <a:t>connect</a:t>
          </a:r>
          <a:r>
            <a:rPr lang="pl-PL" sz="1800" dirty="0" smtClean="0"/>
            <a:t>-&gt;</a:t>
          </a:r>
          <a:r>
            <a:rPr lang="pl-PL" sz="1800" dirty="0" err="1" smtClean="0"/>
            <a:t>write</a:t>
          </a:r>
          <a:r>
            <a:rPr lang="pl-PL" sz="1800" dirty="0" smtClean="0"/>
            <a:t>-&gt;</a:t>
          </a:r>
          <a:r>
            <a:rPr lang="pl-PL" sz="1800" dirty="0" err="1" smtClean="0"/>
            <a:t>disconnect</a:t>
          </a:r>
          <a:r>
            <a:rPr lang="pl-PL" sz="1800" dirty="0" smtClean="0"/>
            <a:t> </a:t>
          </a:r>
          <a:r>
            <a:rPr lang="pl-PL" sz="1800" dirty="0" err="1" smtClean="0"/>
            <a:t>sequence</a:t>
          </a:r>
          <a:endParaRPr lang="pl-PL" sz="2000" dirty="0"/>
        </a:p>
      </dgm:t>
    </dgm:pt>
    <dgm:pt modelId="{23792F2A-91BB-4E59-9C1C-FF0878D6E31C}" type="parTrans" cxnId="{17EBDB8F-DE61-4150-9CD4-42688679F27F}">
      <dgm:prSet/>
      <dgm:spPr/>
      <dgm:t>
        <a:bodyPr/>
        <a:lstStyle/>
        <a:p>
          <a:endParaRPr lang="pl-PL"/>
        </a:p>
      </dgm:t>
    </dgm:pt>
    <dgm:pt modelId="{424354BC-0DF5-45A4-9314-84B22BEE468F}" type="sibTrans" cxnId="{17EBDB8F-DE61-4150-9CD4-42688679F27F}">
      <dgm:prSet/>
      <dgm:spPr/>
      <dgm:t>
        <a:bodyPr/>
        <a:lstStyle/>
        <a:p>
          <a:endParaRPr lang="pl-PL"/>
        </a:p>
      </dgm:t>
    </dgm:pt>
    <dgm:pt modelId="{A989A2EB-C8F0-4766-805E-3FAE01B609F1}">
      <dgm:prSet phldrT="[Tekst]"/>
      <dgm:spPr>
        <a:noFill/>
        <a:ln>
          <a:noFill/>
        </a:ln>
      </dgm:spPr>
      <dgm:t>
        <a:bodyPr/>
        <a:lstStyle/>
        <a:p>
          <a:endParaRPr lang="pl-PL" dirty="0">
            <a:solidFill>
              <a:schemeClr val="tx1"/>
            </a:solidFill>
          </a:endParaRPr>
        </a:p>
      </dgm:t>
    </dgm:pt>
    <dgm:pt modelId="{E0ABAA74-90E2-463C-99B3-8C61B890EDE8}" type="sibTrans" cxnId="{735FB64C-3BC5-4314-9512-609A30A4A958}">
      <dgm:prSet/>
      <dgm:spPr/>
      <dgm:t>
        <a:bodyPr/>
        <a:lstStyle/>
        <a:p>
          <a:endParaRPr lang="pl-PL"/>
        </a:p>
      </dgm:t>
    </dgm:pt>
    <dgm:pt modelId="{63C3C783-5EE2-491A-B8C0-F959937AD00A}" type="parTrans" cxnId="{735FB64C-3BC5-4314-9512-609A30A4A958}">
      <dgm:prSet/>
      <dgm:spPr/>
      <dgm:t>
        <a:bodyPr/>
        <a:lstStyle/>
        <a:p>
          <a:endParaRPr lang="pl-PL"/>
        </a:p>
      </dgm:t>
    </dgm:pt>
    <dgm:pt modelId="{5AE40789-FF34-4C8F-B05E-7B005A1436D9}" type="pres">
      <dgm:prSet presAssocID="{2758AF59-D954-459E-8297-E1077C5AEBA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pl-PL"/>
        </a:p>
      </dgm:t>
    </dgm:pt>
    <dgm:pt modelId="{9BB50CBA-C163-4A9D-9884-9838073E7BB7}" type="pres">
      <dgm:prSet presAssocID="{A989A2EB-C8F0-4766-805E-3FAE01B609F1}" presName="Parent" presStyleLbl="node1" presStyleIdx="0" presStyleCnt="2" custScaleX="112799" custScaleY="114367" custLinFactNeighborX="-62412" custLinFactNeighborY="-1110">
        <dgm:presLayoutVars>
          <dgm:chMax val="4"/>
          <dgm:chPref val="3"/>
        </dgm:presLayoutVars>
      </dgm:prSet>
      <dgm:spPr/>
      <dgm:t>
        <a:bodyPr/>
        <a:lstStyle/>
        <a:p>
          <a:endParaRPr lang="pl-PL"/>
        </a:p>
      </dgm:t>
    </dgm:pt>
    <dgm:pt modelId="{11ADA574-7950-49C6-91E9-64202A09FC61}" type="pres">
      <dgm:prSet presAssocID="{4D6B0524-D641-447D-9123-57553E3454FD}" presName="Accent" presStyleLbl="node1" presStyleIdx="1" presStyleCnt="2" custLinFactNeighborX="-41333" custLinFactNeighborY="1772"/>
      <dgm:spPr/>
    </dgm:pt>
    <dgm:pt modelId="{10A65031-112E-4046-A007-C341D30B0201}" type="pres">
      <dgm:prSet presAssocID="{4D6B0524-D641-447D-9123-57553E3454FD}" presName="Image1" presStyleLbl="fgImgPlace1" presStyleIdx="0" presStyleCnt="4" custLinFactX="-68499" custLinFactNeighborX="-100000" custLinFactNeighborY="-5265"/>
      <dgm:spPr/>
    </dgm:pt>
    <dgm:pt modelId="{BA6DAEB3-BAE6-4465-907F-99BDABD48986}" type="pres">
      <dgm:prSet presAssocID="{4D6B0524-D641-447D-9123-57553E3454FD}" presName="Child1" presStyleLbl="revTx" presStyleIdx="0" presStyleCnt="4" custScaleX="398877" custLinFactNeighborX="16673" custLinFactNeighborY="-9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4D96B72-D121-4E2F-8BAF-A70049721EE6}" type="pres">
      <dgm:prSet presAssocID="{BC858F7B-21F8-4C96-B07C-F27D37B2BE3D}" presName="Image2" presStyleCnt="0"/>
      <dgm:spPr/>
    </dgm:pt>
    <dgm:pt modelId="{FA820573-9C5B-4E85-B664-70793E92FC62}" type="pres">
      <dgm:prSet presAssocID="{BC858F7B-21F8-4C96-B07C-F27D37B2BE3D}" presName="Image" presStyleLbl="fgImgPlace1" presStyleIdx="1" presStyleCnt="4" custLinFactX="-32027" custLinFactNeighborX="-100000" custLinFactNeighborY="-2464"/>
      <dgm:spPr/>
    </dgm:pt>
    <dgm:pt modelId="{42EE4C82-9B46-4283-8750-BBAB0DA75839}" type="pres">
      <dgm:prSet presAssocID="{BC858F7B-21F8-4C96-B07C-F27D37B2BE3D}" presName="Child2" presStyleLbl="revTx" presStyleIdx="1" presStyleCnt="4" custScaleX="343327" custLinFactNeighborX="22767" custLinFactNeighborY="-121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5E3AADB-8211-4106-A3B8-7B143226909D}" type="pres">
      <dgm:prSet presAssocID="{7585892D-FD1A-4831-A784-CE44218F6B0F}" presName="Image3" presStyleCnt="0"/>
      <dgm:spPr/>
    </dgm:pt>
    <dgm:pt modelId="{657BEAFC-8C49-4308-AD58-C610725D88A3}" type="pres">
      <dgm:prSet presAssocID="{7585892D-FD1A-4831-A784-CE44218F6B0F}" presName="Image" presStyleLbl="fgImgPlace1" presStyleIdx="2" presStyleCnt="4" custLinFactX="-24089" custLinFactNeighborX="-100000" custLinFactNeighborY="-10944"/>
      <dgm:spPr/>
    </dgm:pt>
    <dgm:pt modelId="{A5469079-6EB5-4E3F-9F2A-DE98EF622ABE}" type="pres">
      <dgm:prSet presAssocID="{7585892D-FD1A-4831-A784-CE44218F6B0F}" presName="Child3" presStyleLbl="revTx" presStyleIdx="2" presStyleCnt="4" custScaleX="321142" custLinFactNeighborX="-51316" custLinFactNeighborY="96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AAA6E4-8566-4D47-8F5F-7AF614471F19}" type="pres">
      <dgm:prSet presAssocID="{E34F97E1-588B-40E2-A9D4-CA531BF71C91}" presName="Image4" presStyleCnt="0"/>
      <dgm:spPr/>
    </dgm:pt>
    <dgm:pt modelId="{466FFB7F-E6BD-49E1-8413-7B62A148BD71}" type="pres">
      <dgm:prSet presAssocID="{E34F97E1-588B-40E2-A9D4-CA531BF71C91}" presName="Image" presStyleLbl="fgImgPlace1" presStyleIdx="3" presStyleCnt="4" custLinFactX="-38548" custLinFactNeighborX="-100000" custLinFactNeighborY="-9093"/>
      <dgm:spPr/>
    </dgm:pt>
    <dgm:pt modelId="{8FF24FFC-E6D5-41E1-8776-0C77B6F51A19}" type="pres">
      <dgm:prSet presAssocID="{E34F97E1-588B-40E2-A9D4-CA531BF71C91}" presName="Child4" presStyleLbl="revTx" presStyleIdx="3" presStyleCnt="4" custScaleX="325789" custLinFactY="-12979" custLinFactNeighborX="704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8CD6C39-9597-4004-B2F0-BEFA96F80C37}" type="presOf" srcId="{E34F97E1-588B-40E2-A9D4-CA531BF71C91}" destId="{8FF24FFC-E6D5-41E1-8776-0C77B6F51A19}" srcOrd="0" destOrd="0" presId="urn:microsoft.com/office/officeart/2011/layout/RadialPictureList"/>
    <dgm:cxn modelId="{23905357-59D3-49BC-87E0-80EF07D21E78}" type="presOf" srcId="{BC858F7B-21F8-4C96-B07C-F27D37B2BE3D}" destId="{42EE4C82-9B46-4283-8750-BBAB0DA75839}" srcOrd="0" destOrd="0" presId="urn:microsoft.com/office/officeart/2011/layout/RadialPictureList"/>
    <dgm:cxn modelId="{19DFB66D-EEC7-4FD2-8449-5B03587F683D}" srcId="{A989A2EB-C8F0-4766-805E-3FAE01B609F1}" destId="{BC858F7B-21F8-4C96-B07C-F27D37B2BE3D}" srcOrd="1" destOrd="0" parTransId="{384A1808-FB93-4E28-A7E0-198AA492A911}" sibTransId="{C78C745C-6DAF-4E1B-9721-9C7261BF55F3}"/>
    <dgm:cxn modelId="{EB6A4D1B-4ACA-4D26-87D6-2BBAF545C2B9}" srcId="{A989A2EB-C8F0-4766-805E-3FAE01B609F1}" destId="{4D6B0524-D641-447D-9123-57553E3454FD}" srcOrd="0" destOrd="0" parTransId="{74E13137-4B00-4242-A9E9-3A9F8BF5C78B}" sibTransId="{459B8F41-C94C-4DF1-82E9-B9B6369FF0FB}"/>
    <dgm:cxn modelId="{04B2347E-D795-438B-BBD4-0EE0910E1DAC}" type="presOf" srcId="{4D6B0524-D641-447D-9123-57553E3454FD}" destId="{BA6DAEB3-BAE6-4465-907F-99BDABD48986}" srcOrd="0" destOrd="0" presId="urn:microsoft.com/office/officeart/2011/layout/RadialPictureList"/>
    <dgm:cxn modelId="{AED91FAE-E9F9-4214-95A6-ED311BBEDA57}" srcId="{A989A2EB-C8F0-4766-805E-3FAE01B609F1}" destId="{7585892D-FD1A-4831-A784-CE44218F6B0F}" srcOrd="2" destOrd="0" parTransId="{2420DB15-DAC7-4370-A3B2-D6B1F31AFC4D}" sibTransId="{19CC55E9-A257-46EE-BB79-07C9F22388AB}"/>
    <dgm:cxn modelId="{D7ACB09E-0633-4F49-9DEA-8242BEE4C6F2}" type="presOf" srcId="{7585892D-FD1A-4831-A784-CE44218F6B0F}" destId="{A5469079-6EB5-4E3F-9F2A-DE98EF622ABE}" srcOrd="0" destOrd="0" presId="urn:microsoft.com/office/officeart/2011/layout/RadialPictureList"/>
    <dgm:cxn modelId="{837C344C-2C23-4F99-98CA-EFA15F341877}" type="presOf" srcId="{A989A2EB-C8F0-4766-805E-3FAE01B609F1}" destId="{9BB50CBA-C163-4A9D-9884-9838073E7BB7}" srcOrd="0" destOrd="0" presId="urn:microsoft.com/office/officeart/2011/layout/RadialPictureList"/>
    <dgm:cxn modelId="{17EBDB8F-DE61-4150-9CD4-42688679F27F}" srcId="{A989A2EB-C8F0-4766-805E-3FAE01B609F1}" destId="{E34F97E1-588B-40E2-A9D4-CA531BF71C91}" srcOrd="3" destOrd="0" parTransId="{23792F2A-91BB-4E59-9C1C-FF0878D6E31C}" sibTransId="{424354BC-0DF5-45A4-9314-84B22BEE468F}"/>
    <dgm:cxn modelId="{735FB64C-3BC5-4314-9512-609A30A4A958}" srcId="{2758AF59-D954-459E-8297-E1077C5AEBAB}" destId="{A989A2EB-C8F0-4766-805E-3FAE01B609F1}" srcOrd="0" destOrd="0" parTransId="{63C3C783-5EE2-491A-B8C0-F959937AD00A}" sibTransId="{E0ABAA74-90E2-463C-99B3-8C61B890EDE8}"/>
    <dgm:cxn modelId="{D0ECA5B9-BA74-44CF-ADE3-69A09FB27C44}" type="presOf" srcId="{2758AF59-D954-459E-8297-E1077C5AEBAB}" destId="{5AE40789-FF34-4C8F-B05E-7B005A1436D9}" srcOrd="0" destOrd="0" presId="urn:microsoft.com/office/officeart/2011/layout/RadialPictureList"/>
    <dgm:cxn modelId="{640C6004-80CB-4458-84BB-B8DBDD6A69E3}" type="presParOf" srcId="{5AE40789-FF34-4C8F-B05E-7B005A1436D9}" destId="{9BB50CBA-C163-4A9D-9884-9838073E7BB7}" srcOrd="0" destOrd="0" presId="urn:microsoft.com/office/officeart/2011/layout/RadialPictureList"/>
    <dgm:cxn modelId="{FDF8D7FB-60DA-494F-B214-1CE5FE2E2B44}" type="presParOf" srcId="{5AE40789-FF34-4C8F-B05E-7B005A1436D9}" destId="{11ADA574-7950-49C6-91E9-64202A09FC61}" srcOrd="1" destOrd="0" presId="urn:microsoft.com/office/officeart/2011/layout/RadialPictureList"/>
    <dgm:cxn modelId="{35D48A66-6B6C-4B57-AA5A-8E13CB907911}" type="presParOf" srcId="{5AE40789-FF34-4C8F-B05E-7B005A1436D9}" destId="{10A65031-112E-4046-A007-C341D30B0201}" srcOrd="2" destOrd="0" presId="urn:microsoft.com/office/officeart/2011/layout/RadialPictureList"/>
    <dgm:cxn modelId="{00118AF7-EE0C-4401-971A-2ABFEDA11F0C}" type="presParOf" srcId="{5AE40789-FF34-4C8F-B05E-7B005A1436D9}" destId="{BA6DAEB3-BAE6-4465-907F-99BDABD48986}" srcOrd="3" destOrd="0" presId="urn:microsoft.com/office/officeart/2011/layout/RadialPictureList"/>
    <dgm:cxn modelId="{503F453F-7238-4C26-BB12-2D87EEC51DF3}" type="presParOf" srcId="{5AE40789-FF34-4C8F-B05E-7B005A1436D9}" destId="{94D96B72-D121-4E2F-8BAF-A70049721EE6}" srcOrd="4" destOrd="0" presId="urn:microsoft.com/office/officeart/2011/layout/RadialPictureList"/>
    <dgm:cxn modelId="{87F2DBBE-650B-4D06-A6B6-F9FC5C52E8F8}" type="presParOf" srcId="{94D96B72-D121-4E2F-8BAF-A70049721EE6}" destId="{FA820573-9C5B-4E85-B664-70793E92FC62}" srcOrd="0" destOrd="0" presId="urn:microsoft.com/office/officeart/2011/layout/RadialPictureList"/>
    <dgm:cxn modelId="{AA0A738B-0C9F-4CB9-A75B-8E828C4C2440}" type="presParOf" srcId="{5AE40789-FF34-4C8F-B05E-7B005A1436D9}" destId="{42EE4C82-9B46-4283-8750-BBAB0DA75839}" srcOrd="5" destOrd="0" presId="urn:microsoft.com/office/officeart/2011/layout/RadialPictureList"/>
    <dgm:cxn modelId="{23D1A5F0-F0E0-407E-92F6-DC6341B936E6}" type="presParOf" srcId="{5AE40789-FF34-4C8F-B05E-7B005A1436D9}" destId="{45E3AADB-8211-4106-A3B8-7B143226909D}" srcOrd="6" destOrd="0" presId="urn:microsoft.com/office/officeart/2011/layout/RadialPictureList"/>
    <dgm:cxn modelId="{AF35A8B1-7510-4ED5-9D92-7316E1CADB9F}" type="presParOf" srcId="{45E3AADB-8211-4106-A3B8-7B143226909D}" destId="{657BEAFC-8C49-4308-AD58-C610725D88A3}" srcOrd="0" destOrd="0" presId="urn:microsoft.com/office/officeart/2011/layout/RadialPictureList"/>
    <dgm:cxn modelId="{06BEE22E-C7EA-4FD3-8516-02E95E008873}" type="presParOf" srcId="{5AE40789-FF34-4C8F-B05E-7B005A1436D9}" destId="{A5469079-6EB5-4E3F-9F2A-DE98EF622ABE}" srcOrd="7" destOrd="0" presId="urn:microsoft.com/office/officeart/2011/layout/RadialPictureList"/>
    <dgm:cxn modelId="{5FA59871-2777-4CA7-85CF-F5A0B8CAF031}" type="presParOf" srcId="{5AE40789-FF34-4C8F-B05E-7B005A1436D9}" destId="{34AAA6E4-8566-4D47-8F5F-7AF614471F19}" srcOrd="8" destOrd="0" presId="urn:microsoft.com/office/officeart/2011/layout/RadialPictureList"/>
    <dgm:cxn modelId="{44EC1C2F-8332-4094-9855-6CC2530FABF0}" type="presParOf" srcId="{34AAA6E4-8566-4D47-8F5F-7AF614471F19}" destId="{466FFB7F-E6BD-49E1-8413-7B62A148BD71}" srcOrd="0" destOrd="0" presId="urn:microsoft.com/office/officeart/2011/layout/RadialPictureList"/>
    <dgm:cxn modelId="{539E2EA4-C5BD-417D-84FA-A9BC4E35FF52}" type="presParOf" srcId="{5AE40789-FF34-4C8F-B05E-7B005A1436D9}" destId="{8FF24FFC-E6D5-41E1-8776-0C77B6F51A19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E9C528-F310-44ED-8582-A9E473667C7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881DCA4-5751-4D88-8431-530F7C9C5B4E}" type="pres">
      <dgm:prSet presAssocID="{56E9C528-F310-44ED-8582-A9E473667C7A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8AF50266-9845-487E-B68C-838E8E8C45BA}" type="presOf" srcId="{56E9C528-F310-44ED-8582-A9E473667C7A}" destId="{9881DCA4-5751-4D88-8431-530F7C9C5B4E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E9C528-F310-44ED-8582-A9E473667C7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881DCA4-5751-4D88-8431-530F7C9C5B4E}" type="pres">
      <dgm:prSet presAssocID="{56E9C528-F310-44ED-8582-A9E473667C7A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51C5A7B2-A202-4C72-8A71-FB6C55400196}" type="presOf" srcId="{56E9C528-F310-44ED-8582-A9E473667C7A}" destId="{9881DCA4-5751-4D88-8431-530F7C9C5B4E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554FB-E423-4BE3-A642-666138D5CA10}">
      <dsp:nvSpPr>
        <dsp:cNvPr id="0" name=""/>
        <dsp:cNvSpPr/>
      </dsp:nvSpPr>
      <dsp:spPr>
        <a:xfrm>
          <a:off x="0" y="277059"/>
          <a:ext cx="84105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5F8BF2-BE7A-4AB0-80E1-10721C39850E}">
      <dsp:nvSpPr>
        <dsp:cNvPr id="0" name=""/>
        <dsp:cNvSpPr/>
      </dsp:nvSpPr>
      <dsp:spPr>
        <a:xfrm>
          <a:off x="420528" y="26139"/>
          <a:ext cx="7856385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530" tIns="0" rIns="2225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Creating</a:t>
          </a:r>
          <a:r>
            <a:rPr lang="pl-PL" sz="1800" kern="1200" dirty="0" smtClean="0"/>
            <a:t> the network </a:t>
          </a:r>
          <a:r>
            <a:rPr lang="pl-PL" sz="1800" kern="1200" dirty="0" err="1" smtClean="0"/>
            <a:t>consisted</a:t>
          </a:r>
          <a:r>
            <a:rPr lang="pl-PL" sz="1800" kern="1200" dirty="0" smtClean="0"/>
            <a:t> of </a:t>
          </a:r>
          <a:r>
            <a:rPr lang="pl-PL" sz="1800" kern="1200" dirty="0" err="1" smtClean="0"/>
            <a:t>many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sensors</a:t>
          </a:r>
          <a:r>
            <a:rPr lang="pl-PL" sz="1800" kern="1200" dirty="0" smtClean="0"/>
            <a:t> ( </a:t>
          </a:r>
          <a:r>
            <a:rPr lang="pl-PL" sz="1800" kern="1200" dirty="0" err="1" smtClean="0"/>
            <a:t>remotely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controlled</a:t>
          </a:r>
          <a:r>
            <a:rPr lang="pl-PL" sz="1800" kern="1200" dirty="0" smtClean="0"/>
            <a:t> devices )</a:t>
          </a:r>
          <a:endParaRPr lang="pl-PL" sz="1800" kern="1200" dirty="0"/>
        </a:p>
      </dsp:txBody>
      <dsp:txXfrm>
        <a:off x="445026" y="50637"/>
        <a:ext cx="7807389" cy="452844"/>
      </dsp:txXfrm>
    </dsp:sp>
    <dsp:sp modelId="{B2C6880A-B024-4975-9D8C-2715410E6479}">
      <dsp:nvSpPr>
        <dsp:cNvPr id="0" name=""/>
        <dsp:cNvSpPr/>
      </dsp:nvSpPr>
      <dsp:spPr>
        <a:xfrm>
          <a:off x="0" y="1048179"/>
          <a:ext cx="84105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ED4268-8AC9-4020-88C5-BC70FEC92DA0}">
      <dsp:nvSpPr>
        <dsp:cNvPr id="0" name=""/>
        <dsp:cNvSpPr/>
      </dsp:nvSpPr>
      <dsp:spPr>
        <a:xfrm>
          <a:off x="420528" y="797259"/>
          <a:ext cx="784237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530" tIns="0" rIns="2225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Integration a </a:t>
          </a:r>
          <a:r>
            <a:rPr lang="pl-PL" sz="1800" kern="1200" dirty="0" err="1" smtClean="0"/>
            <a:t>few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standards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wihin</a:t>
          </a:r>
          <a:r>
            <a:rPr lang="pl-PL" sz="1800" kern="1200" dirty="0" smtClean="0"/>
            <a:t> the </a:t>
          </a:r>
          <a:r>
            <a:rPr lang="pl-PL" sz="1800" kern="1200" dirty="0" err="1" smtClean="0"/>
            <a:t>whole</a:t>
          </a:r>
          <a:r>
            <a:rPr lang="pl-PL" sz="1800" kern="1200" dirty="0" smtClean="0"/>
            <a:t> system (</a:t>
          </a:r>
          <a:r>
            <a:rPr lang="pl-PL" sz="1600" kern="1200" dirty="0" smtClean="0"/>
            <a:t>2.4GHz, 433MHz, BLE, etc</a:t>
          </a:r>
          <a:r>
            <a:rPr lang="pl-PL" sz="1800" kern="1200" dirty="0" smtClean="0"/>
            <a:t>.) </a:t>
          </a:r>
          <a:endParaRPr lang="pl-PL" sz="1800" kern="1200" dirty="0"/>
        </a:p>
      </dsp:txBody>
      <dsp:txXfrm>
        <a:off x="445026" y="821757"/>
        <a:ext cx="7793377" cy="452844"/>
      </dsp:txXfrm>
    </dsp:sp>
    <dsp:sp modelId="{BFEF6AC1-B74F-492F-B2AA-104AC1549EDB}">
      <dsp:nvSpPr>
        <dsp:cNvPr id="0" name=""/>
        <dsp:cNvSpPr/>
      </dsp:nvSpPr>
      <dsp:spPr>
        <a:xfrm>
          <a:off x="0" y="1819299"/>
          <a:ext cx="84105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826DB9-6F6A-4EC9-90EC-D8743BC5825E}">
      <dsp:nvSpPr>
        <dsp:cNvPr id="0" name=""/>
        <dsp:cNvSpPr/>
      </dsp:nvSpPr>
      <dsp:spPr>
        <a:xfrm>
          <a:off x="420528" y="1568379"/>
          <a:ext cx="7405822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530" tIns="0" rIns="2225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Simplicity</a:t>
          </a:r>
          <a:r>
            <a:rPr lang="pl-PL" sz="1800" kern="1200" dirty="0" smtClean="0"/>
            <a:t> to </a:t>
          </a:r>
          <a:r>
            <a:rPr lang="pl-PL" sz="1800" kern="1200" dirty="0" err="1" smtClean="0"/>
            <a:t>add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new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sensors</a:t>
          </a:r>
          <a:endParaRPr lang="pl-PL" sz="1800" kern="1200" dirty="0"/>
        </a:p>
      </dsp:txBody>
      <dsp:txXfrm>
        <a:off x="445026" y="1592877"/>
        <a:ext cx="7356826" cy="452844"/>
      </dsp:txXfrm>
    </dsp:sp>
    <dsp:sp modelId="{C3893A15-BED0-4077-B2BF-AB17DD4D8D39}">
      <dsp:nvSpPr>
        <dsp:cNvPr id="0" name=""/>
        <dsp:cNvSpPr/>
      </dsp:nvSpPr>
      <dsp:spPr>
        <a:xfrm>
          <a:off x="0" y="2590419"/>
          <a:ext cx="84105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69E3BE-2C89-4661-80EF-4123D40DA7D4}">
      <dsp:nvSpPr>
        <dsp:cNvPr id="0" name=""/>
        <dsp:cNvSpPr/>
      </dsp:nvSpPr>
      <dsp:spPr>
        <a:xfrm>
          <a:off x="420528" y="2339499"/>
          <a:ext cx="740576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530" tIns="0" rIns="2225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Rather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rare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measurements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updating</a:t>
          </a:r>
          <a:r>
            <a:rPr lang="pl-PL" sz="1800" kern="1200" dirty="0" smtClean="0"/>
            <a:t> (from a </a:t>
          </a:r>
          <a:r>
            <a:rPr lang="pl-PL" sz="1800" kern="1200" dirty="0" err="1" smtClean="0"/>
            <a:t>few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seconds</a:t>
          </a:r>
          <a:r>
            <a:rPr lang="pl-PL" sz="1800" kern="1200" dirty="0" smtClean="0"/>
            <a:t> to </a:t>
          </a:r>
          <a:r>
            <a:rPr lang="pl-PL" sz="1800" kern="1200" dirty="0" err="1" smtClean="0"/>
            <a:t>hours</a:t>
          </a:r>
          <a:r>
            <a:rPr lang="pl-PL" sz="1800" kern="1200" dirty="0" smtClean="0"/>
            <a:t>)</a:t>
          </a:r>
          <a:endParaRPr lang="pl-PL" sz="1800" kern="1200" dirty="0"/>
        </a:p>
      </dsp:txBody>
      <dsp:txXfrm>
        <a:off x="445026" y="2363997"/>
        <a:ext cx="7356767" cy="452844"/>
      </dsp:txXfrm>
    </dsp:sp>
    <dsp:sp modelId="{A3A81D86-57C7-41FA-8F8F-DDEE719C00C2}">
      <dsp:nvSpPr>
        <dsp:cNvPr id="0" name=""/>
        <dsp:cNvSpPr/>
      </dsp:nvSpPr>
      <dsp:spPr>
        <a:xfrm>
          <a:off x="0" y="3361539"/>
          <a:ext cx="84105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B188BD-C44C-40EE-88F2-E48B40EFEC21}">
      <dsp:nvSpPr>
        <dsp:cNvPr id="0" name=""/>
        <dsp:cNvSpPr/>
      </dsp:nvSpPr>
      <dsp:spPr>
        <a:xfrm>
          <a:off x="420528" y="3110619"/>
          <a:ext cx="5887402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530" tIns="0" rIns="2225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System </a:t>
          </a:r>
          <a:r>
            <a:rPr lang="pl-PL" sz="1800" kern="1200" dirty="0" err="1" smtClean="0"/>
            <a:t>supervision</a:t>
          </a:r>
          <a:r>
            <a:rPr lang="pl-PL" sz="1800" kern="1200" dirty="0" smtClean="0"/>
            <a:t> via TCPIP set of </a:t>
          </a:r>
          <a:r>
            <a:rPr lang="pl-PL" sz="1800" kern="1200" dirty="0" err="1" smtClean="0"/>
            <a:t>protocols</a:t>
          </a:r>
          <a:endParaRPr lang="pl-PL" sz="1800" kern="1200" dirty="0"/>
        </a:p>
      </dsp:txBody>
      <dsp:txXfrm>
        <a:off x="445026" y="3135117"/>
        <a:ext cx="5838406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14F20-DB79-4088-B0E1-D99C6F08236F}">
      <dsp:nvSpPr>
        <dsp:cNvPr id="0" name=""/>
        <dsp:cNvSpPr/>
      </dsp:nvSpPr>
      <dsp:spPr>
        <a:xfrm>
          <a:off x="2181364" y="-113190"/>
          <a:ext cx="1995183" cy="199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temperature</a:t>
          </a:r>
          <a:r>
            <a:rPr lang="pl-PL" sz="1900" kern="1200" dirty="0" smtClean="0"/>
            <a:t> </a:t>
          </a:r>
          <a:r>
            <a:rPr lang="pl-PL" sz="1900" kern="1200" dirty="0" err="1" smtClean="0"/>
            <a:t>sender</a:t>
          </a:r>
          <a:endParaRPr lang="pl-PL" sz="1900" kern="1200" dirty="0"/>
        </a:p>
      </dsp:txBody>
      <dsp:txXfrm>
        <a:off x="2473552" y="178994"/>
        <a:ext cx="1410807" cy="1410786"/>
      </dsp:txXfrm>
    </dsp:sp>
    <dsp:sp modelId="{270A410C-12A3-4DD9-8865-36EF0EFBCA44}">
      <dsp:nvSpPr>
        <dsp:cNvPr id="0" name=""/>
        <dsp:cNvSpPr/>
      </dsp:nvSpPr>
      <dsp:spPr>
        <a:xfrm>
          <a:off x="2890669" y="991087"/>
          <a:ext cx="2630449" cy="24479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DATA INTEGRATOR WITH MODBUS</a:t>
          </a:r>
          <a:endParaRPr lang="pl-PL" sz="1900" kern="1200" dirty="0"/>
        </a:p>
      </dsp:txBody>
      <dsp:txXfrm>
        <a:off x="3275889" y="1349576"/>
        <a:ext cx="1860009" cy="1730937"/>
      </dsp:txXfrm>
    </dsp:sp>
    <dsp:sp modelId="{FD1308D3-0ADF-47FA-85CF-ADE27E47A2CD}">
      <dsp:nvSpPr>
        <dsp:cNvPr id="0" name=""/>
        <dsp:cNvSpPr/>
      </dsp:nvSpPr>
      <dsp:spPr>
        <a:xfrm>
          <a:off x="4234027" y="-113190"/>
          <a:ext cx="1995183" cy="199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led</a:t>
          </a:r>
          <a:r>
            <a:rPr lang="pl-PL" sz="1900" kern="1200" dirty="0" smtClean="0"/>
            <a:t> driver</a:t>
          </a:r>
          <a:endParaRPr lang="pl-PL" sz="1900" kern="1200" dirty="0"/>
        </a:p>
      </dsp:txBody>
      <dsp:txXfrm>
        <a:off x="4526215" y="178994"/>
        <a:ext cx="1410807" cy="14107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50CBA-C163-4A9D-9884-9838073E7BB7}">
      <dsp:nvSpPr>
        <dsp:cNvPr id="0" name=""/>
        <dsp:cNvSpPr/>
      </dsp:nvSpPr>
      <dsp:spPr>
        <a:xfrm>
          <a:off x="0" y="988362"/>
          <a:ext cx="2006662" cy="2034374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6500" kern="1200" dirty="0">
            <a:solidFill>
              <a:schemeClr val="tx1"/>
            </a:solidFill>
          </a:endParaRPr>
        </a:p>
      </dsp:txBody>
      <dsp:txXfrm>
        <a:off x="293869" y="1286289"/>
        <a:ext cx="1418924" cy="1438520"/>
      </dsp:txXfrm>
    </dsp:sp>
    <dsp:sp modelId="{11ADA574-7950-49C6-91E9-64202A09FC61}">
      <dsp:nvSpPr>
        <dsp:cNvPr id="0" name=""/>
        <dsp:cNvSpPr/>
      </dsp:nvSpPr>
      <dsp:spPr>
        <a:xfrm>
          <a:off x="-1377925" y="212941"/>
          <a:ext cx="3585625" cy="373766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031-112E-4046-A007-C341D30B0201}">
      <dsp:nvSpPr>
        <dsp:cNvPr id="0" name=""/>
        <dsp:cNvSpPr/>
      </dsp:nvSpPr>
      <dsp:spPr>
        <a:xfrm>
          <a:off x="750755" y="72009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DAEB3-BAE6-4465-907F-99BDABD48986}">
      <dsp:nvSpPr>
        <dsp:cNvPr id="0" name=""/>
        <dsp:cNvSpPr/>
      </dsp:nvSpPr>
      <dsp:spPr>
        <a:xfrm>
          <a:off x="1836916" y="0"/>
          <a:ext cx="4441561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err="1" smtClean="0"/>
            <a:t>Handles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three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basic</a:t>
          </a:r>
          <a:r>
            <a:rPr lang="pl-PL" sz="1800" kern="1200" dirty="0" smtClean="0"/>
            <a:t> MODBUS </a:t>
          </a:r>
          <a:r>
            <a:rPr lang="pl-PL" sz="1800" kern="1200" dirty="0" err="1" smtClean="0"/>
            <a:t>requests</a:t>
          </a:r>
          <a:r>
            <a:rPr lang="pl-PL" sz="1800" kern="1200" dirty="0" smtClean="0"/>
            <a:t>: </a:t>
          </a:r>
          <a:r>
            <a:rPr lang="pl-PL" sz="1800" kern="1200" dirty="0" err="1" smtClean="0"/>
            <a:t>read</a:t>
          </a:r>
          <a:r>
            <a:rPr lang="pl-PL" sz="1800" kern="1200" dirty="0" smtClean="0"/>
            <a:t>, </a:t>
          </a:r>
          <a:r>
            <a:rPr lang="pl-PL" sz="1800" kern="1200" dirty="0" err="1" smtClean="0"/>
            <a:t>write</a:t>
          </a:r>
          <a:r>
            <a:rPr lang="pl-PL" sz="1800" kern="1200" dirty="0" smtClean="0"/>
            <a:t> and </a:t>
          </a:r>
          <a:r>
            <a:rPr lang="pl-PL" sz="1800" kern="1200" dirty="0" err="1" smtClean="0"/>
            <a:t>get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device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information</a:t>
          </a:r>
          <a:endParaRPr lang="pl-PL" sz="1800" kern="1200" dirty="0"/>
        </a:p>
      </dsp:txBody>
      <dsp:txXfrm>
        <a:off x="1836916" y="0"/>
        <a:ext cx="4441561" cy="922528"/>
      </dsp:txXfrm>
    </dsp:sp>
    <dsp:sp modelId="{FA820573-9C5B-4E85-B664-70793E92FC62}">
      <dsp:nvSpPr>
        <dsp:cNvPr id="0" name=""/>
        <dsp:cNvSpPr/>
      </dsp:nvSpPr>
      <dsp:spPr>
        <a:xfrm>
          <a:off x="1769495" y="864095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E4C82-9B46-4283-8750-BBAB0DA75839}">
      <dsp:nvSpPr>
        <dsp:cNvPr id="0" name=""/>
        <dsp:cNvSpPr/>
      </dsp:nvSpPr>
      <dsp:spPr>
        <a:xfrm>
          <a:off x="2786968" y="880078"/>
          <a:ext cx="3950904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err="1" smtClean="0"/>
            <a:t>Collects</a:t>
          </a:r>
          <a:r>
            <a:rPr lang="pl-PL" sz="1800" kern="1200" dirty="0" smtClean="0"/>
            <a:t> data from </a:t>
          </a:r>
          <a:r>
            <a:rPr lang="pl-PL" sz="1800" kern="1200" dirty="0" err="1" smtClean="0"/>
            <a:t>sensors</a:t>
          </a:r>
          <a:r>
            <a:rPr lang="pl-PL" sz="1800" kern="1200" dirty="0" smtClean="0"/>
            <a:t> by </a:t>
          </a:r>
          <a:r>
            <a:rPr lang="pl-PL" sz="1800" kern="1200" dirty="0" err="1" smtClean="0"/>
            <a:t>advertising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packets</a:t>
          </a:r>
          <a:r>
            <a:rPr lang="pl-PL" sz="1800" kern="1200" dirty="0" smtClean="0"/>
            <a:t> and </a:t>
          </a:r>
          <a:r>
            <a:rPr lang="pl-PL" sz="1800" kern="1200" dirty="0" err="1" smtClean="0"/>
            <a:t>parsing</a:t>
          </a:r>
          <a:r>
            <a:rPr lang="pl-PL" sz="1800" kern="1200" dirty="0" smtClean="0"/>
            <a:t> service data field</a:t>
          </a:r>
          <a:endParaRPr lang="pl-PL" sz="1800" kern="1200" dirty="0"/>
        </a:p>
      </dsp:txBody>
      <dsp:txXfrm>
        <a:off x="2786968" y="880078"/>
        <a:ext cx="3950904" cy="922528"/>
      </dsp:txXfrm>
    </dsp:sp>
    <dsp:sp modelId="{657BEAFC-8C49-4308-AD58-C610725D88A3}">
      <dsp:nvSpPr>
        <dsp:cNvPr id="0" name=""/>
        <dsp:cNvSpPr/>
      </dsp:nvSpPr>
      <dsp:spPr>
        <a:xfrm>
          <a:off x="1841505" y="2088230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69079-6EB5-4E3F-9F2A-DE98EF622ABE}">
      <dsp:nvSpPr>
        <dsp:cNvPr id="0" name=""/>
        <dsp:cNvSpPr/>
      </dsp:nvSpPr>
      <dsp:spPr>
        <a:xfrm>
          <a:off x="2802203" y="2104039"/>
          <a:ext cx="3865515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smtClean="0"/>
            <a:t>Stores </a:t>
          </a:r>
          <a:r>
            <a:rPr lang="pl-PL" sz="1800" kern="1200" dirty="0" err="1" smtClean="0"/>
            <a:t>all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compatible</a:t>
          </a:r>
          <a:r>
            <a:rPr lang="pl-PL" sz="1800" kern="1200" dirty="0" smtClean="0"/>
            <a:t> devices on the list</a:t>
          </a:r>
          <a:endParaRPr lang="pl-PL" sz="1800" kern="1200" dirty="0"/>
        </a:p>
      </dsp:txBody>
      <dsp:txXfrm>
        <a:off x="2802203" y="2104039"/>
        <a:ext cx="3865515" cy="922528"/>
      </dsp:txXfrm>
    </dsp:sp>
    <dsp:sp modelId="{466FFB7F-E6BD-49E1-8413-7B62A148BD71}">
      <dsp:nvSpPr>
        <dsp:cNvPr id="0" name=""/>
        <dsp:cNvSpPr/>
      </dsp:nvSpPr>
      <dsp:spPr>
        <a:xfrm>
          <a:off x="1003269" y="3024334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24FFC-E6D5-41E1-8776-0C77B6F51A19}">
      <dsp:nvSpPr>
        <dsp:cNvPr id="0" name=""/>
        <dsp:cNvSpPr/>
      </dsp:nvSpPr>
      <dsp:spPr>
        <a:xfrm>
          <a:off x="1952674" y="3096347"/>
          <a:ext cx="4701965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err="1" smtClean="0"/>
            <a:t>If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requested</a:t>
          </a:r>
          <a:r>
            <a:rPr lang="pl-PL" sz="1800" kern="1200" dirty="0" smtClean="0"/>
            <a:t>, </a:t>
          </a:r>
          <a:r>
            <a:rPr lang="pl-PL" sz="1800" kern="1200" dirty="0" err="1" smtClean="0"/>
            <a:t>writes</a:t>
          </a:r>
          <a:r>
            <a:rPr lang="pl-PL" sz="1800" kern="1200" dirty="0" smtClean="0"/>
            <a:t> to </a:t>
          </a:r>
          <a:r>
            <a:rPr lang="pl-PL" sz="1800" kern="1200" dirty="0" err="1" smtClean="0"/>
            <a:t>characteristic</a:t>
          </a:r>
          <a:r>
            <a:rPr lang="pl-PL" sz="1800" kern="1200" dirty="0" smtClean="0"/>
            <a:t> by fast </a:t>
          </a:r>
          <a:r>
            <a:rPr lang="pl-PL" sz="1800" kern="1200" dirty="0" err="1" smtClean="0"/>
            <a:t>sequence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connect</a:t>
          </a:r>
          <a:r>
            <a:rPr lang="pl-PL" sz="1800" kern="1200" dirty="0" smtClean="0"/>
            <a:t>-&gt;</a:t>
          </a:r>
          <a:r>
            <a:rPr lang="pl-PL" sz="1800" kern="1200" dirty="0" err="1" smtClean="0"/>
            <a:t>write</a:t>
          </a:r>
          <a:r>
            <a:rPr lang="pl-PL" sz="1800" kern="1200" dirty="0" smtClean="0"/>
            <a:t>-&gt;</a:t>
          </a:r>
          <a:r>
            <a:rPr lang="pl-PL" sz="1800" kern="1200" dirty="0" err="1" smtClean="0"/>
            <a:t>disconnect</a:t>
          </a:r>
          <a:endParaRPr lang="pl-PL" sz="1800" kern="1200" dirty="0"/>
        </a:p>
      </dsp:txBody>
      <dsp:txXfrm>
        <a:off x="1952674" y="3096347"/>
        <a:ext cx="4701965" cy="922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771C9-B929-4C0F-A53C-58AF7420C387}">
      <dsp:nvSpPr>
        <dsp:cNvPr id="0" name=""/>
        <dsp:cNvSpPr/>
      </dsp:nvSpPr>
      <dsp:spPr>
        <a:xfrm rot="16200000">
          <a:off x="-1182060" y="1976622"/>
          <a:ext cx="3095485" cy="60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1765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300" kern="1200" dirty="0" smtClean="0"/>
            <a:t>Essentials</a:t>
          </a:r>
          <a:endParaRPr lang="pl-PL" sz="4300" kern="1200" dirty="0"/>
        </a:p>
      </dsp:txBody>
      <dsp:txXfrm>
        <a:off x="-1182060" y="1976622"/>
        <a:ext cx="3095485" cy="602946"/>
      </dsp:txXfrm>
    </dsp:sp>
    <dsp:sp modelId="{E3A11263-8E76-434E-B6DC-E7965765DD23}">
      <dsp:nvSpPr>
        <dsp:cNvPr id="0" name=""/>
        <dsp:cNvSpPr/>
      </dsp:nvSpPr>
      <dsp:spPr>
        <a:xfrm>
          <a:off x="671270" y="737348"/>
          <a:ext cx="3141826" cy="3095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31765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800" kern="1200" dirty="0" err="1" smtClean="0"/>
            <a:t>Energy</a:t>
          </a:r>
          <a:r>
            <a:rPr lang="pl-PL" sz="2800" kern="1200" dirty="0" smtClean="0"/>
            <a:t> </a:t>
          </a:r>
          <a:r>
            <a:rPr lang="pl-PL" sz="2800" kern="1200" dirty="0" err="1" smtClean="0"/>
            <a:t>saving</a:t>
          </a:r>
          <a:endParaRPr lang="pl-PL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800" kern="1200" dirty="0" err="1" smtClean="0"/>
            <a:t>Simplicity</a:t>
          </a:r>
          <a:endParaRPr lang="pl-PL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800" kern="1200" dirty="0" err="1" smtClean="0"/>
            <a:t>Reliability</a:t>
          </a:r>
          <a:endParaRPr lang="pl-PL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800" kern="1200" dirty="0" err="1" smtClean="0"/>
            <a:t>Flexibility</a:t>
          </a:r>
          <a:endParaRPr lang="pl-PL" sz="2800" kern="1200" dirty="0"/>
        </a:p>
      </dsp:txBody>
      <dsp:txXfrm>
        <a:off x="671270" y="737348"/>
        <a:ext cx="3141826" cy="3095485"/>
      </dsp:txXfrm>
    </dsp:sp>
    <dsp:sp modelId="{7599F37E-4D0B-40DE-AAE5-9A11ECF50398}">
      <dsp:nvSpPr>
        <dsp:cNvPr id="0" name=""/>
        <dsp:cNvSpPr/>
      </dsp:nvSpPr>
      <dsp:spPr>
        <a:xfrm>
          <a:off x="190562" y="153863"/>
          <a:ext cx="827894" cy="789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B1299-C686-4105-9598-31CEA78567AC}">
      <dsp:nvSpPr>
        <dsp:cNvPr id="0" name=""/>
        <dsp:cNvSpPr/>
      </dsp:nvSpPr>
      <dsp:spPr>
        <a:xfrm rot="16200000">
          <a:off x="2792383" y="1952855"/>
          <a:ext cx="3095485" cy="60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1765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300" kern="1200" dirty="0" smtClean="0"/>
            <a:t>Trade-</a:t>
          </a:r>
          <a:r>
            <a:rPr lang="pl-PL" sz="4300" kern="1200" dirty="0" err="1" smtClean="0"/>
            <a:t>offs</a:t>
          </a:r>
          <a:endParaRPr lang="pl-PL" sz="4300" kern="1200" dirty="0"/>
        </a:p>
      </dsp:txBody>
      <dsp:txXfrm>
        <a:off x="2792383" y="1952855"/>
        <a:ext cx="3095485" cy="602946"/>
      </dsp:txXfrm>
    </dsp:sp>
    <dsp:sp modelId="{A29F22F4-BFBD-441D-9039-8BCE53E8AFE4}">
      <dsp:nvSpPr>
        <dsp:cNvPr id="0" name=""/>
        <dsp:cNvSpPr/>
      </dsp:nvSpPr>
      <dsp:spPr>
        <a:xfrm>
          <a:off x="4917632" y="699590"/>
          <a:ext cx="3428733" cy="3095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31765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800" kern="1200" dirty="0" err="1" smtClean="0"/>
            <a:t>Low</a:t>
          </a:r>
          <a:r>
            <a:rPr lang="pl-PL" sz="2800" kern="1200" dirty="0" smtClean="0"/>
            <a:t> transfer </a:t>
          </a:r>
          <a:r>
            <a:rPr lang="pl-PL" sz="2800" kern="1200" dirty="0" err="1" smtClean="0"/>
            <a:t>rates</a:t>
          </a:r>
          <a:r>
            <a:rPr lang="pl-PL" sz="2800" kern="1200" dirty="0" smtClean="0"/>
            <a:t> (not a problem)</a:t>
          </a:r>
          <a:endParaRPr lang="pl-PL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400" kern="1200" dirty="0" smtClean="0"/>
            <a:t>Small </a:t>
          </a:r>
          <a:r>
            <a:rPr lang="pl-PL" sz="2400" kern="1200" dirty="0" err="1" smtClean="0"/>
            <a:t>responsiveness</a:t>
          </a:r>
          <a:r>
            <a:rPr lang="pl-PL" sz="2400" kern="1200" dirty="0" smtClean="0"/>
            <a:t> (not a problem)</a:t>
          </a:r>
          <a:endParaRPr lang="pl-PL" sz="2400" kern="1200" dirty="0"/>
        </a:p>
      </dsp:txBody>
      <dsp:txXfrm>
        <a:off x="4917632" y="699590"/>
        <a:ext cx="3428733" cy="3095485"/>
      </dsp:txXfrm>
    </dsp:sp>
    <dsp:sp modelId="{6350AA0E-701E-418B-A255-E5B565EA2885}">
      <dsp:nvSpPr>
        <dsp:cNvPr id="0" name=""/>
        <dsp:cNvSpPr/>
      </dsp:nvSpPr>
      <dsp:spPr>
        <a:xfrm>
          <a:off x="4309738" y="153863"/>
          <a:ext cx="885185" cy="72782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14F20-DB79-4088-B0E1-D99C6F08236F}">
      <dsp:nvSpPr>
        <dsp:cNvPr id="0" name=""/>
        <dsp:cNvSpPr/>
      </dsp:nvSpPr>
      <dsp:spPr>
        <a:xfrm>
          <a:off x="2181364" y="-113190"/>
          <a:ext cx="1995183" cy="199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temperature</a:t>
          </a:r>
          <a:r>
            <a:rPr lang="pl-PL" sz="1900" kern="1200" dirty="0" smtClean="0"/>
            <a:t> </a:t>
          </a:r>
          <a:r>
            <a:rPr lang="pl-PL" sz="1900" kern="1200" dirty="0" err="1" smtClean="0"/>
            <a:t>sender</a:t>
          </a:r>
          <a:endParaRPr lang="pl-PL" sz="1900" kern="1200" dirty="0"/>
        </a:p>
      </dsp:txBody>
      <dsp:txXfrm>
        <a:off x="2473552" y="178994"/>
        <a:ext cx="1410807" cy="1410786"/>
      </dsp:txXfrm>
    </dsp:sp>
    <dsp:sp modelId="{270A410C-12A3-4DD9-8865-36EF0EFBCA44}">
      <dsp:nvSpPr>
        <dsp:cNvPr id="0" name=""/>
        <dsp:cNvSpPr/>
      </dsp:nvSpPr>
      <dsp:spPr>
        <a:xfrm>
          <a:off x="2890669" y="991087"/>
          <a:ext cx="2630449" cy="24479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DATA INTEGRATOR WITH MODBUS</a:t>
          </a:r>
          <a:endParaRPr lang="pl-PL" sz="1900" kern="1200" dirty="0"/>
        </a:p>
      </dsp:txBody>
      <dsp:txXfrm>
        <a:off x="3275889" y="1349576"/>
        <a:ext cx="1860009" cy="1730937"/>
      </dsp:txXfrm>
    </dsp:sp>
    <dsp:sp modelId="{FD1308D3-0ADF-47FA-85CF-ADE27E47A2CD}">
      <dsp:nvSpPr>
        <dsp:cNvPr id="0" name=""/>
        <dsp:cNvSpPr/>
      </dsp:nvSpPr>
      <dsp:spPr>
        <a:xfrm>
          <a:off x="4234027" y="-113190"/>
          <a:ext cx="1995183" cy="199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led</a:t>
          </a:r>
          <a:r>
            <a:rPr lang="pl-PL" sz="1900" kern="1200" dirty="0" smtClean="0"/>
            <a:t> driver</a:t>
          </a:r>
          <a:endParaRPr lang="pl-PL" sz="1900" kern="1200" dirty="0"/>
        </a:p>
      </dsp:txBody>
      <dsp:txXfrm>
        <a:off x="4526215" y="178994"/>
        <a:ext cx="1410807" cy="1410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50CBA-C163-4A9D-9884-9838073E7BB7}">
      <dsp:nvSpPr>
        <dsp:cNvPr id="0" name=""/>
        <dsp:cNvSpPr/>
      </dsp:nvSpPr>
      <dsp:spPr>
        <a:xfrm>
          <a:off x="0" y="988362"/>
          <a:ext cx="2006662" cy="2034374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6500" kern="1200" dirty="0">
            <a:solidFill>
              <a:schemeClr val="tx1"/>
            </a:solidFill>
          </a:endParaRPr>
        </a:p>
      </dsp:txBody>
      <dsp:txXfrm>
        <a:off x="293869" y="1286289"/>
        <a:ext cx="1418924" cy="1438520"/>
      </dsp:txXfrm>
    </dsp:sp>
    <dsp:sp modelId="{11ADA574-7950-49C6-91E9-64202A09FC61}">
      <dsp:nvSpPr>
        <dsp:cNvPr id="0" name=""/>
        <dsp:cNvSpPr/>
      </dsp:nvSpPr>
      <dsp:spPr>
        <a:xfrm>
          <a:off x="-1217056" y="212941"/>
          <a:ext cx="3585625" cy="373766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031-112E-4046-A007-C341D30B0201}">
      <dsp:nvSpPr>
        <dsp:cNvPr id="0" name=""/>
        <dsp:cNvSpPr/>
      </dsp:nvSpPr>
      <dsp:spPr>
        <a:xfrm>
          <a:off x="878643" y="0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DAEB3-BAE6-4465-907F-99BDABD48986}">
      <dsp:nvSpPr>
        <dsp:cNvPr id="0" name=""/>
        <dsp:cNvSpPr/>
      </dsp:nvSpPr>
      <dsp:spPr>
        <a:xfrm>
          <a:off x="1820180" y="0"/>
          <a:ext cx="5233646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err="1" smtClean="0"/>
            <a:t>Temperature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measurements</a:t>
          </a:r>
          <a:r>
            <a:rPr lang="pl-PL" sz="1800" kern="1200" dirty="0" smtClean="0"/>
            <a:t> and </a:t>
          </a:r>
          <a:r>
            <a:rPr lang="pl-PL" sz="1800" kern="1200" dirty="0" err="1" smtClean="0"/>
            <a:t>battery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level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are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send</a:t>
          </a:r>
          <a:r>
            <a:rPr lang="pl-PL" sz="1800" kern="1200" dirty="0" smtClean="0"/>
            <a:t> in </a:t>
          </a:r>
          <a:r>
            <a:rPr lang="pl-PL" sz="1800" kern="1200" dirty="0" err="1" smtClean="0"/>
            <a:t>advertising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packet</a:t>
          </a:r>
          <a:r>
            <a:rPr lang="pl-PL" sz="1800" kern="1200" dirty="0" smtClean="0"/>
            <a:t>, to be </a:t>
          </a:r>
          <a:r>
            <a:rPr lang="pl-PL" sz="1800" kern="1200" dirty="0" err="1" smtClean="0"/>
            <a:t>precise</a:t>
          </a:r>
          <a:r>
            <a:rPr lang="pl-PL" sz="1800" kern="1200" dirty="0" smtClean="0"/>
            <a:t> – in service data</a:t>
          </a:r>
          <a:endParaRPr lang="pl-PL" sz="1800" kern="1200" dirty="0"/>
        </a:p>
      </dsp:txBody>
      <dsp:txXfrm>
        <a:off x="1820180" y="0"/>
        <a:ext cx="5233646" cy="922528"/>
      </dsp:txXfrm>
    </dsp:sp>
    <dsp:sp modelId="{FA820573-9C5B-4E85-B664-70793E92FC62}">
      <dsp:nvSpPr>
        <dsp:cNvPr id="0" name=""/>
        <dsp:cNvSpPr/>
      </dsp:nvSpPr>
      <dsp:spPr>
        <a:xfrm>
          <a:off x="1930364" y="864095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E4C82-9B46-4283-8750-BBAB0DA75839}">
      <dsp:nvSpPr>
        <dsp:cNvPr id="0" name=""/>
        <dsp:cNvSpPr/>
      </dsp:nvSpPr>
      <dsp:spPr>
        <a:xfrm>
          <a:off x="2950140" y="792088"/>
          <a:ext cx="4380824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err="1" smtClean="0"/>
            <a:t>Values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are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updated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every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fixed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time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due</a:t>
          </a:r>
          <a:r>
            <a:rPr lang="pl-PL" sz="1800" kern="1200" dirty="0" smtClean="0"/>
            <a:t> to </a:t>
          </a:r>
          <a:r>
            <a:rPr lang="pl-PL" sz="1800" kern="1200" dirty="0" err="1" smtClean="0"/>
            <a:t>app_timer’s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timeout</a:t>
          </a:r>
          <a:endParaRPr lang="pl-PL" sz="1800" kern="1200" dirty="0"/>
        </a:p>
      </dsp:txBody>
      <dsp:txXfrm>
        <a:off x="2950140" y="792088"/>
        <a:ext cx="4380824" cy="922528"/>
      </dsp:txXfrm>
    </dsp:sp>
    <dsp:sp modelId="{657BEAFC-8C49-4308-AD58-C610725D88A3}">
      <dsp:nvSpPr>
        <dsp:cNvPr id="0" name=""/>
        <dsp:cNvSpPr/>
      </dsp:nvSpPr>
      <dsp:spPr>
        <a:xfrm>
          <a:off x="2002374" y="2088230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69079-6EB5-4E3F-9F2A-DE98EF622ABE}">
      <dsp:nvSpPr>
        <dsp:cNvPr id="0" name=""/>
        <dsp:cNvSpPr/>
      </dsp:nvSpPr>
      <dsp:spPr>
        <a:xfrm>
          <a:off x="2232254" y="3096347"/>
          <a:ext cx="4891603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smtClean="0"/>
            <a:t>Compatible with </a:t>
          </a:r>
          <a:r>
            <a:rPr lang="pl-PL" sz="1800" kern="1200" dirty="0" err="1" smtClean="0"/>
            <a:t>nRF</a:t>
          </a:r>
          <a:r>
            <a:rPr lang="pl-PL" sz="1800" kern="1200" dirty="0" smtClean="0"/>
            <a:t> Temp 2.0 </a:t>
          </a:r>
          <a:r>
            <a:rPr lang="pl-PL" sz="1800" kern="1200" dirty="0" err="1" smtClean="0"/>
            <a:t>Androis</a:t>
          </a:r>
          <a:r>
            <a:rPr lang="pl-PL" sz="1800" kern="1200" dirty="0" smtClean="0"/>
            <a:t>/</a:t>
          </a:r>
          <a:r>
            <a:rPr lang="pl-PL" sz="1800" kern="1200" dirty="0" err="1" smtClean="0"/>
            <a:t>iOS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app</a:t>
          </a:r>
          <a:endParaRPr lang="pl-PL" sz="1800" kern="1200" dirty="0"/>
        </a:p>
      </dsp:txBody>
      <dsp:txXfrm>
        <a:off x="2232254" y="3096347"/>
        <a:ext cx="4891603" cy="922528"/>
      </dsp:txXfrm>
    </dsp:sp>
    <dsp:sp modelId="{466FFB7F-E6BD-49E1-8413-7B62A148BD71}">
      <dsp:nvSpPr>
        <dsp:cNvPr id="0" name=""/>
        <dsp:cNvSpPr/>
      </dsp:nvSpPr>
      <dsp:spPr>
        <a:xfrm>
          <a:off x="1164138" y="3024334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24FFC-E6D5-41E1-8776-0C77B6F51A19}">
      <dsp:nvSpPr>
        <dsp:cNvPr id="0" name=""/>
        <dsp:cNvSpPr/>
      </dsp:nvSpPr>
      <dsp:spPr>
        <a:xfrm>
          <a:off x="2968649" y="2088236"/>
          <a:ext cx="4157040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smtClean="0"/>
            <a:t>Non-</a:t>
          </a:r>
          <a:r>
            <a:rPr lang="pl-PL" sz="1800" kern="1200" dirty="0" err="1" smtClean="0"/>
            <a:t>connectable</a:t>
          </a:r>
          <a:r>
            <a:rPr lang="pl-PL" sz="1800" kern="1200" dirty="0" smtClean="0"/>
            <a:t>, </a:t>
          </a:r>
          <a:r>
            <a:rPr lang="pl-PL" sz="1800" kern="1200" dirty="0" err="1" smtClean="0"/>
            <a:t>only</a:t>
          </a:r>
          <a:r>
            <a:rPr lang="pl-PL" sz="1800" kern="1200" dirty="0" smtClean="0"/>
            <a:t> one-</a:t>
          </a:r>
          <a:r>
            <a:rPr lang="pl-PL" sz="1800" kern="1200" dirty="0" err="1" smtClean="0"/>
            <a:t>way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communication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is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possible</a:t>
          </a:r>
          <a:endParaRPr lang="pl-PL" sz="1800" kern="1200" dirty="0"/>
        </a:p>
      </dsp:txBody>
      <dsp:txXfrm>
        <a:off x="2968649" y="2088236"/>
        <a:ext cx="4157040" cy="922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14F20-DB79-4088-B0E1-D99C6F08236F}">
      <dsp:nvSpPr>
        <dsp:cNvPr id="0" name=""/>
        <dsp:cNvSpPr/>
      </dsp:nvSpPr>
      <dsp:spPr>
        <a:xfrm>
          <a:off x="2181364" y="-113190"/>
          <a:ext cx="1995183" cy="199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temperature</a:t>
          </a:r>
          <a:r>
            <a:rPr lang="pl-PL" sz="1900" kern="1200" dirty="0" smtClean="0"/>
            <a:t> </a:t>
          </a:r>
          <a:r>
            <a:rPr lang="pl-PL" sz="1900" kern="1200" dirty="0" err="1" smtClean="0"/>
            <a:t>sender</a:t>
          </a:r>
          <a:endParaRPr lang="pl-PL" sz="1900" kern="1200" dirty="0"/>
        </a:p>
      </dsp:txBody>
      <dsp:txXfrm>
        <a:off x="2473552" y="178994"/>
        <a:ext cx="1410807" cy="1410786"/>
      </dsp:txXfrm>
    </dsp:sp>
    <dsp:sp modelId="{270A410C-12A3-4DD9-8865-36EF0EFBCA44}">
      <dsp:nvSpPr>
        <dsp:cNvPr id="0" name=""/>
        <dsp:cNvSpPr/>
      </dsp:nvSpPr>
      <dsp:spPr>
        <a:xfrm>
          <a:off x="2890669" y="991087"/>
          <a:ext cx="2630449" cy="24479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DATA INTEGRATOR WITH MODBUS</a:t>
          </a:r>
          <a:endParaRPr lang="pl-PL" sz="1900" kern="1200" dirty="0"/>
        </a:p>
      </dsp:txBody>
      <dsp:txXfrm>
        <a:off x="3275889" y="1349576"/>
        <a:ext cx="1860009" cy="1730937"/>
      </dsp:txXfrm>
    </dsp:sp>
    <dsp:sp modelId="{FD1308D3-0ADF-47FA-85CF-ADE27E47A2CD}">
      <dsp:nvSpPr>
        <dsp:cNvPr id="0" name=""/>
        <dsp:cNvSpPr/>
      </dsp:nvSpPr>
      <dsp:spPr>
        <a:xfrm>
          <a:off x="4234027" y="-113190"/>
          <a:ext cx="1995183" cy="199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led</a:t>
          </a:r>
          <a:r>
            <a:rPr lang="pl-PL" sz="1900" kern="1200" dirty="0" smtClean="0"/>
            <a:t> driver</a:t>
          </a:r>
          <a:endParaRPr lang="pl-PL" sz="1900" kern="1200" dirty="0"/>
        </a:p>
      </dsp:txBody>
      <dsp:txXfrm>
        <a:off x="4526215" y="178994"/>
        <a:ext cx="1410807" cy="1410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50CBA-C163-4A9D-9884-9838073E7BB7}">
      <dsp:nvSpPr>
        <dsp:cNvPr id="0" name=""/>
        <dsp:cNvSpPr/>
      </dsp:nvSpPr>
      <dsp:spPr>
        <a:xfrm>
          <a:off x="85716" y="988362"/>
          <a:ext cx="2006662" cy="2034374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6500" kern="1200" dirty="0">
            <a:solidFill>
              <a:schemeClr val="tx1"/>
            </a:solidFill>
          </a:endParaRPr>
        </a:p>
      </dsp:txBody>
      <dsp:txXfrm>
        <a:off x="379585" y="1286289"/>
        <a:ext cx="1418924" cy="1438520"/>
      </dsp:txXfrm>
    </dsp:sp>
    <dsp:sp modelId="{11ADA574-7950-49C6-91E9-64202A09FC61}">
      <dsp:nvSpPr>
        <dsp:cNvPr id="0" name=""/>
        <dsp:cNvSpPr/>
      </dsp:nvSpPr>
      <dsp:spPr>
        <a:xfrm>
          <a:off x="-1089361" y="212941"/>
          <a:ext cx="3585625" cy="373766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031-112E-4046-A007-C341D30B0201}">
      <dsp:nvSpPr>
        <dsp:cNvPr id="0" name=""/>
        <dsp:cNvSpPr/>
      </dsp:nvSpPr>
      <dsp:spPr>
        <a:xfrm>
          <a:off x="1006338" y="0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DAEB3-BAE6-4465-907F-99BDABD48986}">
      <dsp:nvSpPr>
        <dsp:cNvPr id="0" name=""/>
        <dsp:cNvSpPr/>
      </dsp:nvSpPr>
      <dsp:spPr>
        <a:xfrm>
          <a:off x="1944213" y="0"/>
          <a:ext cx="5089637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err="1" smtClean="0"/>
            <a:t>Sends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led’s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color</a:t>
          </a:r>
          <a:r>
            <a:rPr lang="pl-PL" sz="1800" kern="1200" dirty="0" smtClean="0"/>
            <a:t> and </a:t>
          </a:r>
          <a:r>
            <a:rPr lang="pl-PL" sz="1800" kern="1200" dirty="0" err="1" smtClean="0"/>
            <a:t>advertising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interval</a:t>
          </a:r>
          <a:r>
            <a:rPr lang="pl-PL" sz="1800" kern="1200" dirty="0" smtClean="0"/>
            <a:t> in </a:t>
          </a:r>
          <a:r>
            <a:rPr lang="pl-PL" sz="1800" kern="1200" dirty="0" err="1" smtClean="0"/>
            <a:t>advertising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packets</a:t>
          </a:r>
          <a:r>
            <a:rPr lang="pl-PL" sz="1800" kern="1200" dirty="0" smtClean="0"/>
            <a:t>, to be </a:t>
          </a:r>
          <a:r>
            <a:rPr lang="pl-PL" sz="1800" kern="1200" dirty="0" err="1" smtClean="0"/>
            <a:t>precise</a:t>
          </a:r>
          <a:r>
            <a:rPr lang="pl-PL" sz="1800" kern="1200" dirty="0" smtClean="0"/>
            <a:t> – in service data</a:t>
          </a:r>
          <a:endParaRPr lang="pl-PL" sz="1800" kern="1200" dirty="0"/>
        </a:p>
      </dsp:txBody>
      <dsp:txXfrm>
        <a:off x="1944213" y="0"/>
        <a:ext cx="5089637" cy="922528"/>
      </dsp:txXfrm>
    </dsp:sp>
    <dsp:sp modelId="{FA820573-9C5B-4E85-B664-70793E92FC62}">
      <dsp:nvSpPr>
        <dsp:cNvPr id="0" name=""/>
        <dsp:cNvSpPr/>
      </dsp:nvSpPr>
      <dsp:spPr>
        <a:xfrm>
          <a:off x="2058059" y="864095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E4C82-9B46-4283-8750-BBAB0DA75839}">
      <dsp:nvSpPr>
        <dsp:cNvPr id="0" name=""/>
        <dsp:cNvSpPr/>
      </dsp:nvSpPr>
      <dsp:spPr>
        <a:xfrm>
          <a:off x="3077835" y="792088"/>
          <a:ext cx="4380824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smtClean="0"/>
            <a:t>Both </a:t>
          </a:r>
          <a:r>
            <a:rPr lang="pl-PL" sz="1800" kern="1200" dirty="0" err="1" smtClean="0"/>
            <a:t>above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values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can</a:t>
          </a:r>
          <a:r>
            <a:rPr lang="pl-PL" sz="1800" kern="1200" dirty="0" smtClean="0"/>
            <a:t> be </a:t>
          </a:r>
          <a:r>
            <a:rPr lang="pl-PL" sz="1800" kern="1200" dirty="0" err="1" smtClean="0"/>
            <a:t>manually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modified</a:t>
          </a:r>
          <a:endParaRPr lang="pl-PL" sz="1800" kern="1200" dirty="0"/>
        </a:p>
      </dsp:txBody>
      <dsp:txXfrm>
        <a:off x="3077835" y="792088"/>
        <a:ext cx="4380824" cy="922528"/>
      </dsp:txXfrm>
    </dsp:sp>
    <dsp:sp modelId="{657BEAFC-8C49-4308-AD58-C610725D88A3}">
      <dsp:nvSpPr>
        <dsp:cNvPr id="0" name=""/>
        <dsp:cNvSpPr/>
      </dsp:nvSpPr>
      <dsp:spPr>
        <a:xfrm>
          <a:off x="2130069" y="2088230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69079-6EB5-4E3F-9F2A-DE98EF622ABE}">
      <dsp:nvSpPr>
        <dsp:cNvPr id="0" name=""/>
        <dsp:cNvSpPr/>
      </dsp:nvSpPr>
      <dsp:spPr>
        <a:xfrm>
          <a:off x="2274081" y="3096347"/>
          <a:ext cx="4097745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err="1" smtClean="0"/>
            <a:t>Two-way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communication</a:t>
          </a:r>
          <a:endParaRPr lang="pl-PL" sz="1800" kern="1200" dirty="0"/>
        </a:p>
      </dsp:txBody>
      <dsp:txXfrm>
        <a:off x="2274081" y="3096347"/>
        <a:ext cx="4097745" cy="922528"/>
      </dsp:txXfrm>
    </dsp:sp>
    <dsp:sp modelId="{466FFB7F-E6BD-49E1-8413-7B62A148BD71}">
      <dsp:nvSpPr>
        <dsp:cNvPr id="0" name=""/>
        <dsp:cNvSpPr/>
      </dsp:nvSpPr>
      <dsp:spPr>
        <a:xfrm>
          <a:off x="1291833" y="3024334"/>
          <a:ext cx="953207" cy="95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24FFC-E6D5-41E1-8776-0C77B6F51A19}">
      <dsp:nvSpPr>
        <dsp:cNvPr id="0" name=""/>
        <dsp:cNvSpPr/>
      </dsp:nvSpPr>
      <dsp:spPr>
        <a:xfrm>
          <a:off x="3096344" y="2088236"/>
          <a:ext cx="4157040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pl-PL" sz="1800" kern="1200" dirty="0" smtClean="0"/>
            <a:t>Fast </a:t>
          </a:r>
          <a:r>
            <a:rPr lang="pl-PL" sz="1800" kern="1200" dirty="0" err="1" smtClean="0"/>
            <a:t>connect</a:t>
          </a:r>
          <a:r>
            <a:rPr lang="pl-PL" sz="1800" kern="1200" dirty="0" smtClean="0"/>
            <a:t>-&gt;</a:t>
          </a:r>
          <a:r>
            <a:rPr lang="pl-PL" sz="1800" kern="1200" dirty="0" err="1" smtClean="0"/>
            <a:t>write</a:t>
          </a:r>
          <a:r>
            <a:rPr lang="pl-PL" sz="1800" kern="1200" dirty="0" smtClean="0"/>
            <a:t>-&gt;</a:t>
          </a:r>
          <a:r>
            <a:rPr lang="pl-PL" sz="1800" kern="1200" dirty="0" err="1" smtClean="0"/>
            <a:t>disconnect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sequence</a:t>
          </a:r>
          <a:endParaRPr lang="pl-PL" sz="2000" kern="1200" dirty="0"/>
        </a:p>
      </dsp:txBody>
      <dsp:txXfrm>
        <a:off x="3096344" y="2088236"/>
        <a:ext cx="4157040" cy="922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Połączone pierścienie"/>
  <dgm:desc val="Służy do przedstawiania nakładających się lub powiązanych pomysłów albo pojęć. Pierwszych siedem wierszy tekstu poziomu 1 odpowiada kółku. Nieużywany tekst jest niewidoczny, ale jest dostępny po przełączeniu układu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Promieniowa lista obrazów"/>
  <dgm:desc val="Umożliwia pokazanie relacji z pomysłem centralnym. Kształt poziomu 1 zawiera tekst, a wszystkie kształty poziomu 2 zawierają obraz z towarzyszącym mu tekstem. Ograniczony do czterech obrazów poziomu 2.  Nieużywane obrazy nie są wyświetlane, ale pozostają dostępne po przełączeniu układu. Najlepiej się sprawdza w przypadku małej ilości tekstu poziomu 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Połączone pierścienie"/>
  <dgm:desc val="Służy do przedstawiania nakładających się lub powiązanych pomysłów albo pojęć. Pierwszych siedem wierszy tekstu poziomu 1 odpowiada kółku. Nieużywany tekst jest niewidoczny, ale jest dostępny po przełączeniu układu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Promieniowa lista obrazów"/>
  <dgm:desc val="Umożliwia pokazanie relacji z pomysłem centralnym. Kształt poziomu 1 zawiera tekst, a wszystkie kształty poziomu 2 zawierają obraz z towarzyszącym mu tekstem. Ograniczony do czterech obrazów poziomu 2.  Nieużywane obrazy nie są wyświetlane, ale pozostają dostępne po przełączeniu układu. Najlepiej się sprawdza w przypadku małej ilości tekstu poziomu 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Połączone pierścienie"/>
  <dgm:desc val="Służy do przedstawiania nakładających się lub powiązanych pomysłów albo pojęć. Pierwszych siedem wierszy tekstu poziomu 1 odpowiada kółku. Nieużywany tekst jest niewidoczny, ale jest dostępny po przełączeniu układu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Połączone pierścienie"/>
  <dgm:desc val="Służy do przedstawiania nakładających się lub powiązanych pomysłów albo pojęć. Pierwszych siedem wierszy tekstu poziomu 1 odpowiada kółku. Nieużywany tekst jest niewidoczny, ale jest dostępny po przełączeniu układu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Promieniowa lista obrazów"/>
  <dgm:desc val="Umożliwia pokazanie relacji z pomysłem centralnym. Kształt poziomu 1 zawiera tekst, a wszystkie kształty poziomu 2 zawierają obraz z towarzyszącym mu tekstem. Ograniczony do czterech obrazów poziomu 2.  Nieużywane obrazy nie są wyświetlane, ale pozostają dostępne po przełączeniu układu. Najlepiej się sprawdza w przypadku małej ilości tekstu poziomu 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Połączone pierścienie"/>
  <dgm:desc val="Służy do przedstawiania nakładających się lub powiązanych pomysłów albo pojęć. Pierwszych siedem wierszy tekstu poziomu 1 odpowiada kółku. Nieużywany tekst jest niewidoczny, ale jest dostępny po przełączeniu układu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Połączone pierścienie"/>
  <dgm:desc val="Służy do przedstawiania nakładających się lub powiązanych pomysłów albo pojęć. Pierwszych siedem wierszy tekstu poziomu 1 odpowiada kółku. Nieużywany tekst jest niewidoczny, ale jest dostępny po przełączeniu układu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B492-EE59-4BFB-9747-5088F2558B6B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D2F9-F0CA-4261-A0B1-33B14D1245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8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8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8"/>
          </p:nvPr>
        </p:nvSpPr>
        <p:spPr>
          <a:xfrm>
            <a:off x="464921" y="1796861"/>
            <a:ext cx="6903099" cy="515314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800" b="0" i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/>
          <p:nvPr userDrawn="1"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2551113"/>
            <a:ext cx="8410578" cy="332581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10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14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27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06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05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3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0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0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5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A7C9-AF6E-4689-893C-DA5B7730889E}" type="datetimeFigureOut">
              <a:rPr lang="pl-PL" smtClean="0"/>
              <a:t>2014-08-27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CACB-F31B-460A-8588-F365060D3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0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8363271" cy="1143000"/>
          </a:xfrm>
        </p:spPr>
        <p:txBody>
          <a:bodyPr/>
          <a:lstStyle/>
          <a:p>
            <a:r>
              <a:rPr lang="pl-PL" dirty="0" smtClean="0"/>
              <a:t>Wireless sensor network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464921" y="1796861"/>
            <a:ext cx="8427559" cy="515314"/>
          </a:xfrm>
        </p:spPr>
        <p:txBody>
          <a:bodyPr/>
          <a:lstStyle/>
          <a:p>
            <a:pPr algn="ctr"/>
            <a:r>
              <a:rPr lang="pl-PL" dirty="0" err="1" smtClean="0"/>
              <a:t>based</a:t>
            </a:r>
            <a:r>
              <a:rPr lang="pl-PL" dirty="0" smtClean="0"/>
              <a:t> on nRF51822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3275856" y="2924944"/>
            <a:ext cx="2880320" cy="295198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Michał </a:t>
            </a:r>
            <a:r>
              <a:rPr lang="pl-PL" dirty="0" err="1" smtClean="0"/>
              <a:t>Budzoń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9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010" y="265537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252646" y="3696167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64" name="Grupa 63"/>
          <p:cNvGrpSpPr/>
          <p:nvPr/>
        </p:nvGrpSpPr>
        <p:grpSpPr>
          <a:xfrm>
            <a:off x="1353193" y="353021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88600" y="4787037"/>
            <a:ext cx="666375" cy="225065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1358578" y="1982870"/>
            <a:ext cx="1013814" cy="50454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174066" y="23141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634">
            <a:off x="411249" y="2999946"/>
            <a:ext cx="1013814" cy="504549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243803" y="355789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40" name="Obraz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525026" y="5109388"/>
            <a:ext cx="1013814" cy="504549"/>
          </a:xfrm>
          <a:prstGeom prst="rect">
            <a:avLst/>
          </a:prstGeom>
        </p:spPr>
      </p:pic>
      <p:sp>
        <p:nvSpPr>
          <p:cNvPr id="42" name="Prostokąt 41"/>
          <p:cNvSpPr/>
          <p:nvPr/>
        </p:nvSpPr>
        <p:spPr>
          <a:xfrm>
            <a:off x="453010" y="556613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84112" y="2882888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1299542" y="3589904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242090" y="4666449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14" y="3442990"/>
            <a:ext cx="599132" cy="59913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38" y="3945452"/>
            <a:ext cx="1034512" cy="598511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/>
        </p:nvCxnSpPr>
        <p:spPr>
          <a:xfrm flipV="1">
            <a:off x="4512803" y="3604927"/>
            <a:ext cx="864096" cy="75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80" y="1891437"/>
            <a:ext cx="901280" cy="9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010" y="265537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252646" y="3696167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64" name="Grupa 63"/>
          <p:cNvGrpSpPr/>
          <p:nvPr/>
        </p:nvGrpSpPr>
        <p:grpSpPr>
          <a:xfrm>
            <a:off x="1353193" y="353021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88600" y="4787037"/>
            <a:ext cx="666375" cy="225065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1358578" y="1982870"/>
            <a:ext cx="1013814" cy="50454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174066" y="23141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634">
            <a:off x="411249" y="2999946"/>
            <a:ext cx="1013814" cy="504549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243803" y="355789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40" name="Obraz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525026" y="5109388"/>
            <a:ext cx="1013814" cy="504549"/>
          </a:xfrm>
          <a:prstGeom prst="rect">
            <a:avLst/>
          </a:prstGeom>
        </p:spPr>
      </p:pic>
      <p:sp>
        <p:nvSpPr>
          <p:cNvPr id="42" name="Prostokąt 41"/>
          <p:cNvSpPr/>
          <p:nvPr/>
        </p:nvSpPr>
        <p:spPr>
          <a:xfrm>
            <a:off x="453010" y="556613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84112" y="2882888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1299542" y="3589904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242090" y="4666449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14" y="3442990"/>
            <a:ext cx="599132" cy="59913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38" y="3945452"/>
            <a:ext cx="1034512" cy="598511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/>
        </p:nvCxnSpPr>
        <p:spPr>
          <a:xfrm flipV="1">
            <a:off x="4512803" y="3604927"/>
            <a:ext cx="864096" cy="75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80" y="1891437"/>
            <a:ext cx="901280" cy="940711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3113464" y="36774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43" name="pole tekstowe 42"/>
          <p:cNvSpPr txBox="1"/>
          <p:nvPr/>
        </p:nvSpPr>
        <p:spPr>
          <a:xfrm>
            <a:off x="5148064" y="29666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46" name="pole tekstowe 45"/>
          <p:cNvSpPr txBox="1"/>
          <p:nvPr/>
        </p:nvSpPr>
        <p:spPr>
          <a:xfrm>
            <a:off x="6095985" y="370372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</a:p>
          <a:p>
            <a:r>
              <a:rPr lang="pl-PL" dirty="0" err="1" smtClean="0">
                <a:solidFill>
                  <a:srgbClr val="C00000"/>
                </a:solidFill>
              </a:rPr>
              <a:t>or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other</a:t>
            </a:r>
            <a:endParaRPr lang="pl-PL" dirty="0" smtClean="0">
              <a:solidFill>
                <a:srgbClr val="C00000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010" y="260648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252646" y="3696167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64" name="Grupa 63"/>
          <p:cNvGrpSpPr/>
          <p:nvPr/>
        </p:nvGrpSpPr>
        <p:grpSpPr>
          <a:xfrm>
            <a:off x="1353193" y="353021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88600" y="4787037"/>
            <a:ext cx="666375" cy="225065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1358578" y="1982870"/>
            <a:ext cx="1013814" cy="50454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174066" y="23141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634">
            <a:off x="411249" y="2999946"/>
            <a:ext cx="1013814" cy="504549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243803" y="355789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40" name="Obraz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525026" y="5109388"/>
            <a:ext cx="1013814" cy="504549"/>
          </a:xfrm>
          <a:prstGeom prst="rect">
            <a:avLst/>
          </a:prstGeom>
        </p:spPr>
      </p:pic>
      <p:sp>
        <p:nvSpPr>
          <p:cNvPr id="42" name="Prostokąt 41"/>
          <p:cNvSpPr/>
          <p:nvPr/>
        </p:nvSpPr>
        <p:spPr>
          <a:xfrm>
            <a:off x="453010" y="556613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84112" y="2882888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1299542" y="3589904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242090" y="4666449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14" y="3442990"/>
            <a:ext cx="599132" cy="59913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38" y="3945452"/>
            <a:ext cx="1034512" cy="598511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/>
        </p:nvCxnSpPr>
        <p:spPr>
          <a:xfrm flipV="1">
            <a:off x="4512803" y="3604927"/>
            <a:ext cx="864096" cy="75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80" y="1891437"/>
            <a:ext cx="901280" cy="940711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3113464" y="36774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43" name="pole tekstowe 42"/>
          <p:cNvSpPr txBox="1"/>
          <p:nvPr/>
        </p:nvSpPr>
        <p:spPr>
          <a:xfrm>
            <a:off x="5148064" y="29666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46" name="pole tekstowe 45"/>
          <p:cNvSpPr txBox="1"/>
          <p:nvPr/>
        </p:nvSpPr>
        <p:spPr>
          <a:xfrm>
            <a:off x="6095985" y="370372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</a:p>
          <a:p>
            <a:r>
              <a:rPr lang="pl-PL" dirty="0" err="1" smtClean="0">
                <a:solidFill>
                  <a:srgbClr val="C00000"/>
                </a:solidFill>
              </a:rPr>
              <a:t>or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other</a:t>
            </a:r>
            <a:endParaRPr lang="pl-PL" dirty="0" smtClean="0">
              <a:solidFill>
                <a:srgbClr val="C00000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159881" y="4874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00B050"/>
                </a:solidFill>
              </a:rPr>
              <a:t>TCPIP</a:t>
            </a:r>
            <a:endParaRPr lang="pl-PL" b="1" dirty="0">
              <a:solidFill>
                <a:srgbClr val="00B050"/>
              </a:solidFill>
            </a:endParaRP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40" y="5449354"/>
            <a:ext cx="972220" cy="9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010" y="260648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252646" y="3696167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a 63"/>
          <p:cNvGrpSpPr/>
          <p:nvPr/>
        </p:nvGrpSpPr>
        <p:grpSpPr>
          <a:xfrm>
            <a:off x="1353193" y="353021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88600" y="4787037"/>
            <a:ext cx="666375" cy="225065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1358578" y="1982870"/>
            <a:ext cx="1013814" cy="50454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174066" y="23141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634">
            <a:off x="411249" y="2999946"/>
            <a:ext cx="1013814" cy="504549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243803" y="355789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40" name="Obraz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525026" y="5109388"/>
            <a:ext cx="1013814" cy="504549"/>
          </a:xfrm>
          <a:prstGeom prst="rect">
            <a:avLst/>
          </a:prstGeom>
        </p:spPr>
      </p:pic>
      <p:sp>
        <p:nvSpPr>
          <p:cNvPr id="42" name="Prostokąt 41"/>
          <p:cNvSpPr/>
          <p:nvPr/>
        </p:nvSpPr>
        <p:spPr>
          <a:xfrm>
            <a:off x="453010" y="556613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84112" y="2882888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1299542" y="3589904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242090" y="4666449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14" y="3442990"/>
            <a:ext cx="599132" cy="59913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38" y="3945452"/>
            <a:ext cx="1034512" cy="598511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/>
        </p:nvCxnSpPr>
        <p:spPr>
          <a:xfrm flipV="1">
            <a:off x="4512803" y="3604927"/>
            <a:ext cx="864096" cy="75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80" y="1891437"/>
            <a:ext cx="901280" cy="940711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3113464" y="36774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43" name="pole tekstowe 42"/>
          <p:cNvSpPr txBox="1"/>
          <p:nvPr/>
        </p:nvSpPr>
        <p:spPr>
          <a:xfrm>
            <a:off x="5148064" y="29666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46" name="pole tekstowe 45"/>
          <p:cNvSpPr txBox="1"/>
          <p:nvPr/>
        </p:nvSpPr>
        <p:spPr>
          <a:xfrm>
            <a:off x="6072614" y="372623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MODBUS</a:t>
            </a:r>
          </a:p>
          <a:p>
            <a:r>
              <a:rPr lang="pl-PL" dirty="0" err="1" smtClean="0">
                <a:solidFill>
                  <a:srgbClr val="C00000"/>
                </a:solidFill>
              </a:rPr>
              <a:t>or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other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159881" y="4874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00B050"/>
                </a:solidFill>
              </a:rPr>
              <a:t>TCPIP</a:t>
            </a:r>
            <a:endParaRPr lang="pl-PL" b="1" dirty="0">
              <a:solidFill>
                <a:srgbClr val="00B050"/>
              </a:solidFill>
            </a:endParaRP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40" y="5449354"/>
            <a:ext cx="972220" cy="97222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15" y="3427630"/>
            <a:ext cx="1396040" cy="1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l-PL" sz="2000" dirty="0" smtClean="0"/>
              <a:t>Three </a:t>
            </a:r>
            <a:r>
              <a:rPr lang="pl-PL" sz="2000" dirty="0" err="1" smtClean="0"/>
              <a:t>examplary</a:t>
            </a:r>
            <a:r>
              <a:rPr lang="pl-PL" sz="2000" dirty="0" smtClean="0"/>
              <a:t> </a:t>
            </a:r>
            <a:r>
              <a:rPr lang="pl-PL" sz="2000" dirty="0" err="1" smtClean="0"/>
              <a:t>types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</a:t>
            </a:r>
            <a:r>
              <a:rPr lang="pl-PL" sz="2000" dirty="0" err="1" smtClean="0"/>
              <a:t>already</a:t>
            </a:r>
            <a:r>
              <a:rPr lang="pl-PL" sz="2000" dirty="0" smtClean="0"/>
              <a:t> </a:t>
            </a:r>
            <a:r>
              <a:rPr lang="pl-PL" sz="2000" dirty="0" err="1" smtClean="0"/>
              <a:t>implemented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75660"/>
              </p:ext>
            </p:extLst>
          </p:nvPr>
        </p:nvGraphicFramePr>
        <p:xfrm>
          <a:off x="457200" y="2551113"/>
          <a:ext cx="8410575" cy="332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4211960" y="52292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rgbClr val="C00000"/>
                </a:solidFill>
              </a:rPr>
              <a:t>S120</a:t>
            </a:r>
            <a:endParaRPr lang="pl-PL" sz="2400" dirty="0">
              <a:solidFill>
                <a:srgbClr val="C0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364088" y="28470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S110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75856" y="281228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S110</a:t>
            </a:r>
            <a:endParaRPr lang="pl-P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99714646"/>
              </p:ext>
            </p:extLst>
          </p:nvPr>
        </p:nvGraphicFramePr>
        <p:xfrm>
          <a:off x="971600" y="2204864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467544" y="1700808"/>
            <a:ext cx="6903099" cy="515314"/>
          </a:xfrm>
        </p:spPr>
        <p:txBody>
          <a:bodyPr/>
          <a:lstStyle/>
          <a:p>
            <a:r>
              <a:rPr lang="pl-PL" sz="2000" dirty="0" err="1" smtClean="0"/>
              <a:t>Temperature</a:t>
            </a:r>
            <a:r>
              <a:rPr lang="pl-PL" sz="2000" dirty="0" smtClean="0"/>
              <a:t> sensor </a:t>
            </a:r>
            <a:r>
              <a:rPr lang="pl-PL" sz="2000" dirty="0" err="1" smtClean="0"/>
              <a:t>features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pSp>
        <p:nvGrpSpPr>
          <p:cNvPr id="5" name="Grupa 4"/>
          <p:cNvGrpSpPr/>
          <p:nvPr/>
        </p:nvGrpSpPr>
        <p:grpSpPr>
          <a:xfrm>
            <a:off x="2635395" y="2428502"/>
            <a:ext cx="1995183" cy="1995154"/>
            <a:chOff x="4349237" y="-281111"/>
            <a:chExt cx="1995183" cy="1995154"/>
          </a:xfrm>
        </p:grpSpPr>
        <p:sp>
          <p:nvSpPr>
            <p:cNvPr id="6" name="Elipsa 5"/>
            <p:cNvSpPr/>
            <p:nvPr/>
          </p:nvSpPr>
          <p:spPr>
            <a:xfrm>
              <a:off x="4349237" y="-281111"/>
              <a:ext cx="1995183" cy="199515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Elipsa 4"/>
            <p:cNvSpPr/>
            <p:nvPr/>
          </p:nvSpPr>
          <p:spPr>
            <a:xfrm>
              <a:off x="4641427" y="11073"/>
              <a:ext cx="1410807" cy="1410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900" kern="1200" dirty="0" err="1" smtClean="0"/>
                <a:t>temperature</a:t>
              </a:r>
              <a:r>
                <a:rPr lang="pl-PL" sz="1900" kern="1200" dirty="0" smtClean="0"/>
                <a:t> sensor</a:t>
              </a:r>
              <a:endParaRPr lang="pl-PL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24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115 L -0.01111 0.08395 C -0.01701 0.12258 -0.07153 0.16027 -0.11076 0.15033 L -0.19826 0.13021 " pathEditMode="relative" rAng="5990015" ptsTypes="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6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l-PL" sz="2000" dirty="0" smtClean="0"/>
              <a:t>Three </a:t>
            </a:r>
            <a:r>
              <a:rPr lang="pl-PL" sz="2000" dirty="0" err="1" smtClean="0"/>
              <a:t>examplary</a:t>
            </a:r>
            <a:r>
              <a:rPr lang="pl-PL" sz="2000" dirty="0" smtClean="0"/>
              <a:t> </a:t>
            </a:r>
            <a:r>
              <a:rPr lang="pl-PL" sz="2000" dirty="0" err="1" smtClean="0"/>
              <a:t>types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</a:t>
            </a:r>
            <a:r>
              <a:rPr lang="pl-PL" sz="2000" dirty="0" err="1" smtClean="0"/>
              <a:t>already</a:t>
            </a:r>
            <a:r>
              <a:rPr lang="pl-PL" sz="2000" dirty="0" smtClean="0"/>
              <a:t> </a:t>
            </a:r>
            <a:r>
              <a:rPr lang="pl-PL" sz="2000" dirty="0" err="1" smtClean="0"/>
              <a:t>implemented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874270"/>
              </p:ext>
            </p:extLst>
          </p:nvPr>
        </p:nvGraphicFramePr>
        <p:xfrm>
          <a:off x="457200" y="2551113"/>
          <a:ext cx="8410575" cy="332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467544" y="1700808"/>
            <a:ext cx="6903099" cy="515314"/>
          </a:xfrm>
        </p:spPr>
        <p:txBody>
          <a:bodyPr/>
          <a:lstStyle/>
          <a:p>
            <a:r>
              <a:rPr lang="pl-PL" sz="2000" dirty="0" smtClean="0"/>
              <a:t>Led driver </a:t>
            </a:r>
            <a:r>
              <a:rPr lang="pl-PL" sz="2000" dirty="0" err="1" smtClean="0"/>
              <a:t>features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2876"/>
              </p:ext>
            </p:extLst>
          </p:nvPr>
        </p:nvGraphicFramePr>
        <p:xfrm>
          <a:off x="457200" y="2551113"/>
          <a:ext cx="8410575" cy="332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a 4"/>
          <p:cNvGrpSpPr/>
          <p:nvPr/>
        </p:nvGrpSpPr>
        <p:grpSpPr>
          <a:xfrm>
            <a:off x="4662150" y="2445168"/>
            <a:ext cx="1995183" cy="1995154"/>
            <a:chOff x="4349240" y="-281111"/>
            <a:chExt cx="1995183" cy="1995154"/>
          </a:xfrm>
        </p:grpSpPr>
        <p:sp>
          <p:nvSpPr>
            <p:cNvPr id="6" name="Elipsa 5"/>
            <p:cNvSpPr/>
            <p:nvPr/>
          </p:nvSpPr>
          <p:spPr>
            <a:xfrm>
              <a:off x="4349240" y="-281111"/>
              <a:ext cx="1995183" cy="199515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Elipsa 4"/>
            <p:cNvSpPr/>
            <p:nvPr/>
          </p:nvSpPr>
          <p:spPr>
            <a:xfrm>
              <a:off x="4641427" y="11073"/>
              <a:ext cx="1410807" cy="1410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900" kern="1200" dirty="0" err="1" smtClean="0"/>
                <a:t>led</a:t>
              </a:r>
              <a:r>
                <a:rPr lang="pl-PL" sz="1900" kern="1200" dirty="0" smtClean="0"/>
                <a:t> driver</a:t>
              </a:r>
              <a:endParaRPr lang="pl-PL" sz="1900" kern="1200" dirty="0"/>
            </a:p>
          </p:txBody>
        </p:sp>
      </p:grp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15086009"/>
              </p:ext>
            </p:extLst>
          </p:nvPr>
        </p:nvGraphicFramePr>
        <p:xfrm>
          <a:off x="1173917" y="2116138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1516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-0.0151 0.1117 C -0.02257 0.16235 -0.13593 0.20189 -0.22239 0.18085 L -0.41423 0.13691 " pathEditMode="relative" rAng="5990015" ptsTypes="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467544" y="1412776"/>
            <a:ext cx="6903099" cy="515314"/>
          </a:xfrm>
        </p:spPr>
        <p:txBody>
          <a:bodyPr/>
          <a:lstStyle/>
          <a:p>
            <a:r>
              <a:rPr lang="pl-PL" sz="2000" dirty="0" err="1" smtClean="0"/>
              <a:t>Writing</a:t>
            </a:r>
            <a:r>
              <a:rPr lang="pl-PL" sz="2000" dirty="0" smtClean="0"/>
              <a:t> to </a:t>
            </a:r>
            <a:r>
              <a:rPr lang="pl-PL" sz="2000" dirty="0" err="1" smtClean="0"/>
              <a:t>led</a:t>
            </a:r>
            <a:r>
              <a:rPr lang="pl-PL" sz="2000" dirty="0" smtClean="0"/>
              <a:t> driver </a:t>
            </a:r>
            <a:r>
              <a:rPr lang="pl-PL" sz="2000" dirty="0" err="1" smtClean="0"/>
              <a:t>time</a:t>
            </a:r>
            <a:r>
              <a:rPr lang="pl-PL" sz="2000" dirty="0" smtClean="0"/>
              <a:t> diagram:</a:t>
            </a:r>
            <a:endParaRPr lang="pl-PL" sz="2000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196756"/>
              </p:ext>
            </p:extLst>
          </p:nvPr>
        </p:nvGraphicFramePr>
        <p:xfrm>
          <a:off x="457200" y="2551113"/>
          <a:ext cx="8410575" cy="332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1988840"/>
            <a:ext cx="6120681" cy="45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467544" y="1556792"/>
            <a:ext cx="6903099" cy="515314"/>
          </a:xfrm>
        </p:spPr>
        <p:txBody>
          <a:bodyPr/>
          <a:lstStyle/>
          <a:p>
            <a:r>
              <a:rPr lang="pl-PL" sz="2000" dirty="0" err="1" smtClean="0"/>
              <a:t>Writing</a:t>
            </a:r>
            <a:r>
              <a:rPr lang="pl-PL" sz="2000" dirty="0" smtClean="0"/>
              <a:t> to </a:t>
            </a:r>
            <a:r>
              <a:rPr lang="pl-PL" sz="2000" dirty="0" err="1" smtClean="0"/>
              <a:t>led</a:t>
            </a:r>
            <a:r>
              <a:rPr lang="pl-PL" sz="2000" dirty="0" smtClean="0"/>
              <a:t> driver from MODBUS point of </a:t>
            </a:r>
            <a:r>
              <a:rPr lang="pl-PL" sz="2000" dirty="0" err="1" smtClean="0"/>
              <a:t>view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144123"/>
              </p:ext>
            </p:extLst>
          </p:nvPr>
        </p:nvGraphicFramePr>
        <p:xfrm>
          <a:off x="457200" y="2551113"/>
          <a:ext cx="8410575" cy="332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47" y="3356992"/>
            <a:ext cx="4776822" cy="226839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936947" y="27955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Screen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from </a:t>
            </a:r>
            <a:r>
              <a:rPr lang="pl-PL" dirty="0" err="1" smtClean="0"/>
              <a:t>Salea</a:t>
            </a:r>
            <a:r>
              <a:rPr lang="pl-PL" dirty="0" smtClean="0"/>
              <a:t> </a:t>
            </a:r>
            <a:r>
              <a:rPr lang="pl-PL" dirty="0" err="1" smtClean="0"/>
              <a:t>Logic</a:t>
            </a:r>
            <a:r>
              <a:rPr lang="pl-PL" dirty="0" smtClean="0"/>
              <a:t> Analyzer: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187624" y="3748390"/>
            <a:ext cx="5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TX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187624" y="43964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50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5537"/>
            <a:ext cx="7391401" cy="1143000"/>
          </a:xfrm>
        </p:spPr>
        <p:txBody>
          <a:bodyPr/>
          <a:lstStyle/>
          <a:p>
            <a:r>
              <a:rPr lang="pl-PL" dirty="0" err="1" smtClean="0"/>
              <a:t>Assumptions</a:t>
            </a:r>
            <a:endParaRPr lang="pl-PL" dirty="0"/>
          </a:p>
        </p:txBody>
      </p:sp>
      <p:graphicFrame>
        <p:nvGraphicFramePr>
          <p:cNvPr id="9" name="Symbol zastępczy zawartości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2742"/>
              </p:ext>
            </p:extLst>
          </p:nvPr>
        </p:nvGraphicFramePr>
        <p:xfrm>
          <a:off x="409260" y="2204864"/>
          <a:ext cx="8410575" cy="3816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l-PL" sz="2000" dirty="0" smtClean="0"/>
              <a:t>Three </a:t>
            </a:r>
            <a:r>
              <a:rPr lang="pl-PL" sz="2000" dirty="0" err="1" smtClean="0"/>
              <a:t>examplary</a:t>
            </a:r>
            <a:r>
              <a:rPr lang="pl-PL" sz="2000" dirty="0" smtClean="0"/>
              <a:t> </a:t>
            </a:r>
            <a:r>
              <a:rPr lang="pl-PL" sz="2000" dirty="0" err="1" smtClean="0"/>
              <a:t>types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</a:t>
            </a:r>
            <a:r>
              <a:rPr lang="pl-PL" sz="2000" dirty="0" err="1" smtClean="0"/>
              <a:t>already</a:t>
            </a:r>
            <a:r>
              <a:rPr lang="pl-PL" sz="2000" dirty="0" smtClean="0"/>
              <a:t> </a:t>
            </a:r>
            <a:r>
              <a:rPr lang="pl-PL" sz="2000" dirty="0" err="1" smtClean="0"/>
              <a:t>implemented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548169"/>
              </p:ext>
            </p:extLst>
          </p:nvPr>
        </p:nvGraphicFramePr>
        <p:xfrm>
          <a:off x="457200" y="2551113"/>
          <a:ext cx="8410575" cy="332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4211960" y="52292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rgbClr val="C00000"/>
                </a:solidFill>
              </a:rPr>
              <a:t>S120</a:t>
            </a:r>
            <a:endParaRPr lang="pl-PL" sz="2400" dirty="0">
              <a:solidFill>
                <a:srgbClr val="C0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364088" y="28470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S110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75856" y="281228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S110</a:t>
            </a:r>
            <a:endParaRPr lang="pl-P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391401" cy="1143000"/>
          </a:xfrm>
        </p:spPr>
        <p:txBody>
          <a:bodyPr/>
          <a:lstStyle/>
          <a:p>
            <a:r>
              <a:rPr lang="pl-PL" dirty="0" smtClean="0"/>
              <a:t>Device </a:t>
            </a:r>
            <a:r>
              <a:rPr lang="pl-PL" dirty="0" err="1" smtClean="0"/>
              <a:t>type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l-PL" sz="2000" dirty="0" smtClean="0"/>
              <a:t>Data integrator </a:t>
            </a:r>
            <a:r>
              <a:rPr lang="pl-PL" sz="2000" dirty="0" err="1" smtClean="0"/>
              <a:t>features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pSp>
        <p:nvGrpSpPr>
          <p:cNvPr id="6" name="Grupa 5"/>
          <p:cNvGrpSpPr/>
          <p:nvPr/>
        </p:nvGrpSpPr>
        <p:grpSpPr>
          <a:xfrm>
            <a:off x="3360172" y="3546209"/>
            <a:ext cx="2630449" cy="2447915"/>
            <a:chOff x="2878359" y="1208662"/>
            <a:chExt cx="2630449" cy="2447915"/>
          </a:xfrm>
        </p:grpSpPr>
        <p:sp>
          <p:nvSpPr>
            <p:cNvPr id="8" name="Elipsa 7"/>
            <p:cNvSpPr/>
            <p:nvPr/>
          </p:nvSpPr>
          <p:spPr>
            <a:xfrm>
              <a:off x="2878359" y="1208662"/>
              <a:ext cx="2630449" cy="244791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Elipsa 4"/>
            <p:cNvSpPr/>
            <p:nvPr/>
          </p:nvSpPr>
          <p:spPr>
            <a:xfrm>
              <a:off x="3263578" y="1567150"/>
              <a:ext cx="1860009" cy="1730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900" kern="1200" dirty="0" smtClean="0"/>
                <a:t>DATA INTEGRATOR WITH MODBUS</a:t>
              </a:r>
              <a:endParaRPr lang="pl-PL" sz="1900" kern="1200" dirty="0"/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92693093"/>
              </p:ext>
            </p:extLst>
          </p:nvPr>
        </p:nvGraphicFramePr>
        <p:xfrm>
          <a:off x="1763688" y="2204864"/>
          <a:ext cx="67687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3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3423E-6 L -0.03368 0.07169 C -0.05035 0.10384 -0.1349 0.08626 -0.1882 0.04047 L -0.30521 -0.0606 " pathEditMode="relative" rAng="7384364" ptsTypes="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-3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391401" cy="1143000"/>
          </a:xfrm>
        </p:spPr>
        <p:txBody>
          <a:bodyPr/>
          <a:lstStyle/>
          <a:p>
            <a:r>
              <a:rPr lang="pl-PL" dirty="0" smtClean="0"/>
              <a:t>Data integrator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395536" y="1484784"/>
            <a:ext cx="6903099" cy="515314"/>
          </a:xfrm>
        </p:spPr>
        <p:txBody>
          <a:bodyPr/>
          <a:lstStyle/>
          <a:p>
            <a:r>
              <a:rPr lang="pl-PL" sz="2000" dirty="0" err="1" smtClean="0"/>
              <a:t>Adding</a:t>
            </a:r>
            <a:r>
              <a:rPr lang="pl-PL" sz="2000" dirty="0" smtClean="0"/>
              <a:t> a </a:t>
            </a:r>
            <a:r>
              <a:rPr lang="pl-PL" sz="2000" dirty="0" err="1" smtClean="0"/>
              <a:t>new</a:t>
            </a:r>
            <a:r>
              <a:rPr lang="pl-PL" sz="2000" dirty="0" smtClean="0"/>
              <a:t> </a:t>
            </a:r>
            <a:r>
              <a:rPr lang="pl-PL" sz="2000" dirty="0" err="1" smtClean="0"/>
              <a:t>device</a:t>
            </a:r>
            <a:r>
              <a:rPr lang="pl-PL" sz="2000" dirty="0" smtClean="0"/>
              <a:t> to the list:</a:t>
            </a:r>
            <a:endParaRPr lang="pl-PL" sz="2000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251520" y="3573016"/>
            <a:ext cx="6903099" cy="515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 smtClean="0"/>
              <a:t>Removing</a:t>
            </a:r>
            <a:r>
              <a:rPr lang="pl-PL" sz="2000" dirty="0" smtClean="0"/>
              <a:t> devices from the list:</a:t>
            </a:r>
            <a:endParaRPr lang="pl-PL" sz="2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86571"/>
            <a:ext cx="2200000" cy="257142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96752"/>
            <a:ext cx="4164443" cy="54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391401" cy="1143000"/>
          </a:xfrm>
        </p:spPr>
        <p:txBody>
          <a:bodyPr/>
          <a:lstStyle/>
          <a:p>
            <a:r>
              <a:rPr lang="pl-PL" dirty="0" smtClean="0"/>
              <a:t>Data integrator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395536" y="1412776"/>
            <a:ext cx="6903099" cy="515314"/>
          </a:xfrm>
        </p:spPr>
        <p:txBody>
          <a:bodyPr/>
          <a:lstStyle/>
          <a:p>
            <a:r>
              <a:rPr lang="pl-PL" sz="2000" dirty="0" err="1" smtClean="0"/>
              <a:t>Receiveing</a:t>
            </a:r>
            <a:r>
              <a:rPr lang="pl-PL" sz="2000" dirty="0" smtClean="0"/>
              <a:t> the </a:t>
            </a:r>
            <a:r>
              <a:rPr lang="pl-PL" sz="2000" dirty="0" err="1" smtClean="0"/>
              <a:t>packet</a:t>
            </a:r>
            <a:r>
              <a:rPr lang="pl-PL" sz="2000" dirty="0" smtClean="0"/>
              <a:t> </a:t>
            </a:r>
            <a:r>
              <a:rPr lang="pl-PL" sz="2000" dirty="0" err="1" smtClean="0"/>
              <a:t>first</a:t>
            </a:r>
            <a:r>
              <a:rPr lang="pl-PL" sz="2000" dirty="0" smtClean="0"/>
              <a:t> </a:t>
            </a:r>
            <a:r>
              <a:rPr lang="pl-PL" sz="2000" dirty="0" err="1" smtClean="0"/>
              <a:t>time</a:t>
            </a:r>
            <a:r>
              <a:rPr lang="pl-PL" sz="2000" dirty="0" smtClean="0"/>
              <a:t> - diagram:</a:t>
            </a:r>
            <a:endParaRPr lang="pl-PL" sz="2000" dirty="0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6" y="2332478"/>
            <a:ext cx="7628293" cy="39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391401" cy="1143000"/>
          </a:xfrm>
        </p:spPr>
        <p:txBody>
          <a:bodyPr/>
          <a:lstStyle/>
          <a:p>
            <a:r>
              <a:rPr lang="pl-PL" dirty="0" smtClean="0"/>
              <a:t>Data integrator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395536" y="1268760"/>
            <a:ext cx="6903099" cy="515314"/>
          </a:xfrm>
        </p:spPr>
        <p:txBody>
          <a:bodyPr/>
          <a:lstStyle/>
          <a:p>
            <a:r>
              <a:rPr lang="pl-PL" sz="2000" dirty="0" smtClean="0"/>
              <a:t>MODBUS </a:t>
            </a:r>
            <a:r>
              <a:rPr lang="pl-PL" sz="2000" dirty="0" err="1" smtClean="0"/>
              <a:t>registers</a:t>
            </a:r>
            <a:r>
              <a:rPr lang="pl-PL" sz="2000" dirty="0" smtClean="0"/>
              <a:t> </a:t>
            </a:r>
            <a:r>
              <a:rPr lang="pl-PL" sz="2000" dirty="0" err="1" smtClean="0"/>
              <a:t>organization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93036365"/>
              </p:ext>
            </p:extLst>
          </p:nvPr>
        </p:nvGraphicFramePr>
        <p:xfrm>
          <a:off x="1187624" y="2060848"/>
          <a:ext cx="27599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a 8"/>
          <p:cNvGrpSpPr/>
          <p:nvPr/>
        </p:nvGrpSpPr>
        <p:grpSpPr>
          <a:xfrm>
            <a:off x="5319992" y="2636912"/>
            <a:ext cx="3140440" cy="3168352"/>
            <a:chOff x="993588" y="767685"/>
            <a:chExt cx="1766379" cy="655637"/>
          </a:xfrm>
        </p:grpSpPr>
        <p:sp>
          <p:nvSpPr>
            <p:cNvPr id="10" name="Prostokąt z rogami zaokrąglonymi z jednej strony 9"/>
            <p:cNvSpPr/>
            <p:nvPr/>
          </p:nvSpPr>
          <p:spPr>
            <a:xfrm rot="5400000">
              <a:off x="1548959" y="212314"/>
              <a:ext cx="655637" cy="1766379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Prostokąt 10"/>
            <p:cNvSpPr/>
            <p:nvPr/>
          </p:nvSpPr>
          <p:spPr>
            <a:xfrm>
              <a:off x="993588" y="799691"/>
              <a:ext cx="1734373" cy="591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9525" rIns="19050" bIns="9525" numCol="1" spcCol="1270" anchor="ctr" anchorCtr="0">
              <a:noAutofit/>
            </a:bodyPr>
            <a:lstStyle/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kern="1200" dirty="0" smtClean="0"/>
                <a:t>sensor </a:t>
              </a:r>
              <a:r>
                <a:rPr lang="pl-PL" sz="2400" kern="1200" dirty="0" err="1" smtClean="0"/>
                <a:t>type</a:t>
              </a:r>
              <a:r>
                <a:rPr lang="pl-PL" sz="2400" kern="1200" dirty="0" smtClean="0"/>
                <a:t> (R)</a:t>
              </a:r>
              <a:endParaRPr lang="pl-PL" sz="2400" kern="1200" dirty="0"/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kern="1200" dirty="0" smtClean="0"/>
                <a:t>data </a:t>
              </a:r>
              <a:r>
                <a:rPr lang="pl-PL" sz="2400" kern="1200" dirty="0" err="1" smtClean="0"/>
                <a:t>byte</a:t>
              </a:r>
              <a:r>
                <a:rPr lang="pl-PL" sz="2400" kern="1200" dirty="0" smtClean="0"/>
                <a:t> 1</a:t>
              </a:r>
              <a:endParaRPr lang="pl-PL" sz="2400" kern="1200" dirty="0"/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kern="1200" dirty="0" smtClean="0"/>
                <a:t>data </a:t>
              </a:r>
              <a:r>
                <a:rPr lang="pl-PL" sz="2400" kern="1200" dirty="0" err="1" smtClean="0"/>
                <a:t>byte</a:t>
              </a:r>
              <a:r>
                <a:rPr lang="pl-PL" sz="2400" kern="1200" dirty="0" smtClean="0"/>
                <a:t> 2</a:t>
              </a:r>
              <a:endParaRPr lang="pl-PL" sz="2400" dirty="0"/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kern="1200" dirty="0" smtClean="0"/>
                <a:t>data </a:t>
              </a:r>
              <a:r>
                <a:rPr lang="pl-PL" sz="2400" kern="1200" dirty="0" err="1" smtClean="0"/>
                <a:t>byte</a:t>
              </a:r>
              <a:r>
                <a:rPr lang="pl-PL" sz="2400" kern="1200" dirty="0" smtClean="0"/>
                <a:t> 3</a:t>
              </a:r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dirty="0" smtClean="0"/>
                <a:t>data </a:t>
              </a:r>
              <a:r>
                <a:rPr lang="pl-PL" sz="2400" dirty="0" err="1" smtClean="0"/>
                <a:t>byte</a:t>
              </a:r>
              <a:r>
                <a:rPr lang="pl-PL" sz="2400" dirty="0" smtClean="0"/>
                <a:t> 4</a:t>
              </a:r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kern="1200" dirty="0" smtClean="0"/>
                <a:t>data </a:t>
              </a:r>
              <a:r>
                <a:rPr lang="pl-PL" sz="2400" kern="1200" dirty="0" err="1" smtClean="0"/>
                <a:t>byte</a:t>
              </a:r>
              <a:r>
                <a:rPr lang="pl-PL" sz="2400" kern="1200" dirty="0" smtClean="0"/>
                <a:t> 5</a:t>
              </a:r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dirty="0" smtClean="0"/>
                <a:t>data </a:t>
              </a:r>
              <a:r>
                <a:rPr lang="pl-PL" sz="2400" dirty="0" err="1" smtClean="0"/>
                <a:t>byte</a:t>
              </a:r>
              <a:r>
                <a:rPr lang="pl-PL" sz="2400" dirty="0" smtClean="0"/>
                <a:t> 6</a:t>
              </a:r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dirty="0" smtClean="0"/>
                <a:t>data </a:t>
              </a:r>
              <a:r>
                <a:rPr lang="pl-PL" sz="2400" dirty="0" err="1" smtClean="0"/>
                <a:t>byte</a:t>
              </a:r>
              <a:r>
                <a:rPr lang="pl-PL" sz="2400" dirty="0" smtClean="0"/>
                <a:t> 7</a:t>
              </a:r>
              <a:endParaRPr lang="pl-PL" sz="2400" kern="1200" dirty="0"/>
            </a:p>
          </p:txBody>
        </p:sp>
      </p:grpSp>
      <p:sp>
        <p:nvSpPr>
          <p:cNvPr id="12" name="Strzałka w dół 11"/>
          <p:cNvSpPr/>
          <p:nvPr/>
        </p:nvSpPr>
        <p:spPr>
          <a:xfrm rot="17867812">
            <a:off x="4350037" y="2754279"/>
            <a:ext cx="563051" cy="1303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/>
          <p:cNvGrpSpPr/>
          <p:nvPr/>
        </p:nvGrpSpPr>
        <p:grpSpPr>
          <a:xfrm>
            <a:off x="1187624" y="5625140"/>
            <a:ext cx="993588" cy="819546"/>
            <a:chOff x="0" y="3244097"/>
            <a:chExt cx="993588" cy="819546"/>
          </a:xfrm>
        </p:grpSpPr>
        <p:sp>
          <p:nvSpPr>
            <p:cNvPr id="14" name="Prostokąt zaokrąglony 13"/>
            <p:cNvSpPr/>
            <p:nvPr/>
          </p:nvSpPr>
          <p:spPr>
            <a:xfrm>
              <a:off x="0" y="3244097"/>
              <a:ext cx="993588" cy="8195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rostokąt 14"/>
            <p:cNvSpPr/>
            <p:nvPr/>
          </p:nvSpPr>
          <p:spPr>
            <a:xfrm>
              <a:off x="40007" y="3284104"/>
              <a:ext cx="913574" cy="7395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400" b="1" kern="1200" dirty="0" smtClean="0"/>
                <a:t>0xy – 0xz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400" b="1" kern="1200" dirty="0" smtClean="0"/>
                <a:t>Sensor X</a:t>
              </a:r>
              <a:endParaRPr lang="pl-PL" sz="1400" b="1" kern="1200" dirty="0"/>
            </a:p>
          </p:txBody>
        </p:sp>
      </p:grpSp>
      <p:grpSp>
        <p:nvGrpSpPr>
          <p:cNvPr id="16" name="Grupa 15"/>
          <p:cNvGrpSpPr/>
          <p:nvPr/>
        </p:nvGrpSpPr>
        <p:grpSpPr>
          <a:xfrm>
            <a:off x="2212161" y="5698244"/>
            <a:ext cx="1766379" cy="678000"/>
            <a:chOff x="993588" y="2549437"/>
            <a:chExt cx="1766379" cy="678000"/>
          </a:xfrm>
        </p:grpSpPr>
        <p:sp>
          <p:nvSpPr>
            <p:cNvPr id="17" name="Prostokąt z rogami zaokrąglonymi z jednej strony 16"/>
            <p:cNvSpPr/>
            <p:nvPr/>
          </p:nvSpPr>
          <p:spPr>
            <a:xfrm rot="5400000">
              <a:off x="1537778" y="2005247"/>
              <a:ext cx="678000" cy="1766379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Prostokąt 17"/>
            <p:cNvSpPr/>
            <p:nvPr/>
          </p:nvSpPr>
          <p:spPr>
            <a:xfrm>
              <a:off x="993589" y="2582534"/>
              <a:ext cx="1733282" cy="6118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3335" rIns="26670" bIns="13335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700" kern="1200" dirty="0" smtClean="0"/>
                <a:t>Sensor </a:t>
              </a:r>
              <a:r>
                <a:rPr lang="pl-PL" sz="700" kern="1200" dirty="0" err="1" smtClean="0"/>
                <a:t>type</a:t>
              </a:r>
              <a:r>
                <a:rPr lang="pl-PL" sz="700" kern="1200" dirty="0" smtClean="0"/>
                <a:t> (R)</a:t>
              </a:r>
              <a:endParaRPr lang="pl-PL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700" kern="1200" dirty="0" smtClean="0"/>
                <a:t>data byte1</a:t>
              </a:r>
              <a:endParaRPr lang="pl-PL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700" kern="1200" dirty="0" smtClean="0"/>
                <a:t>data byte2.</a:t>
              </a:r>
              <a:endParaRPr lang="pl-PL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700" kern="1200" dirty="0" smtClean="0"/>
                <a:t>.</a:t>
              </a:r>
              <a:endParaRPr lang="pl-PL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700" kern="1200" dirty="0" smtClean="0"/>
                <a:t>data byte7</a:t>
              </a:r>
              <a:endParaRPr lang="pl-PL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3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391401" cy="1143000"/>
          </a:xfrm>
        </p:spPr>
        <p:txBody>
          <a:bodyPr/>
          <a:lstStyle/>
          <a:p>
            <a:r>
              <a:rPr lang="pl-PL" dirty="0" smtClean="0"/>
              <a:t>Data integrator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395536" y="1484784"/>
            <a:ext cx="6903099" cy="515314"/>
          </a:xfrm>
        </p:spPr>
        <p:txBody>
          <a:bodyPr/>
          <a:lstStyle/>
          <a:p>
            <a:r>
              <a:rPr lang="pl-PL" sz="2000" dirty="0" smtClean="0"/>
              <a:t>MODBUS </a:t>
            </a:r>
            <a:r>
              <a:rPr lang="pl-PL" sz="2000" dirty="0" err="1" smtClean="0"/>
              <a:t>response</a:t>
            </a:r>
            <a:r>
              <a:rPr lang="pl-PL" sz="2000" dirty="0" smtClean="0"/>
              <a:t> for </a:t>
            </a:r>
            <a:r>
              <a:rPr lang="pl-PL" sz="2000" dirty="0" err="1" smtClean="0"/>
              <a:t>read</a:t>
            </a:r>
            <a:r>
              <a:rPr lang="pl-PL" sz="2000" dirty="0" smtClean="0"/>
              <a:t> </a:t>
            </a:r>
            <a:r>
              <a:rPr lang="pl-PL" sz="2000" dirty="0" err="1" smtClean="0"/>
              <a:t>request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3" y="3623399"/>
            <a:ext cx="9144000" cy="118318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59632" y="258447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Examplary</a:t>
            </a:r>
            <a:r>
              <a:rPr lang="pl-PL" dirty="0" smtClean="0"/>
              <a:t> data </a:t>
            </a:r>
            <a:r>
              <a:rPr lang="pl-PL" dirty="0" err="1" smtClean="0"/>
              <a:t>integrator’s</a:t>
            </a:r>
            <a:r>
              <a:rPr lang="pl-PL" dirty="0" smtClean="0"/>
              <a:t> </a:t>
            </a:r>
            <a:r>
              <a:rPr lang="pl-PL" dirty="0" err="1" smtClean="0"/>
              <a:t>response</a:t>
            </a:r>
            <a:r>
              <a:rPr lang="pl-PL" dirty="0" smtClean="0"/>
              <a:t> for </a:t>
            </a:r>
            <a:r>
              <a:rPr lang="pl-PL" dirty="0" err="1" smtClean="0"/>
              <a:t>request</a:t>
            </a:r>
            <a:r>
              <a:rPr lang="pl-PL" dirty="0" smtClean="0"/>
              <a:t> to return 18B from 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registers</a:t>
            </a:r>
            <a:r>
              <a:rPr lang="pl-PL" dirty="0" smtClean="0"/>
              <a:t> </a:t>
            </a:r>
            <a:r>
              <a:rPr lang="pl-PL" dirty="0" err="1" smtClean="0"/>
              <a:t>starting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0x00.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55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391401" cy="1143000"/>
          </a:xfrm>
        </p:spPr>
        <p:txBody>
          <a:bodyPr/>
          <a:lstStyle/>
          <a:p>
            <a:r>
              <a:rPr lang="pl-PL" dirty="0" smtClean="0"/>
              <a:t>Data integrator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8"/>
          </p:nvPr>
        </p:nvSpPr>
        <p:spPr>
          <a:xfrm>
            <a:off x="379557" y="1340768"/>
            <a:ext cx="6903099" cy="515314"/>
          </a:xfrm>
        </p:spPr>
        <p:txBody>
          <a:bodyPr/>
          <a:lstStyle/>
          <a:p>
            <a:r>
              <a:rPr lang="pl-PL" sz="2000" dirty="0" smtClean="0"/>
              <a:t>Write </a:t>
            </a:r>
            <a:r>
              <a:rPr lang="pl-PL" sz="2000" dirty="0" err="1" smtClean="0"/>
              <a:t>request</a:t>
            </a:r>
            <a:r>
              <a:rPr lang="pl-PL" sz="2000" dirty="0" smtClean="0"/>
              <a:t> </a:t>
            </a:r>
            <a:r>
              <a:rPr lang="pl-PL" sz="2000" dirty="0" err="1" smtClean="0"/>
              <a:t>handling</a:t>
            </a:r>
            <a:r>
              <a:rPr lang="pl-PL" sz="2000" dirty="0" smtClean="0"/>
              <a:t>: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259632" y="258447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2129131"/>
            <a:ext cx="7416824" cy="1083845"/>
          </a:xfrm>
          <a:prstGeom prst="rect">
            <a:avLst/>
          </a:prstGeom>
        </p:spPr>
      </p:pic>
      <p:sp>
        <p:nvSpPr>
          <p:cNvPr id="5" name="Strzałka w dół 4"/>
          <p:cNvSpPr/>
          <p:nvPr/>
        </p:nvSpPr>
        <p:spPr>
          <a:xfrm>
            <a:off x="3824136" y="3212977"/>
            <a:ext cx="432048" cy="34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dół 9"/>
          <p:cNvSpPr/>
          <p:nvPr/>
        </p:nvSpPr>
        <p:spPr>
          <a:xfrm>
            <a:off x="3831107" y="4721656"/>
            <a:ext cx="432048" cy="435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2782483" y="325936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u="sng" dirty="0" smtClean="0"/>
              <a:t>1. WRITE RQ</a:t>
            </a:r>
            <a:endParaRPr lang="pl-PL" sz="1400" u="sng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187624" y="4731170"/>
            <a:ext cx="277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u="sng" dirty="0" smtClean="0"/>
              <a:t>2.CONNECT-&gt;WRITE-&gt;DISCONNECT</a:t>
            </a:r>
            <a:endParaRPr lang="pl-PL" sz="1400" u="sng" dirty="0"/>
          </a:p>
        </p:txBody>
      </p:sp>
      <p:grpSp>
        <p:nvGrpSpPr>
          <p:cNvPr id="13" name="Grupa 12"/>
          <p:cNvGrpSpPr/>
          <p:nvPr/>
        </p:nvGrpSpPr>
        <p:grpSpPr>
          <a:xfrm>
            <a:off x="4441226" y="3567145"/>
            <a:ext cx="1224273" cy="1117887"/>
            <a:chOff x="3226825" y="2208409"/>
            <a:chExt cx="1309687" cy="1309687"/>
          </a:xfrm>
        </p:grpSpPr>
        <p:sp>
          <p:nvSpPr>
            <p:cNvPr id="14" name="Elipsa 13"/>
            <p:cNvSpPr/>
            <p:nvPr/>
          </p:nvSpPr>
          <p:spPr>
            <a:xfrm>
              <a:off x="3226825" y="2208409"/>
              <a:ext cx="1309687" cy="13096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Elipsa 4"/>
            <p:cNvSpPr/>
            <p:nvPr/>
          </p:nvSpPr>
          <p:spPr>
            <a:xfrm>
              <a:off x="3407532" y="2449535"/>
              <a:ext cx="948273" cy="827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MODBUS </a:t>
              </a:r>
              <a:r>
                <a:rPr lang="pl-PL" sz="1500" kern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registers</a:t>
              </a:r>
              <a:endParaRPr lang="pl-PL" sz="15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upa 6"/>
          <p:cNvGrpSpPr/>
          <p:nvPr/>
        </p:nvGrpSpPr>
        <p:grpSpPr>
          <a:xfrm>
            <a:off x="3430555" y="3567145"/>
            <a:ext cx="1172442" cy="1117887"/>
            <a:chOff x="3226825" y="2208409"/>
            <a:chExt cx="1309687" cy="1309687"/>
          </a:xfrm>
        </p:grpSpPr>
        <p:sp>
          <p:nvSpPr>
            <p:cNvPr id="8" name="Elipsa 7"/>
            <p:cNvSpPr/>
            <p:nvPr/>
          </p:nvSpPr>
          <p:spPr>
            <a:xfrm>
              <a:off x="3226825" y="2208409"/>
              <a:ext cx="1309687" cy="13096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a 4"/>
            <p:cNvSpPr/>
            <p:nvPr/>
          </p:nvSpPr>
          <p:spPr>
            <a:xfrm>
              <a:off x="3407532" y="2449535"/>
              <a:ext cx="948273" cy="827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integrator</a:t>
              </a:r>
              <a:endParaRPr lang="pl-PL" sz="15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Elipsa 15"/>
          <p:cNvSpPr/>
          <p:nvPr/>
        </p:nvSpPr>
        <p:spPr>
          <a:xfrm>
            <a:off x="3496539" y="5283441"/>
            <a:ext cx="1179593" cy="9963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pl-P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endParaRPr lang="pl-P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driver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Łącznik łamany 18"/>
          <p:cNvCxnSpPr>
            <a:stCxn id="16" idx="6"/>
            <a:endCxn id="14" idx="4"/>
          </p:cNvCxnSpPr>
          <p:nvPr/>
        </p:nvCxnSpPr>
        <p:spPr>
          <a:xfrm flipV="1">
            <a:off x="4676132" y="4685032"/>
            <a:ext cx="377231" cy="10965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5053362" y="4960275"/>
            <a:ext cx="27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 smtClean="0"/>
              <a:t>4. Update </a:t>
            </a:r>
            <a:r>
              <a:rPr lang="pl-PL" u="sng" dirty="0" err="1" smtClean="0"/>
              <a:t>advertising</a:t>
            </a:r>
            <a:r>
              <a:rPr lang="pl-PL" u="sng" dirty="0" smtClean="0"/>
              <a:t> </a:t>
            </a:r>
            <a:r>
              <a:rPr lang="pl-PL" u="sng" dirty="0" err="1" smtClean="0"/>
              <a:t>packet</a:t>
            </a:r>
            <a:r>
              <a:rPr lang="pl-PL" u="sng" dirty="0" smtClean="0"/>
              <a:t> and </a:t>
            </a:r>
            <a:r>
              <a:rPr lang="pl-PL" u="sng" dirty="0" err="1" smtClean="0"/>
              <a:t>send</a:t>
            </a:r>
            <a:r>
              <a:rPr lang="pl-PL" u="sng" dirty="0" smtClean="0"/>
              <a:t> </a:t>
            </a:r>
            <a:r>
              <a:rPr lang="pl-PL" u="sng" dirty="0" err="1" smtClean="0"/>
              <a:t>it</a:t>
            </a:r>
            <a:r>
              <a:rPr lang="pl-PL" u="sng" dirty="0" smtClean="0"/>
              <a:t>.</a:t>
            </a:r>
            <a:endParaRPr lang="pl-PL" u="sng" dirty="0"/>
          </a:p>
        </p:txBody>
      </p:sp>
      <p:sp>
        <p:nvSpPr>
          <p:cNvPr id="25" name="Prostokąt 24"/>
          <p:cNvSpPr/>
          <p:nvPr/>
        </p:nvSpPr>
        <p:spPr>
          <a:xfrm>
            <a:off x="5665497" y="3664423"/>
            <a:ext cx="31576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 smtClean="0"/>
              <a:t>5. Memory </a:t>
            </a:r>
            <a:r>
              <a:rPr lang="pl-PL" u="sng" dirty="0" err="1" smtClean="0"/>
              <a:t>is</a:t>
            </a:r>
            <a:r>
              <a:rPr lang="pl-PL" u="sng" dirty="0" smtClean="0"/>
              <a:t> </a:t>
            </a:r>
            <a:r>
              <a:rPr lang="pl-PL" u="sng" dirty="0" err="1" smtClean="0"/>
              <a:t>updated</a:t>
            </a:r>
            <a:r>
              <a:rPr lang="pl-PL" u="sng" dirty="0" smtClean="0"/>
              <a:t>, </a:t>
            </a:r>
            <a:r>
              <a:rPr lang="pl-PL" u="sng" dirty="0" err="1" smtClean="0"/>
              <a:t>changed</a:t>
            </a:r>
            <a:endParaRPr lang="pl-PL" u="sng" dirty="0" smtClean="0"/>
          </a:p>
          <a:p>
            <a:r>
              <a:rPr lang="pl-PL" u="sng" dirty="0" smtClean="0"/>
              <a:t> </a:t>
            </a:r>
            <a:r>
              <a:rPr lang="pl-PL" u="sng" dirty="0" err="1" smtClean="0"/>
              <a:t>value</a:t>
            </a:r>
            <a:r>
              <a:rPr lang="pl-PL" u="sng" dirty="0" smtClean="0"/>
              <a:t> </a:t>
            </a:r>
            <a:r>
              <a:rPr lang="pl-PL" u="sng" dirty="0" err="1" smtClean="0"/>
              <a:t>is</a:t>
            </a:r>
            <a:r>
              <a:rPr lang="pl-PL" u="sng" dirty="0" smtClean="0"/>
              <a:t> </a:t>
            </a:r>
            <a:r>
              <a:rPr lang="pl-PL" u="sng" dirty="0" err="1" smtClean="0"/>
              <a:t>visible</a:t>
            </a:r>
            <a:endParaRPr lang="pl-PL" u="sng" dirty="0" smtClean="0"/>
          </a:p>
          <a:p>
            <a:r>
              <a:rPr lang="pl-PL" u="sng" dirty="0" smtClean="0"/>
              <a:t> </a:t>
            </a:r>
            <a:r>
              <a:rPr lang="pl-PL" u="sng" dirty="0" err="1" smtClean="0"/>
              <a:t>throug</a:t>
            </a:r>
            <a:r>
              <a:rPr lang="pl-PL" u="sng" dirty="0" smtClean="0"/>
              <a:t> MODBUS </a:t>
            </a:r>
            <a:r>
              <a:rPr lang="pl-PL" u="sng" dirty="0" err="1" smtClean="0"/>
              <a:t>read</a:t>
            </a:r>
            <a:r>
              <a:rPr lang="pl-PL" u="sng" dirty="0" smtClean="0"/>
              <a:t> </a:t>
            </a:r>
            <a:r>
              <a:rPr lang="pl-PL" u="sng" dirty="0" err="1" smtClean="0"/>
              <a:t>rq</a:t>
            </a:r>
            <a:endParaRPr lang="pl-PL" u="sng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1835696" y="5781628"/>
            <a:ext cx="166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3</a:t>
            </a:r>
            <a:r>
              <a:rPr lang="pl-PL" u="sng" dirty="0" smtClean="0"/>
              <a:t>. </a:t>
            </a:r>
            <a:r>
              <a:rPr lang="pl-PL" u="sng" dirty="0" err="1" smtClean="0"/>
              <a:t>Change</a:t>
            </a:r>
            <a:r>
              <a:rPr lang="pl-PL" u="sng" dirty="0" smtClean="0"/>
              <a:t> </a:t>
            </a:r>
            <a:r>
              <a:rPr lang="pl-PL" u="sng" dirty="0" err="1" smtClean="0"/>
              <a:t>color</a:t>
            </a:r>
            <a:r>
              <a:rPr lang="pl-PL" u="sng" dirty="0" smtClean="0"/>
              <a:t> 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42760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5537"/>
            <a:ext cx="7391401" cy="1143000"/>
          </a:xfrm>
        </p:spPr>
        <p:txBody>
          <a:bodyPr/>
          <a:lstStyle/>
          <a:p>
            <a:r>
              <a:rPr lang="pl-PL" dirty="0" err="1" smtClean="0"/>
              <a:t>Requirements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612645"/>
              </p:ext>
            </p:extLst>
          </p:nvPr>
        </p:nvGraphicFramePr>
        <p:xfrm>
          <a:off x="457200" y="1908354"/>
          <a:ext cx="8410575" cy="396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3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4251" y="265537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100885" y="3632276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a 42"/>
          <p:cNvSpPr/>
          <p:nvPr/>
        </p:nvSpPr>
        <p:spPr>
          <a:xfrm>
            <a:off x="4139952" y="3506315"/>
            <a:ext cx="1942720" cy="11487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Central data integrator</a:t>
            </a:r>
            <a:endParaRPr lang="pl-PL" dirty="0"/>
          </a:p>
        </p:txBody>
      </p: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355976" y="2252449"/>
            <a:ext cx="239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peripherial</a:t>
            </a:r>
            <a:r>
              <a:rPr lang="pl-PL" dirty="0" smtClean="0"/>
              <a:t> integrator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52" name="Grupa 51"/>
          <p:cNvGrpSpPr/>
          <p:nvPr/>
        </p:nvGrpSpPr>
        <p:grpSpPr>
          <a:xfrm>
            <a:off x="1830546" y="3429000"/>
            <a:ext cx="1309687" cy="1309687"/>
            <a:chOff x="1584184" y="1903027"/>
            <a:chExt cx="1309687" cy="1309687"/>
          </a:xfrm>
        </p:grpSpPr>
        <p:sp>
          <p:nvSpPr>
            <p:cNvPr id="53" name="Elipsa 52"/>
            <p:cNvSpPr/>
            <p:nvPr/>
          </p:nvSpPr>
          <p:spPr>
            <a:xfrm>
              <a:off x="1584184" y="1903027"/>
              <a:ext cx="1309687" cy="13096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Elipsa 4"/>
            <p:cNvSpPr/>
            <p:nvPr/>
          </p:nvSpPr>
          <p:spPr>
            <a:xfrm>
              <a:off x="1775983" y="2094826"/>
              <a:ext cx="926089" cy="926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Peripherial</a:t>
              </a:r>
              <a:r>
                <a:rPr lang="pl-PL" sz="15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integrator</a:t>
              </a:r>
              <a:endParaRPr lang="pl-PL" sz="15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6" name="Elipsa 55"/>
          <p:cNvSpPr/>
          <p:nvPr/>
        </p:nvSpPr>
        <p:spPr>
          <a:xfrm>
            <a:off x="1153421" y="1772816"/>
            <a:ext cx="919991" cy="9243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upa 57"/>
          <p:cNvGrpSpPr/>
          <p:nvPr/>
        </p:nvGrpSpPr>
        <p:grpSpPr>
          <a:xfrm>
            <a:off x="360644" y="2776279"/>
            <a:ext cx="828364" cy="832227"/>
            <a:chOff x="144021" y="1290889"/>
            <a:chExt cx="828364" cy="832227"/>
          </a:xfrm>
        </p:grpSpPr>
        <p:sp>
          <p:nvSpPr>
            <p:cNvPr id="59" name="Elipsa 58"/>
            <p:cNvSpPr/>
            <p:nvPr/>
          </p:nvSpPr>
          <p:spPr>
            <a:xfrm>
              <a:off x="144021" y="1290889"/>
              <a:ext cx="828364" cy="83222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Elipsa 4"/>
            <p:cNvSpPr/>
            <p:nvPr/>
          </p:nvSpPr>
          <p:spPr>
            <a:xfrm>
              <a:off x="265332" y="1412766"/>
              <a:ext cx="585742" cy="588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Heater</a:t>
              </a:r>
              <a:endParaRPr lang="pl-PL" sz="15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Elipsa 61"/>
          <p:cNvSpPr/>
          <p:nvPr/>
        </p:nvSpPr>
        <p:spPr>
          <a:xfrm>
            <a:off x="598401" y="5151854"/>
            <a:ext cx="978574" cy="8951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Grupa 63"/>
          <p:cNvGrpSpPr/>
          <p:nvPr/>
        </p:nvGrpSpPr>
        <p:grpSpPr>
          <a:xfrm>
            <a:off x="1176305" y="349114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95818" y="4788288"/>
            <a:ext cx="651940" cy="265458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Elipsa 4"/>
          <p:cNvSpPr/>
          <p:nvPr/>
        </p:nvSpPr>
        <p:spPr>
          <a:xfrm>
            <a:off x="1288605" y="1987126"/>
            <a:ext cx="649621" cy="482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</a:t>
            </a: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Elipsa 4"/>
          <p:cNvSpPr/>
          <p:nvPr/>
        </p:nvSpPr>
        <p:spPr>
          <a:xfrm>
            <a:off x="762877" y="5391513"/>
            <a:ext cx="649621" cy="482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Relay</a:t>
            </a: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4251" y="265537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100885" y="3632276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a 42"/>
          <p:cNvSpPr/>
          <p:nvPr/>
        </p:nvSpPr>
        <p:spPr>
          <a:xfrm>
            <a:off x="4139952" y="3506315"/>
            <a:ext cx="1942720" cy="11487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Central data integrator</a:t>
            </a:r>
            <a:endParaRPr lang="pl-PL" dirty="0"/>
          </a:p>
        </p:txBody>
      </p: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355976" y="2252449"/>
            <a:ext cx="239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peripherial</a:t>
            </a:r>
            <a:r>
              <a:rPr lang="pl-PL" dirty="0" smtClean="0"/>
              <a:t> integrator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52" name="Grupa 51"/>
          <p:cNvGrpSpPr/>
          <p:nvPr/>
        </p:nvGrpSpPr>
        <p:grpSpPr>
          <a:xfrm>
            <a:off x="1830546" y="3429000"/>
            <a:ext cx="1309687" cy="1309687"/>
            <a:chOff x="1584184" y="1903027"/>
            <a:chExt cx="1309687" cy="1309687"/>
          </a:xfrm>
        </p:grpSpPr>
        <p:sp>
          <p:nvSpPr>
            <p:cNvPr id="53" name="Elipsa 52"/>
            <p:cNvSpPr/>
            <p:nvPr/>
          </p:nvSpPr>
          <p:spPr>
            <a:xfrm>
              <a:off x="1584184" y="1903027"/>
              <a:ext cx="1309687" cy="13096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Elipsa 4"/>
            <p:cNvSpPr/>
            <p:nvPr/>
          </p:nvSpPr>
          <p:spPr>
            <a:xfrm>
              <a:off x="1775983" y="2094826"/>
              <a:ext cx="926089" cy="926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Peripherial</a:t>
              </a:r>
              <a:r>
                <a:rPr lang="pl-PL" sz="15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integrator</a:t>
              </a:r>
              <a:endParaRPr lang="pl-PL" sz="15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6" name="Elipsa 55"/>
          <p:cNvSpPr/>
          <p:nvPr/>
        </p:nvSpPr>
        <p:spPr>
          <a:xfrm>
            <a:off x="1153421" y="1772816"/>
            <a:ext cx="919991" cy="9243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upa 57"/>
          <p:cNvGrpSpPr/>
          <p:nvPr/>
        </p:nvGrpSpPr>
        <p:grpSpPr>
          <a:xfrm>
            <a:off x="360644" y="2776279"/>
            <a:ext cx="828364" cy="832227"/>
            <a:chOff x="144021" y="1290889"/>
            <a:chExt cx="828364" cy="832227"/>
          </a:xfrm>
        </p:grpSpPr>
        <p:sp>
          <p:nvSpPr>
            <p:cNvPr id="59" name="Elipsa 58"/>
            <p:cNvSpPr/>
            <p:nvPr/>
          </p:nvSpPr>
          <p:spPr>
            <a:xfrm>
              <a:off x="144021" y="1290889"/>
              <a:ext cx="828364" cy="83222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Elipsa 4"/>
            <p:cNvSpPr/>
            <p:nvPr/>
          </p:nvSpPr>
          <p:spPr>
            <a:xfrm>
              <a:off x="265332" y="1412766"/>
              <a:ext cx="585742" cy="588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Heater</a:t>
              </a:r>
              <a:endParaRPr lang="pl-PL" sz="15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Elipsa 61"/>
          <p:cNvSpPr/>
          <p:nvPr/>
        </p:nvSpPr>
        <p:spPr>
          <a:xfrm>
            <a:off x="598401" y="5151854"/>
            <a:ext cx="978574" cy="8951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Grupa 63"/>
          <p:cNvGrpSpPr/>
          <p:nvPr/>
        </p:nvGrpSpPr>
        <p:grpSpPr>
          <a:xfrm>
            <a:off x="1176305" y="349114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95818" y="4788288"/>
            <a:ext cx="651940" cy="265458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Elipsa 4"/>
          <p:cNvSpPr/>
          <p:nvPr/>
        </p:nvSpPr>
        <p:spPr>
          <a:xfrm>
            <a:off x="1288605" y="1987126"/>
            <a:ext cx="649621" cy="482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</a:t>
            </a: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Elipsa 4"/>
          <p:cNvSpPr/>
          <p:nvPr/>
        </p:nvSpPr>
        <p:spPr>
          <a:xfrm>
            <a:off x="762877" y="5391513"/>
            <a:ext cx="649621" cy="482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Relay</a:t>
            </a: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wolny kształt 6"/>
          <p:cNvSpPr/>
          <p:nvPr/>
        </p:nvSpPr>
        <p:spPr>
          <a:xfrm>
            <a:off x="309093" y="1519682"/>
            <a:ext cx="3387144" cy="5112938"/>
          </a:xfrm>
          <a:custGeom>
            <a:avLst/>
            <a:gdLst>
              <a:gd name="connsiteX0" fmla="*/ 51515 w 3387144"/>
              <a:gd name="connsiteY0" fmla="*/ 1043214 h 5112938"/>
              <a:gd name="connsiteX1" fmla="*/ 77273 w 3387144"/>
              <a:gd name="connsiteY1" fmla="*/ 965941 h 5112938"/>
              <a:gd name="connsiteX2" fmla="*/ 115910 w 3387144"/>
              <a:gd name="connsiteY2" fmla="*/ 914425 h 5112938"/>
              <a:gd name="connsiteX3" fmla="*/ 128789 w 3387144"/>
              <a:gd name="connsiteY3" fmla="*/ 862910 h 5112938"/>
              <a:gd name="connsiteX4" fmla="*/ 180304 w 3387144"/>
              <a:gd name="connsiteY4" fmla="*/ 785636 h 5112938"/>
              <a:gd name="connsiteX5" fmla="*/ 193183 w 3387144"/>
              <a:gd name="connsiteY5" fmla="*/ 747000 h 5112938"/>
              <a:gd name="connsiteX6" fmla="*/ 244699 w 3387144"/>
              <a:gd name="connsiteY6" fmla="*/ 618211 h 5112938"/>
              <a:gd name="connsiteX7" fmla="*/ 296214 w 3387144"/>
              <a:gd name="connsiteY7" fmla="*/ 540938 h 5112938"/>
              <a:gd name="connsiteX8" fmla="*/ 399245 w 3387144"/>
              <a:gd name="connsiteY8" fmla="*/ 386391 h 5112938"/>
              <a:gd name="connsiteX9" fmla="*/ 437882 w 3387144"/>
              <a:gd name="connsiteY9" fmla="*/ 334876 h 5112938"/>
              <a:gd name="connsiteX10" fmla="*/ 476518 w 3387144"/>
              <a:gd name="connsiteY10" fmla="*/ 309118 h 5112938"/>
              <a:gd name="connsiteX11" fmla="*/ 528034 w 3387144"/>
              <a:gd name="connsiteY11" fmla="*/ 270481 h 5112938"/>
              <a:gd name="connsiteX12" fmla="*/ 618186 w 3387144"/>
              <a:gd name="connsiteY12" fmla="*/ 231845 h 5112938"/>
              <a:gd name="connsiteX13" fmla="*/ 708338 w 3387144"/>
              <a:gd name="connsiteY13" fmla="*/ 180329 h 5112938"/>
              <a:gd name="connsiteX14" fmla="*/ 746975 w 3387144"/>
              <a:gd name="connsiteY14" fmla="*/ 154572 h 5112938"/>
              <a:gd name="connsiteX15" fmla="*/ 850006 w 3387144"/>
              <a:gd name="connsiteY15" fmla="*/ 115935 h 5112938"/>
              <a:gd name="connsiteX16" fmla="*/ 1043189 w 3387144"/>
              <a:gd name="connsiteY16" fmla="*/ 38662 h 5112938"/>
              <a:gd name="connsiteX17" fmla="*/ 1171977 w 3387144"/>
              <a:gd name="connsiteY17" fmla="*/ 25783 h 5112938"/>
              <a:gd name="connsiteX18" fmla="*/ 1223493 w 3387144"/>
              <a:gd name="connsiteY18" fmla="*/ 12904 h 5112938"/>
              <a:gd name="connsiteX19" fmla="*/ 1262130 w 3387144"/>
              <a:gd name="connsiteY19" fmla="*/ 25 h 5112938"/>
              <a:gd name="connsiteX20" fmla="*/ 1519707 w 3387144"/>
              <a:gd name="connsiteY20" fmla="*/ 25783 h 5112938"/>
              <a:gd name="connsiteX21" fmla="*/ 1622738 w 3387144"/>
              <a:gd name="connsiteY21" fmla="*/ 64419 h 5112938"/>
              <a:gd name="connsiteX22" fmla="*/ 1674253 w 3387144"/>
              <a:gd name="connsiteY22" fmla="*/ 77298 h 5112938"/>
              <a:gd name="connsiteX23" fmla="*/ 1828800 w 3387144"/>
              <a:gd name="connsiteY23" fmla="*/ 218966 h 5112938"/>
              <a:gd name="connsiteX24" fmla="*/ 1867437 w 3387144"/>
              <a:gd name="connsiteY24" fmla="*/ 257603 h 5112938"/>
              <a:gd name="connsiteX25" fmla="*/ 1931831 w 3387144"/>
              <a:gd name="connsiteY25" fmla="*/ 347755 h 5112938"/>
              <a:gd name="connsiteX26" fmla="*/ 1944710 w 3387144"/>
              <a:gd name="connsiteY26" fmla="*/ 386391 h 5112938"/>
              <a:gd name="connsiteX27" fmla="*/ 2009104 w 3387144"/>
              <a:gd name="connsiteY27" fmla="*/ 463664 h 5112938"/>
              <a:gd name="connsiteX28" fmla="*/ 2073499 w 3387144"/>
              <a:gd name="connsiteY28" fmla="*/ 592453 h 5112938"/>
              <a:gd name="connsiteX29" fmla="*/ 2112135 w 3387144"/>
              <a:gd name="connsiteY29" fmla="*/ 643969 h 5112938"/>
              <a:gd name="connsiteX30" fmla="*/ 2150772 w 3387144"/>
              <a:gd name="connsiteY30" fmla="*/ 721242 h 5112938"/>
              <a:gd name="connsiteX31" fmla="*/ 2266682 w 3387144"/>
              <a:gd name="connsiteY31" fmla="*/ 901546 h 5112938"/>
              <a:gd name="connsiteX32" fmla="*/ 2318197 w 3387144"/>
              <a:gd name="connsiteY32" fmla="*/ 991698 h 5112938"/>
              <a:gd name="connsiteX33" fmla="*/ 2343955 w 3387144"/>
              <a:gd name="connsiteY33" fmla="*/ 1056093 h 5112938"/>
              <a:gd name="connsiteX34" fmla="*/ 2369713 w 3387144"/>
              <a:gd name="connsiteY34" fmla="*/ 1107608 h 5112938"/>
              <a:gd name="connsiteX35" fmla="*/ 2395470 w 3387144"/>
              <a:gd name="connsiteY35" fmla="*/ 1184881 h 5112938"/>
              <a:gd name="connsiteX36" fmla="*/ 2434107 w 3387144"/>
              <a:gd name="connsiteY36" fmla="*/ 1249276 h 5112938"/>
              <a:gd name="connsiteX37" fmla="*/ 2511380 w 3387144"/>
              <a:gd name="connsiteY37" fmla="*/ 1403822 h 5112938"/>
              <a:gd name="connsiteX38" fmla="*/ 2537138 w 3387144"/>
              <a:gd name="connsiteY38" fmla="*/ 1481095 h 5112938"/>
              <a:gd name="connsiteX39" fmla="*/ 2575775 w 3387144"/>
              <a:gd name="connsiteY39" fmla="*/ 1532611 h 5112938"/>
              <a:gd name="connsiteX40" fmla="*/ 2653048 w 3387144"/>
              <a:gd name="connsiteY40" fmla="*/ 1674279 h 5112938"/>
              <a:gd name="connsiteX41" fmla="*/ 2691684 w 3387144"/>
              <a:gd name="connsiteY41" fmla="*/ 1803067 h 5112938"/>
              <a:gd name="connsiteX42" fmla="*/ 2743200 w 3387144"/>
              <a:gd name="connsiteY42" fmla="*/ 1893219 h 5112938"/>
              <a:gd name="connsiteX43" fmla="*/ 2768958 w 3387144"/>
              <a:gd name="connsiteY43" fmla="*/ 1957614 h 5112938"/>
              <a:gd name="connsiteX44" fmla="*/ 2807594 w 3387144"/>
              <a:gd name="connsiteY44" fmla="*/ 2034887 h 5112938"/>
              <a:gd name="connsiteX45" fmla="*/ 2833352 w 3387144"/>
              <a:gd name="connsiteY45" fmla="*/ 2099281 h 5112938"/>
              <a:gd name="connsiteX46" fmla="*/ 2884868 w 3387144"/>
              <a:gd name="connsiteY46" fmla="*/ 2176555 h 5112938"/>
              <a:gd name="connsiteX47" fmla="*/ 2923504 w 3387144"/>
              <a:gd name="connsiteY47" fmla="*/ 2240949 h 5112938"/>
              <a:gd name="connsiteX48" fmla="*/ 2949262 w 3387144"/>
              <a:gd name="connsiteY48" fmla="*/ 2292464 h 5112938"/>
              <a:gd name="connsiteX49" fmla="*/ 3000777 w 3387144"/>
              <a:gd name="connsiteY49" fmla="*/ 2356859 h 5112938"/>
              <a:gd name="connsiteX50" fmla="*/ 3039414 w 3387144"/>
              <a:gd name="connsiteY50" fmla="*/ 2421253 h 5112938"/>
              <a:gd name="connsiteX51" fmla="*/ 3103808 w 3387144"/>
              <a:gd name="connsiteY51" fmla="*/ 2511405 h 5112938"/>
              <a:gd name="connsiteX52" fmla="*/ 3168203 w 3387144"/>
              <a:gd name="connsiteY52" fmla="*/ 2640194 h 5112938"/>
              <a:gd name="connsiteX53" fmla="*/ 3181082 w 3387144"/>
              <a:gd name="connsiteY53" fmla="*/ 2691710 h 5112938"/>
              <a:gd name="connsiteX54" fmla="*/ 3232597 w 3387144"/>
              <a:gd name="connsiteY54" fmla="*/ 2807619 h 5112938"/>
              <a:gd name="connsiteX55" fmla="*/ 3258355 w 3387144"/>
              <a:gd name="connsiteY55" fmla="*/ 2884893 h 5112938"/>
              <a:gd name="connsiteX56" fmla="*/ 3284113 w 3387144"/>
              <a:gd name="connsiteY56" fmla="*/ 3039439 h 5112938"/>
              <a:gd name="connsiteX57" fmla="*/ 3296992 w 3387144"/>
              <a:gd name="connsiteY57" fmla="*/ 3181107 h 5112938"/>
              <a:gd name="connsiteX58" fmla="*/ 3322749 w 3387144"/>
              <a:gd name="connsiteY58" fmla="*/ 3258380 h 5112938"/>
              <a:gd name="connsiteX59" fmla="*/ 3335628 w 3387144"/>
              <a:gd name="connsiteY59" fmla="*/ 3335653 h 5112938"/>
              <a:gd name="connsiteX60" fmla="*/ 3374265 w 3387144"/>
              <a:gd name="connsiteY60" fmla="*/ 3503079 h 5112938"/>
              <a:gd name="connsiteX61" fmla="*/ 3387144 w 3387144"/>
              <a:gd name="connsiteY61" fmla="*/ 3567473 h 5112938"/>
              <a:gd name="connsiteX62" fmla="*/ 3374265 w 3387144"/>
              <a:gd name="connsiteY62" fmla="*/ 3760656 h 5112938"/>
              <a:gd name="connsiteX63" fmla="*/ 3322749 w 3387144"/>
              <a:gd name="connsiteY63" fmla="*/ 3928081 h 5112938"/>
              <a:gd name="connsiteX64" fmla="*/ 3245476 w 3387144"/>
              <a:gd name="connsiteY64" fmla="*/ 4095507 h 5112938"/>
              <a:gd name="connsiteX65" fmla="*/ 3142445 w 3387144"/>
              <a:gd name="connsiteY65" fmla="*/ 4224295 h 5112938"/>
              <a:gd name="connsiteX66" fmla="*/ 3026535 w 3387144"/>
              <a:gd name="connsiteY66" fmla="*/ 4314448 h 5112938"/>
              <a:gd name="connsiteX67" fmla="*/ 2936383 w 3387144"/>
              <a:gd name="connsiteY67" fmla="*/ 4417479 h 5112938"/>
              <a:gd name="connsiteX68" fmla="*/ 2807594 w 3387144"/>
              <a:gd name="connsiteY68" fmla="*/ 4520510 h 5112938"/>
              <a:gd name="connsiteX69" fmla="*/ 2678806 w 3387144"/>
              <a:gd name="connsiteY69" fmla="*/ 4610662 h 5112938"/>
              <a:gd name="connsiteX70" fmla="*/ 2614411 w 3387144"/>
              <a:gd name="connsiteY70" fmla="*/ 4687935 h 5112938"/>
              <a:gd name="connsiteX71" fmla="*/ 2472744 w 3387144"/>
              <a:gd name="connsiteY71" fmla="*/ 4765208 h 5112938"/>
              <a:gd name="connsiteX72" fmla="*/ 2421228 w 3387144"/>
              <a:gd name="connsiteY72" fmla="*/ 4803845 h 5112938"/>
              <a:gd name="connsiteX73" fmla="*/ 2356834 w 3387144"/>
              <a:gd name="connsiteY73" fmla="*/ 4829603 h 5112938"/>
              <a:gd name="connsiteX74" fmla="*/ 2305318 w 3387144"/>
              <a:gd name="connsiteY74" fmla="*/ 4868239 h 5112938"/>
              <a:gd name="connsiteX75" fmla="*/ 2202287 w 3387144"/>
              <a:gd name="connsiteY75" fmla="*/ 4906876 h 5112938"/>
              <a:gd name="connsiteX76" fmla="*/ 2125014 w 3387144"/>
              <a:gd name="connsiteY76" fmla="*/ 4958391 h 5112938"/>
              <a:gd name="connsiteX77" fmla="*/ 2047741 w 3387144"/>
              <a:gd name="connsiteY77" fmla="*/ 4984149 h 5112938"/>
              <a:gd name="connsiteX78" fmla="*/ 1983346 w 3387144"/>
              <a:gd name="connsiteY78" fmla="*/ 5009907 h 5112938"/>
              <a:gd name="connsiteX79" fmla="*/ 1867437 w 3387144"/>
              <a:gd name="connsiteY79" fmla="*/ 5035664 h 5112938"/>
              <a:gd name="connsiteX80" fmla="*/ 1803042 w 3387144"/>
              <a:gd name="connsiteY80" fmla="*/ 5061422 h 5112938"/>
              <a:gd name="connsiteX81" fmla="*/ 1687132 w 3387144"/>
              <a:gd name="connsiteY81" fmla="*/ 5087180 h 5112938"/>
              <a:gd name="connsiteX82" fmla="*/ 1635617 w 3387144"/>
              <a:gd name="connsiteY82" fmla="*/ 5100059 h 5112938"/>
              <a:gd name="connsiteX83" fmla="*/ 1442434 w 3387144"/>
              <a:gd name="connsiteY83" fmla="*/ 5112938 h 5112938"/>
              <a:gd name="connsiteX84" fmla="*/ 1352282 w 3387144"/>
              <a:gd name="connsiteY84" fmla="*/ 5100059 h 5112938"/>
              <a:gd name="connsiteX85" fmla="*/ 1275008 w 3387144"/>
              <a:gd name="connsiteY85" fmla="*/ 5074301 h 5112938"/>
              <a:gd name="connsiteX86" fmla="*/ 1223493 w 3387144"/>
              <a:gd name="connsiteY86" fmla="*/ 5061422 h 5112938"/>
              <a:gd name="connsiteX87" fmla="*/ 1146220 w 3387144"/>
              <a:gd name="connsiteY87" fmla="*/ 5009907 h 5112938"/>
              <a:gd name="connsiteX88" fmla="*/ 1107583 w 3387144"/>
              <a:gd name="connsiteY88" fmla="*/ 4997028 h 5112938"/>
              <a:gd name="connsiteX89" fmla="*/ 1004552 w 3387144"/>
              <a:gd name="connsiteY89" fmla="*/ 4958391 h 5112938"/>
              <a:gd name="connsiteX90" fmla="*/ 901521 w 3387144"/>
              <a:gd name="connsiteY90" fmla="*/ 4868239 h 5112938"/>
              <a:gd name="connsiteX91" fmla="*/ 862884 w 3387144"/>
              <a:gd name="connsiteY91" fmla="*/ 4842481 h 5112938"/>
              <a:gd name="connsiteX92" fmla="*/ 811369 w 3387144"/>
              <a:gd name="connsiteY92" fmla="*/ 4803845 h 5112938"/>
              <a:gd name="connsiteX93" fmla="*/ 695459 w 3387144"/>
              <a:gd name="connsiteY93" fmla="*/ 4713693 h 5112938"/>
              <a:gd name="connsiteX94" fmla="*/ 643944 w 3387144"/>
              <a:gd name="connsiteY94" fmla="*/ 4662177 h 5112938"/>
              <a:gd name="connsiteX95" fmla="*/ 605307 w 3387144"/>
              <a:gd name="connsiteY95" fmla="*/ 4597783 h 5112938"/>
              <a:gd name="connsiteX96" fmla="*/ 515155 w 3387144"/>
              <a:gd name="connsiteY96" fmla="*/ 4494752 h 5112938"/>
              <a:gd name="connsiteX97" fmla="*/ 463639 w 3387144"/>
              <a:gd name="connsiteY97" fmla="*/ 4404600 h 5112938"/>
              <a:gd name="connsiteX98" fmla="*/ 425003 w 3387144"/>
              <a:gd name="connsiteY98" fmla="*/ 4378842 h 5112938"/>
              <a:gd name="connsiteX99" fmla="*/ 347730 w 3387144"/>
              <a:gd name="connsiteY99" fmla="*/ 4314448 h 5112938"/>
              <a:gd name="connsiteX100" fmla="*/ 309093 w 3387144"/>
              <a:gd name="connsiteY100" fmla="*/ 4250053 h 5112938"/>
              <a:gd name="connsiteX101" fmla="*/ 296214 w 3387144"/>
              <a:gd name="connsiteY101" fmla="*/ 4185659 h 5112938"/>
              <a:gd name="connsiteX102" fmla="*/ 283335 w 3387144"/>
              <a:gd name="connsiteY102" fmla="*/ 4147022 h 5112938"/>
              <a:gd name="connsiteX103" fmla="*/ 244699 w 3387144"/>
              <a:gd name="connsiteY103" fmla="*/ 3992476 h 5112938"/>
              <a:gd name="connsiteX104" fmla="*/ 231820 w 3387144"/>
              <a:gd name="connsiteY104" fmla="*/ 3850808 h 5112938"/>
              <a:gd name="connsiteX105" fmla="*/ 218941 w 3387144"/>
              <a:gd name="connsiteY105" fmla="*/ 3799293 h 5112938"/>
              <a:gd name="connsiteX106" fmla="*/ 206062 w 3387144"/>
              <a:gd name="connsiteY106" fmla="*/ 3593231 h 5112938"/>
              <a:gd name="connsiteX107" fmla="*/ 193183 w 3387144"/>
              <a:gd name="connsiteY107" fmla="*/ 3515957 h 5112938"/>
              <a:gd name="connsiteX108" fmla="*/ 128789 w 3387144"/>
              <a:gd name="connsiteY108" fmla="*/ 3155349 h 5112938"/>
              <a:gd name="connsiteX109" fmla="*/ 115910 w 3387144"/>
              <a:gd name="connsiteY109" fmla="*/ 3052318 h 5112938"/>
              <a:gd name="connsiteX110" fmla="*/ 90152 w 3387144"/>
              <a:gd name="connsiteY110" fmla="*/ 2987924 h 5112938"/>
              <a:gd name="connsiteX111" fmla="*/ 77273 w 3387144"/>
              <a:gd name="connsiteY111" fmla="*/ 2910650 h 5112938"/>
              <a:gd name="connsiteX112" fmla="*/ 64394 w 3387144"/>
              <a:gd name="connsiteY112" fmla="*/ 2691710 h 5112938"/>
              <a:gd name="connsiteX113" fmla="*/ 51515 w 3387144"/>
              <a:gd name="connsiteY113" fmla="*/ 2601557 h 5112938"/>
              <a:gd name="connsiteX114" fmla="*/ 25758 w 3387144"/>
              <a:gd name="connsiteY114" fmla="*/ 2369738 h 5112938"/>
              <a:gd name="connsiteX115" fmla="*/ 12879 w 3387144"/>
              <a:gd name="connsiteY115" fmla="*/ 2137918 h 5112938"/>
              <a:gd name="connsiteX116" fmla="*/ 0 w 3387144"/>
              <a:gd name="connsiteY116" fmla="*/ 2060645 h 5112938"/>
              <a:gd name="connsiteX117" fmla="*/ 12879 w 3387144"/>
              <a:gd name="connsiteY117" fmla="*/ 1481095 h 5112938"/>
              <a:gd name="connsiteX118" fmla="*/ 25758 w 3387144"/>
              <a:gd name="connsiteY118" fmla="*/ 1429580 h 5112938"/>
              <a:gd name="connsiteX119" fmla="*/ 64394 w 3387144"/>
              <a:gd name="connsiteY119" fmla="*/ 1236397 h 5112938"/>
              <a:gd name="connsiteX120" fmla="*/ 103031 w 3387144"/>
              <a:gd name="connsiteY120" fmla="*/ 1094729 h 5112938"/>
              <a:gd name="connsiteX121" fmla="*/ 103031 w 3387144"/>
              <a:gd name="connsiteY121" fmla="*/ 888667 h 511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387144" h="5112938">
                <a:moveTo>
                  <a:pt x="51515" y="1043214"/>
                </a:moveTo>
                <a:cubicBezTo>
                  <a:pt x="60101" y="1017456"/>
                  <a:pt x="65131" y="990226"/>
                  <a:pt x="77273" y="965941"/>
                </a:cubicBezTo>
                <a:cubicBezTo>
                  <a:pt x="86872" y="946742"/>
                  <a:pt x="106310" y="933624"/>
                  <a:pt x="115910" y="914425"/>
                </a:cubicBezTo>
                <a:cubicBezTo>
                  <a:pt x="123826" y="898594"/>
                  <a:pt x="120873" y="878742"/>
                  <a:pt x="128789" y="862910"/>
                </a:cubicBezTo>
                <a:cubicBezTo>
                  <a:pt x="142633" y="835221"/>
                  <a:pt x="170514" y="815004"/>
                  <a:pt x="180304" y="785636"/>
                </a:cubicBezTo>
                <a:cubicBezTo>
                  <a:pt x="184597" y="772757"/>
                  <a:pt x="188310" y="759670"/>
                  <a:pt x="193183" y="747000"/>
                </a:cubicBezTo>
                <a:cubicBezTo>
                  <a:pt x="209781" y="703845"/>
                  <a:pt x="219052" y="656682"/>
                  <a:pt x="244699" y="618211"/>
                </a:cubicBezTo>
                <a:lnTo>
                  <a:pt x="296214" y="540938"/>
                </a:lnTo>
                <a:cubicBezTo>
                  <a:pt x="324801" y="455177"/>
                  <a:pt x="299931" y="515498"/>
                  <a:pt x="399245" y="386391"/>
                </a:cubicBezTo>
                <a:cubicBezTo>
                  <a:pt x="412332" y="369378"/>
                  <a:pt x="420022" y="346783"/>
                  <a:pt x="437882" y="334876"/>
                </a:cubicBezTo>
                <a:cubicBezTo>
                  <a:pt x="450761" y="326290"/>
                  <a:pt x="463923" y="318115"/>
                  <a:pt x="476518" y="309118"/>
                </a:cubicBezTo>
                <a:cubicBezTo>
                  <a:pt x="493985" y="296642"/>
                  <a:pt x="509832" y="281857"/>
                  <a:pt x="528034" y="270481"/>
                </a:cubicBezTo>
                <a:cubicBezTo>
                  <a:pt x="564408" y="247747"/>
                  <a:pt x="580629" y="244364"/>
                  <a:pt x="618186" y="231845"/>
                </a:cubicBezTo>
                <a:cubicBezTo>
                  <a:pt x="712299" y="169101"/>
                  <a:pt x="593980" y="245675"/>
                  <a:pt x="708338" y="180329"/>
                </a:cubicBezTo>
                <a:cubicBezTo>
                  <a:pt x="721777" y="172650"/>
                  <a:pt x="733131" y="161494"/>
                  <a:pt x="746975" y="154572"/>
                </a:cubicBezTo>
                <a:cubicBezTo>
                  <a:pt x="891696" y="82212"/>
                  <a:pt x="749668" y="160530"/>
                  <a:pt x="850006" y="115935"/>
                </a:cubicBezTo>
                <a:cubicBezTo>
                  <a:pt x="913439" y="87742"/>
                  <a:pt x="971046" y="45876"/>
                  <a:pt x="1043189" y="38662"/>
                </a:cubicBezTo>
                <a:lnTo>
                  <a:pt x="1171977" y="25783"/>
                </a:lnTo>
                <a:cubicBezTo>
                  <a:pt x="1189149" y="21490"/>
                  <a:pt x="1206474" y="17767"/>
                  <a:pt x="1223493" y="12904"/>
                </a:cubicBezTo>
                <a:cubicBezTo>
                  <a:pt x="1236546" y="9174"/>
                  <a:pt x="1248567" y="-565"/>
                  <a:pt x="1262130" y="25"/>
                </a:cubicBezTo>
                <a:cubicBezTo>
                  <a:pt x="1348336" y="3773"/>
                  <a:pt x="1433848" y="17197"/>
                  <a:pt x="1519707" y="25783"/>
                </a:cubicBezTo>
                <a:cubicBezTo>
                  <a:pt x="1651937" y="58841"/>
                  <a:pt x="1488044" y="13910"/>
                  <a:pt x="1622738" y="64419"/>
                </a:cubicBezTo>
                <a:cubicBezTo>
                  <a:pt x="1639311" y="70634"/>
                  <a:pt x="1657081" y="73005"/>
                  <a:pt x="1674253" y="77298"/>
                </a:cubicBezTo>
                <a:cubicBezTo>
                  <a:pt x="1764624" y="145077"/>
                  <a:pt x="1710591" y="100757"/>
                  <a:pt x="1828800" y="218966"/>
                </a:cubicBezTo>
                <a:cubicBezTo>
                  <a:pt x="1841679" y="231845"/>
                  <a:pt x="1857334" y="242448"/>
                  <a:pt x="1867437" y="257603"/>
                </a:cubicBezTo>
                <a:cubicBezTo>
                  <a:pt x="1905101" y="314099"/>
                  <a:pt x="1883907" y="283856"/>
                  <a:pt x="1931831" y="347755"/>
                </a:cubicBezTo>
                <a:cubicBezTo>
                  <a:pt x="1936124" y="360634"/>
                  <a:pt x="1938639" y="374249"/>
                  <a:pt x="1944710" y="386391"/>
                </a:cubicBezTo>
                <a:cubicBezTo>
                  <a:pt x="1962641" y="422252"/>
                  <a:pt x="1980621" y="435181"/>
                  <a:pt x="2009104" y="463664"/>
                </a:cubicBezTo>
                <a:cubicBezTo>
                  <a:pt x="2036382" y="531859"/>
                  <a:pt x="2031388" y="529286"/>
                  <a:pt x="2073499" y="592453"/>
                </a:cubicBezTo>
                <a:cubicBezTo>
                  <a:pt x="2085405" y="610313"/>
                  <a:pt x="2101091" y="625563"/>
                  <a:pt x="2112135" y="643969"/>
                </a:cubicBezTo>
                <a:cubicBezTo>
                  <a:pt x="2126951" y="668663"/>
                  <a:pt x="2135956" y="696548"/>
                  <a:pt x="2150772" y="721242"/>
                </a:cubicBezTo>
                <a:cubicBezTo>
                  <a:pt x="2198749" y="801203"/>
                  <a:pt x="2226640" y="781420"/>
                  <a:pt x="2266682" y="901546"/>
                </a:cubicBezTo>
                <a:cubicBezTo>
                  <a:pt x="2297855" y="995066"/>
                  <a:pt x="2253223" y="874743"/>
                  <a:pt x="2318197" y="991698"/>
                </a:cubicBezTo>
                <a:cubicBezTo>
                  <a:pt x="2329424" y="1011907"/>
                  <a:pt x="2334566" y="1034967"/>
                  <a:pt x="2343955" y="1056093"/>
                </a:cubicBezTo>
                <a:cubicBezTo>
                  <a:pt x="2351752" y="1073637"/>
                  <a:pt x="2362583" y="1089783"/>
                  <a:pt x="2369713" y="1107608"/>
                </a:cubicBezTo>
                <a:cubicBezTo>
                  <a:pt x="2379797" y="1132817"/>
                  <a:pt x="2384235" y="1160164"/>
                  <a:pt x="2395470" y="1184881"/>
                </a:cubicBezTo>
                <a:cubicBezTo>
                  <a:pt x="2405828" y="1207670"/>
                  <a:pt x="2421228" y="1227811"/>
                  <a:pt x="2434107" y="1249276"/>
                </a:cubicBezTo>
                <a:cubicBezTo>
                  <a:pt x="2463257" y="1365876"/>
                  <a:pt x="2422850" y="1226761"/>
                  <a:pt x="2511380" y="1403822"/>
                </a:cubicBezTo>
                <a:cubicBezTo>
                  <a:pt x="2523522" y="1428107"/>
                  <a:pt x="2524996" y="1456810"/>
                  <a:pt x="2537138" y="1481095"/>
                </a:cubicBezTo>
                <a:cubicBezTo>
                  <a:pt x="2546737" y="1500294"/>
                  <a:pt x="2564959" y="1514070"/>
                  <a:pt x="2575775" y="1532611"/>
                </a:cubicBezTo>
                <a:cubicBezTo>
                  <a:pt x="2712129" y="1766361"/>
                  <a:pt x="2574581" y="1556579"/>
                  <a:pt x="2653048" y="1674279"/>
                </a:cubicBezTo>
                <a:cubicBezTo>
                  <a:pt x="2665113" y="1734601"/>
                  <a:pt x="2663446" y="1746590"/>
                  <a:pt x="2691684" y="1803067"/>
                </a:cubicBezTo>
                <a:cubicBezTo>
                  <a:pt x="2774566" y="1968833"/>
                  <a:pt x="2652876" y="1689991"/>
                  <a:pt x="2743200" y="1893219"/>
                </a:cubicBezTo>
                <a:cubicBezTo>
                  <a:pt x="2752589" y="1914345"/>
                  <a:pt x="2759392" y="1936568"/>
                  <a:pt x="2768958" y="1957614"/>
                </a:cubicBezTo>
                <a:cubicBezTo>
                  <a:pt x="2780875" y="1983831"/>
                  <a:pt x="2795677" y="2008670"/>
                  <a:pt x="2807594" y="2034887"/>
                </a:cubicBezTo>
                <a:cubicBezTo>
                  <a:pt x="2817160" y="2055933"/>
                  <a:pt x="2822282" y="2078986"/>
                  <a:pt x="2833352" y="2099281"/>
                </a:cubicBezTo>
                <a:cubicBezTo>
                  <a:pt x="2848176" y="2126458"/>
                  <a:pt x="2868248" y="2150438"/>
                  <a:pt x="2884868" y="2176555"/>
                </a:cubicBezTo>
                <a:cubicBezTo>
                  <a:pt x="2898307" y="2197673"/>
                  <a:pt x="2911347" y="2219067"/>
                  <a:pt x="2923504" y="2240949"/>
                </a:cubicBezTo>
                <a:cubicBezTo>
                  <a:pt x="2932828" y="2257732"/>
                  <a:pt x="2938613" y="2276490"/>
                  <a:pt x="2949262" y="2292464"/>
                </a:cubicBezTo>
                <a:cubicBezTo>
                  <a:pt x="2964510" y="2315336"/>
                  <a:pt x="2985013" y="2334340"/>
                  <a:pt x="3000777" y="2356859"/>
                </a:cubicBezTo>
                <a:cubicBezTo>
                  <a:pt x="3015132" y="2377366"/>
                  <a:pt x="3025529" y="2400425"/>
                  <a:pt x="3039414" y="2421253"/>
                </a:cubicBezTo>
                <a:cubicBezTo>
                  <a:pt x="3051082" y="2438755"/>
                  <a:pt x="3092288" y="2488365"/>
                  <a:pt x="3103808" y="2511405"/>
                </a:cubicBezTo>
                <a:cubicBezTo>
                  <a:pt x="3191435" y="2686662"/>
                  <a:pt x="3060747" y="2461104"/>
                  <a:pt x="3168203" y="2640194"/>
                </a:cubicBezTo>
                <a:cubicBezTo>
                  <a:pt x="3172496" y="2657366"/>
                  <a:pt x="3175485" y="2674918"/>
                  <a:pt x="3181082" y="2691710"/>
                </a:cubicBezTo>
                <a:cubicBezTo>
                  <a:pt x="3224549" y="2822113"/>
                  <a:pt x="3187714" y="2695412"/>
                  <a:pt x="3232597" y="2807619"/>
                </a:cubicBezTo>
                <a:cubicBezTo>
                  <a:pt x="3242681" y="2832828"/>
                  <a:pt x="3251211" y="2858698"/>
                  <a:pt x="3258355" y="2884893"/>
                </a:cubicBezTo>
                <a:cubicBezTo>
                  <a:pt x="3268160" y="2920843"/>
                  <a:pt x="3280658" y="3008341"/>
                  <a:pt x="3284113" y="3039439"/>
                </a:cubicBezTo>
                <a:cubicBezTo>
                  <a:pt x="3289349" y="3086566"/>
                  <a:pt x="3288752" y="3134411"/>
                  <a:pt x="3296992" y="3181107"/>
                </a:cubicBezTo>
                <a:cubicBezTo>
                  <a:pt x="3301710" y="3207845"/>
                  <a:pt x="3316164" y="3232040"/>
                  <a:pt x="3322749" y="3258380"/>
                </a:cubicBezTo>
                <a:cubicBezTo>
                  <a:pt x="3329082" y="3283713"/>
                  <a:pt x="3330507" y="3310047"/>
                  <a:pt x="3335628" y="3335653"/>
                </a:cubicBezTo>
                <a:cubicBezTo>
                  <a:pt x="3385888" y="3586951"/>
                  <a:pt x="3342546" y="3360345"/>
                  <a:pt x="3374265" y="3503079"/>
                </a:cubicBezTo>
                <a:cubicBezTo>
                  <a:pt x="3379014" y="3524447"/>
                  <a:pt x="3382851" y="3546008"/>
                  <a:pt x="3387144" y="3567473"/>
                </a:cubicBezTo>
                <a:cubicBezTo>
                  <a:pt x="3382851" y="3631867"/>
                  <a:pt x="3380687" y="3696439"/>
                  <a:pt x="3374265" y="3760656"/>
                </a:cubicBezTo>
                <a:cubicBezTo>
                  <a:pt x="3368189" y="3821420"/>
                  <a:pt x="3345620" y="3870903"/>
                  <a:pt x="3322749" y="3928081"/>
                </a:cubicBezTo>
                <a:cubicBezTo>
                  <a:pt x="3312281" y="3954251"/>
                  <a:pt x="3263930" y="4068665"/>
                  <a:pt x="3245476" y="4095507"/>
                </a:cubicBezTo>
                <a:cubicBezTo>
                  <a:pt x="3214330" y="4140810"/>
                  <a:pt x="3185841" y="4190543"/>
                  <a:pt x="3142445" y="4224295"/>
                </a:cubicBezTo>
                <a:cubicBezTo>
                  <a:pt x="3103808" y="4254346"/>
                  <a:pt x="3055903" y="4275290"/>
                  <a:pt x="3026535" y="4314448"/>
                </a:cubicBezTo>
                <a:cubicBezTo>
                  <a:pt x="2991012" y="4361812"/>
                  <a:pt x="2983069" y="4377463"/>
                  <a:pt x="2936383" y="4417479"/>
                </a:cubicBezTo>
                <a:cubicBezTo>
                  <a:pt x="2894642" y="4453257"/>
                  <a:pt x="2846468" y="4481636"/>
                  <a:pt x="2807594" y="4520510"/>
                </a:cubicBezTo>
                <a:cubicBezTo>
                  <a:pt x="2744484" y="4583620"/>
                  <a:pt x="2784771" y="4550110"/>
                  <a:pt x="2678806" y="4610662"/>
                </a:cubicBezTo>
                <a:cubicBezTo>
                  <a:pt x="2657341" y="4636420"/>
                  <a:pt x="2639221" y="4665381"/>
                  <a:pt x="2614411" y="4687935"/>
                </a:cubicBezTo>
                <a:cubicBezTo>
                  <a:pt x="2529205" y="4765395"/>
                  <a:pt x="2557440" y="4718154"/>
                  <a:pt x="2472744" y="4765208"/>
                </a:cubicBezTo>
                <a:cubicBezTo>
                  <a:pt x="2453980" y="4775632"/>
                  <a:pt x="2439992" y="4793421"/>
                  <a:pt x="2421228" y="4803845"/>
                </a:cubicBezTo>
                <a:cubicBezTo>
                  <a:pt x="2401019" y="4815072"/>
                  <a:pt x="2377043" y="4818376"/>
                  <a:pt x="2356834" y="4829603"/>
                </a:cubicBezTo>
                <a:cubicBezTo>
                  <a:pt x="2338070" y="4840027"/>
                  <a:pt x="2323520" y="4856863"/>
                  <a:pt x="2305318" y="4868239"/>
                </a:cubicBezTo>
                <a:cubicBezTo>
                  <a:pt x="2260418" y="4896301"/>
                  <a:pt x="2251733" y="4894514"/>
                  <a:pt x="2202287" y="4906876"/>
                </a:cubicBezTo>
                <a:cubicBezTo>
                  <a:pt x="2176529" y="4924048"/>
                  <a:pt x="2154382" y="4948601"/>
                  <a:pt x="2125014" y="4958391"/>
                </a:cubicBezTo>
                <a:cubicBezTo>
                  <a:pt x="2099256" y="4966977"/>
                  <a:pt x="2073257" y="4974870"/>
                  <a:pt x="2047741" y="4984149"/>
                </a:cubicBezTo>
                <a:cubicBezTo>
                  <a:pt x="2026014" y="4992050"/>
                  <a:pt x="2005490" y="5003264"/>
                  <a:pt x="1983346" y="5009907"/>
                </a:cubicBezTo>
                <a:cubicBezTo>
                  <a:pt x="1881295" y="5040523"/>
                  <a:pt x="1956604" y="5005942"/>
                  <a:pt x="1867437" y="5035664"/>
                </a:cubicBezTo>
                <a:cubicBezTo>
                  <a:pt x="1845505" y="5042975"/>
                  <a:pt x="1824974" y="5054111"/>
                  <a:pt x="1803042" y="5061422"/>
                </a:cubicBezTo>
                <a:cubicBezTo>
                  <a:pt x="1771631" y="5071893"/>
                  <a:pt x="1717757" y="5080374"/>
                  <a:pt x="1687132" y="5087180"/>
                </a:cubicBezTo>
                <a:cubicBezTo>
                  <a:pt x="1669853" y="5091020"/>
                  <a:pt x="1653220" y="5098206"/>
                  <a:pt x="1635617" y="5100059"/>
                </a:cubicBezTo>
                <a:cubicBezTo>
                  <a:pt x="1571434" y="5106815"/>
                  <a:pt x="1506828" y="5108645"/>
                  <a:pt x="1442434" y="5112938"/>
                </a:cubicBezTo>
                <a:cubicBezTo>
                  <a:pt x="1412383" y="5108645"/>
                  <a:pt x="1381860" y="5106885"/>
                  <a:pt x="1352282" y="5100059"/>
                </a:cubicBezTo>
                <a:cubicBezTo>
                  <a:pt x="1325826" y="5093954"/>
                  <a:pt x="1301349" y="5080886"/>
                  <a:pt x="1275008" y="5074301"/>
                </a:cubicBezTo>
                <a:lnTo>
                  <a:pt x="1223493" y="5061422"/>
                </a:lnTo>
                <a:cubicBezTo>
                  <a:pt x="1197735" y="5044250"/>
                  <a:pt x="1175588" y="5019696"/>
                  <a:pt x="1146220" y="5009907"/>
                </a:cubicBezTo>
                <a:cubicBezTo>
                  <a:pt x="1133341" y="5005614"/>
                  <a:pt x="1120294" y="5001795"/>
                  <a:pt x="1107583" y="4997028"/>
                </a:cubicBezTo>
                <a:cubicBezTo>
                  <a:pt x="984384" y="4950828"/>
                  <a:pt x="1092251" y="4987624"/>
                  <a:pt x="1004552" y="4958391"/>
                </a:cubicBezTo>
                <a:cubicBezTo>
                  <a:pt x="855015" y="4846239"/>
                  <a:pt x="1057136" y="5001623"/>
                  <a:pt x="901521" y="4868239"/>
                </a:cubicBezTo>
                <a:cubicBezTo>
                  <a:pt x="889769" y="4858166"/>
                  <a:pt x="875479" y="4851478"/>
                  <a:pt x="862884" y="4842481"/>
                </a:cubicBezTo>
                <a:cubicBezTo>
                  <a:pt x="845418" y="4830005"/>
                  <a:pt x="827323" y="4818204"/>
                  <a:pt x="811369" y="4803845"/>
                </a:cubicBezTo>
                <a:cubicBezTo>
                  <a:pt x="709166" y="4711862"/>
                  <a:pt x="774367" y="4739996"/>
                  <a:pt x="695459" y="4713693"/>
                </a:cubicBezTo>
                <a:cubicBezTo>
                  <a:pt x="661115" y="4610662"/>
                  <a:pt x="712630" y="4730863"/>
                  <a:pt x="643944" y="4662177"/>
                </a:cubicBezTo>
                <a:cubicBezTo>
                  <a:pt x="626244" y="4644477"/>
                  <a:pt x="619662" y="4618290"/>
                  <a:pt x="605307" y="4597783"/>
                </a:cubicBezTo>
                <a:cubicBezTo>
                  <a:pt x="568615" y="4545365"/>
                  <a:pt x="555869" y="4535465"/>
                  <a:pt x="515155" y="4494752"/>
                </a:cubicBezTo>
                <a:cubicBezTo>
                  <a:pt x="505053" y="4474547"/>
                  <a:pt x="481844" y="4422805"/>
                  <a:pt x="463639" y="4404600"/>
                </a:cubicBezTo>
                <a:cubicBezTo>
                  <a:pt x="452694" y="4393655"/>
                  <a:pt x="437221" y="4388345"/>
                  <a:pt x="425003" y="4378842"/>
                </a:cubicBezTo>
                <a:cubicBezTo>
                  <a:pt x="398537" y="4358257"/>
                  <a:pt x="373488" y="4335913"/>
                  <a:pt x="347730" y="4314448"/>
                </a:cubicBezTo>
                <a:cubicBezTo>
                  <a:pt x="334851" y="4292983"/>
                  <a:pt x="318390" y="4273295"/>
                  <a:pt x="309093" y="4250053"/>
                </a:cubicBezTo>
                <a:cubicBezTo>
                  <a:pt x="300963" y="4229729"/>
                  <a:pt x="301523" y="4206895"/>
                  <a:pt x="296214" y="4185659"/>
                </a:cubicBezTo>
                <a:cubicBezTo>
                  <a:pt x="292921" y="4172489"/>
                  <a:pt x="286833" y="4160139"/>
                  <a:pt x="283335" y="4147022"/>
                </a:cubicBezTo>
                <a:cubicBezTo>
                  <a:pt x="269653" y="4095714"/>
                  <a:pt x="244699" y="3992476"/>
                  <a:pt x="244699" y="3992476"/>
                </a:cubicBezTo>
                <a:cubicBezTo>
                  <a:pt x="240406" y="3945253"/>
                  <a:pt x="238087" y="3897809"/>
                  <a:pt x="231820" y="3850808"/>
                </a:cubicBezTo>
                <a:cubicBezTo>
                  <a:pt x="229481" y="3833263"/>
                  <a:pt x="220702" y="3816905"/>
                  <a:pt x="218941" y="3799293"/>
                </a:cubicBezTo>
                <a:cubicBezTo>
                  <a:pt x="212093" y="3730813"/>
                  <a:pt x="212293" y="3661770"/>
                  <a:pt x="206062" y="3593231"/>
                </a:cubicBezTo>
                <a:cubicBezTo>
                  <a:pt x="203698" y="3567225"/>
                  <a:pt x="197010" y="3541788"/>
                  <a:pt x="193183" y="3515957"/>
                </a:cubicBezTo>
                <a:cubicBezTo>
                  <a:pt x="146814" y="3202970"/>
                  <a:pt x="180700" y="3337043"/>
                  <a:pt x="128789" y="3155349"/>
                </a:cubicBezTo>
                <a:cubicBezTo>
                  <a:pt x="124496" y="3121005"/>
                  <a:pt x="123693" y="3086043"/>
                  <a:pt x="115910" y="3052318"/>
                </a:cubicBezTo>
                <a:cubicBezTo>
                  <a:pt x="110712" y="3029792"/>
                  <a:pt x="96235" y="3010228"/>
                  <a:pt x="90152" y="2987924"/>
                </a:cubicBezTo>
                <a:cubicBezTo>
                  <a:pt x="83281" y="2962731"/>
                  <a:pt x="81566" y="2936408"/>
                  <a:pt x="77273" y="2910650"/>
                </a:cubicBezTo>
                <a:cubicBezTo>
                  <a:pt x="72980" y="2837670"/>
                  <a:pt x="70465" y="2764564"/>
                  <a:pt x="64394" y="2691710"/>
                </a:cubicBezTo>
                <a:cubicBezTo>
                  <a:pt x="61873" y="2661459"/>
                  <a:pt x="54867" y="2631727"/>
                  <a:pt x="51515" y="2601557"/>
                </a:cubicBezTo>
                <a:cubicBezTo>
                  <a:pt x="20262" y="2320273"/>
                  <a:pt x="55347" y="2576858"/>
                  <a:pt x="25758" y="2369738"/>
                </a:cubicBezTo>
                <a:cubicBezTo>
                  <a:pt x="21465" y="2292465"/>
                  <a:pt x="19306" y="2215043"/>
                  <a:pt x="12879" y="2137918"/>
                </a:cubicBezTo>
                <a:cubicBezTo>
                  <a:pt x="10710" y="2111895"/>
                  <a:pt x="0" y="2086758"/>
                  <a:pt x="0" y="2060645"/>
                </a:cubicBezTo>
                <a:cubicBezTo>
                  <a:pt x="0" y="1867414"/>
                  <a:pt x="4999" y="1674165"/>
                  <a:pt x="12879" y="1481095"/>
                </a:cubicBezTo>
                <a:cubicBezTo>
                  <a:pt x="13601" y="1463410"/>
                  <a:pt x="22592" y="1446995"/>
                  <a:pt x="25758" y="1429580"/>
                </a:cubicBezTo>
                <a:cubicBezTo>
                  <a:pt x="53113" y="1279127"/>
                  <a:pt x="20231" y="1398331"/>
                  <a:pt x="64394" y="1236397"/>
                </a:cubicBezTo>
                <a:cubicBezTo>
                  <a:pt x="77327" y="1188974"/>
                  <a:pt x="103031" y="1146264"/>
                  <a:pt x="103031" y="1094729"/>
                </a:cubicBezTo>
                <a:lnTo>
                  <a:pt x="103031" y="8886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6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5629" y="265537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100885" y="3632276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a 42"/>
          <p:cNvSpPr/>
          <p:nvPr/>
        </p:nvSpPr>
        <p:spPr>
          <a:xfrm>
            <a:off x="4139952" y="3506315"/>
            <a:ext cx="1942720" cy="11487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Central data integrator</a:t>
            </a:r>
            <a:endParaRPr lang="pl-PL" dirty="0"/>
          </a:p>
        </p:txBody>
      </p: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355976" y="2252449"/>
            <a:ext cx="239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peripherial</a:t>
            </a:r>
            <a:r>
              <a:rPr lang="pl-PL" dirty="0" smtClean="0"/>
              <a:t> integrator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sp>
        <p:nvSpPr>
          <p:cNvPr id="56" name="Elipsa 55"/>
          <p:cNvSpPr/>
          <p:nvPr/>
        </p:nvSpPr>
        <p:spPr>
          <a:xfrm>
            <a:off x="1153421" y="1772816"/>
            <a:ext cx="919991" cy="9243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upa 57"/>
          <p:cNvGrpSpPr/>
          <p:nvPr/>
        </p:nvGrpSpPr>
        <p:grpSpPr>
          <a:xfrm>
            <a:off x="360644" y="2776279"/>
            <a:ext cx="828364" cy="832227"/>
            <a:chOff x="144021" y="1290889"/>
            <a:chExt cx="828364" cy="832227"/>
          </a:xfrm>
        </p:grpSpPr>
        <p:sp>
          <p:nvSpPr>
            <p:cNvPr id="59" name="Elipsa 58"/>
            <p:cNvSpPr/>
            <p:nvPr/>
          </p:nvSpPr>
          <p:spPr>
            <a:xfrm>
              <a:off x="144021" y="1290889"/>
              <a:ext cx="828364" cy="83222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Elipsa 4"/>
            <p:cNvSpPr/>
            <p:nvPr/>
          </p:nvSpPr>
          <p:spPr>
            <a:xfrm>
              <a:off x="265332" y="1412766"/>
              <a:ext cx="585742" cy="588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500" kern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Heater</a:t>
              </a:r>
              <a:endParaRPr lang="pl-PL" sz="15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Elipsa 61"/>
          <p:cNvSpPr/>
          <p:nvPr/>
        </p:nvSpPr>
        <p:spPr>
          <a:xfrm>
            <a:off x="598401" y="5151854"/>
            <a:ext cx="978574" cy="8951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Grupa 63"/>
          <p:cNvGrpSpPr/>
          <p:nvPr/>
        </p:nvGrpSpPr>
        <p:grpSpPr>
          <a:xfrm>
            <a:off x="1176305" y="349114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95818" y="4788288"/>
            <a:ext cx="651940" cy="265458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Elipsa 4"/>
          <p:cNvSpPr/>
          <p:nvPr/>
        </p:nvSpPr>
        <p:spPr>
          <a:xfrm>
            <a:off x="1288605" y="1987126"/>
            <a:ext cx="649621" cy="482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</a:t>
            </a: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Elipsa 4"/>
          <p:cNvSpPr/>
          <p:nvPr/>
        </p:nvSpPr>
        <p:spPr>
          <a:xfrm>
            <a:off x="762877" y="5391513"/>
            <a:ext cx="649621" cy="482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Relay</a:t>
            </a: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08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010" y="265537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252646" y="3696167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a 42"/>
          <p:cNvSpPr/>
          <p:nvPr/>
        </p:nvSpPr>
        <p:spPr>
          <a:xfrm>
            <a:off x="4139952" y="3506315"/>
            <a:ext cx="1942720" cy="11487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Central data integrator</a:t>
            </a:r>
            <a:endParaRPr lang="pl-PL" dirty="0"/>
          </a:p>
        </p:txBody>
      </p: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355976" y="2252449"/>
            <a:ext cx="239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peripherial</a:t>
            </a:r>
            <a:r>
              <a:rPr lang="pl-PL" dirty="0" smtClean="0"/>
              <a:t> integrator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64" name="Grupa 63"/>
          <p:cNvGrpSpPr/>
          <p:nvPr/>
        </p:nvGrpSpPr>
        <p:grpSpPr>
          <a:xfrm>
            <a:off x="1353193" y="353021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88600" y="4787037"/>
            <a:ext cx="666375" cy="225065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1358578" y="1982870"/>
            <a:ext cx="1013814" cy="50454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174066" y="23141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634">
            <a:off x="411249" y="2999946"/>
            <a:ext cx="1013814" cy="504549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243803" y="355789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40" name="Obraz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525026" y="5109388"/>
            <a:ext cx="1013814" cy="504549"/>
          </a:xfrm>
          <a:prstGeom prst="rect">
            <a:avLst/>
          </a:prstGeom>
        </p:spPr>
      </p:pic>
      <p:sp>
        <p:nvSpPr>
          <p:cNvPr id="42" name="Prostokąt 41"/>
          <p:cNvSpPr/>
          <p:nvPr/>
        </p:nvSpPr>
        <p:spPr>
          <a:xfrm>
            <a:off x="453010" y="556613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7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010" y="260648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252646" y="3696167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a 42"/>
          <p:cNvSpPr/>
          <p:nvPr/>
        </p:nvSpPr>
        <p:spPr>
          <a:xfrm>
            <a:off x="4139952" y="3506315"/>
            <a:ext cx="1942720" cy="11487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Central data integrator</a:t>
            </a:r>
            <a:endParaRPr lang="pl-PL" dirty="0"/>
          </a:p>
        </p:txBody>
      </p: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355976" y="2252449"/>
            <a:ext cx="239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peripherial</a:t>
            </a:r>
            <a:r>
              <a:rPr lang="pl-PL" dirty="0" smtClean="0"/>
              <a:t> integrator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64" name="Grupa 63"/>
          <p:cNvGrpSpPr/>
          <p:nvPr/>
        </p:nvGrpSpPr>
        <p:grpSpPr>
          <a:xfrm>
            <a:off x="1353193" y="353021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88600" y="4787037"/>
            <a:ext cx="666375" cy="225065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1358578" y="1982870"/>
            <a:ext cx="1013814" cy="50454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174066" y="23141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634">
            <a:off x="411249" y="2999946"/>
            <a:ext cx="1013814" cy="504549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243803" y="355789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40" name="Obraz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525026" y="5109388"/>
            <a:ext cx="1013814" cy="504549"/>
          </a:xfrm>
          <a:prstGeom prst="rect">
            <a:avLst/>
          </a:prstGeom>
        </p:spPr>
      </p:pic>
      <p:sp>
        <p:nvSpPr>
          <p:cNvPr id="42" name="Prostokąt 41"/>
          <p:cNvSpPr/>
          <p:nvPr/>
        </p:nvSpPr>
        <p:spPr>
          <a:xfrm>
            <a:off x="453010" y="556613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84112" y="2882888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1299542" y="3589904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242090" y="4666449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010" y="265537"/>
            <a:ext cx="7391401" cy="1143000"/>
          </a:xfrm>
        </p:spPr>
        <p:txBody>
          <a:bodyPr/>
          <a:lstStyle/>
          <a:p>
            <a:r>
              <a:rPr lang="pl-PL" dirty="0" smtClean="0"/>
              <a:t>Architecture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 rot="5400000">
            <a:off x="7445114" y="976081"/>
            <a:ext cx="18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ensor network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5400000">
            <a:off x="8107246" y="1223871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bg1">
                    <a:lumMod val="95000"/>
                  </a:schemeClr>
                </a:solidFill>
              </a:rPr>
              <a:t>Wireless</a:t>
            </a:r>
            <a:endParaRPr lang="nb-NO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 rot="10800000">
            <a:off x="1252646" y="3696167"/>
            <a:ext cx="690459" cy="138174"/>
            <a:chOff x="993381" y="1929112"/>
            <a:chExt cx="690459" cy="138174"/>
          </a:xfrm>
        </p:grpSpPr>
        <p:sp>
          <p:nvSpPr>
            <p:cNvPr id="20" name="Strzałka w prawo 19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sp>
        <p:nvSpPr>
          <p:cNvPr id="29" name="Prostokąt 28"/>
          <p:cNvSpPr/>
          <p:nvPr/>
        </p:nvSpPr>
        <p:spPr>
          <a:xfrm>
            <a:off x="4193584" y="5498771"/>
            <a:ext cx="1835456" cy="504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Supervisor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>
            <a:off x="3203848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228184" y="4077072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5111312" y="2898780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 flipV="1">
            <a:off x="5111312" y="4797152"/>
            <a:ext cx="0" cy="537223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355976" y="2252449"/>
            <a:ext cx="239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peripherial</a:t>
            </a:r>
            <a:r>
              <a:rPr lang="pl-PL" dirty="0" smtClean="0"/>
              <a:t> integrator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7135282" y="3888391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endParaRPr lang="pl-PL" dirty="0"/>
          </a:p>
        </p:txBody>
      </p:sp>
      <p:grpSp>
        <p:nvGrpSpPr>
          <p:cNvPr id="64" name="Grupa 63"/>
          <p:cNvGrpSpPr/>
          <p:nvPr/>
        </p:nvGrpSpPr>
        <p:grpSpPr>
          <a:xfrm>
            <a:off x="1353193" y="3530213"/>
            <a:ext cx="690459" cy="138174"/>
            <a:chOff x="993381" y="1929112"/>
            <a:chExt cx="690459" cy="138174"/>
          </a:xfrm>
        </p:grpSpPr>
        <p:sp>
          <p:nvSpPr>
            <p:cNvPr id="65" name="Strzałka w prawo 64"/>
            <p:cNvSpPr/>
            <p:nvPr/>
          </p:nvSpPr>
          <p:spPr>
            <a:xfrm rot="12688759">
              <a:off x="993381" y="1929112"/>
              <a:ext cx="690459" cy="1381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trzałka w prawo 4"/>
            <p:cNvSpPr/>
            <p:nvPr/>
          </p:nvSpPr>
          <p:spPr>
            <a:xfrm rot="23488759">
              <a:off x="1031783" y="1967570"/>
              <a:ext cx="649007" cy="8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500" kern="1200"/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1947130" y="2718935"/>
            <a:ext cx="252566" cy="686941"/>
            <a:chOff x="1688054" y="1121319"/>
            <a:chExt cx="252566" cy="686941"/>
          </a:xfrm>
        </p:grpSpPr>
        <p:sp>
          <p:nvSpPr>
            <p:cNvPr id="68" name="Strzałka w prawo 67"/>
            <p:cNvSpPr/>
            <p:nvPr/>
          </p:nvSpPr>
          <p:spPr>
            <a:xfrm rot="3972081" flipV="1">
              <a:off x="1470866" y="1338507"/>
              <a:ext cx="686941" cy="2525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trzałka w prawo 4"/>
            <p:cNvSpPr/>
            <p:nvPr/>
          </p:nvSpPr>
          <p:spPr>
            <a:xfrm rot="14772081">
              <a:off x="1493464" y="1354356"/>
              <a:ext cx="611171" cy="151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grpSp>
        <p:nvGrpSpPr>
          <p:cNvPr id="70" name="Grupa 69"/>
          <p:cNvGrpSpPr/>
          <p:nvPr/>
        </p:nvGrpSpPr>
        <p:grpSpPr>
          <a:xfrm rot="20420099">
            <a:off x="1388600" y="4787037"/>
            <a:ext cx="666375" cy="225065"/>
            <a:chOff x="948506" y="2906024"/>
            <a:chExt cx="669482" cy="248767"/>
          </a:xfrm>
        </p:grpSpPr>
        <p:sp>
          <p:nvSpPr>
            <p:cNvPr id="71" name="Strzałka w prawo 70"/>
            <p:cNvSpPr/>
            <p:nvPr/>
          </p:nvSpPr>
          <p:spPr>
            <a:xfrm rot="9218647">
              <a:off x="948506" y="2906024"/>
              <a:ext cx="669482" cy="2487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trzałka w prawo 4"/>
            <p:cNvSpPr/>
            <p:nvPr/>
          </p:nvSpPr>
          <p:spPr>
            <a:xfrm rot="20018647">
              <a:off x="1019257" y="2939211"/>
              <a:ext cx="594852" cy="149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000" kern="1200"/>
            </a:p>
          </p:txBody>
        </p:sp>
      </p:grpSp>
      <p:sp>
        <p:nvSpPr>
          <p:cNvPr id="73" name="Elipsa 4"/>
          <p:cNvSpPr/>
          <p:nvPr/>
        </p:nvSpPr>
        <p:spPr>
          <a:xfrm>
            <a:off x="2662727" y="5035781"/>
            <a:ext cx="613025" cy="5971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5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3392">
            <a:off x="2275879" y="3479117"/>
            <a:ext cx="400106" cy="104789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04927" y="41804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PCA10000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1358578" y="1982870"/>
            <a:ext cx="1013814" cy="50454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174066" y="23141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634">
            <a:off x="411249" y="2999946"/>
            <a:ext cx="1013814" cy="504549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243803" y="355789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pic>
        <p:nvPicPr>
          <p:cNvPr id="40" name="Obraz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70">
            <a:off x="525026" y="5109388"/>
            <a:ext cx="1013814" cy="504549"/>
          </a:xfrm>
          <a:prstGeom prst="rect">
            <a:avLst/>
          </a:prstGeom>
        </p:spPr>
      </p:pic>
      <p:sp>
        <p:nvSpPr>
          <p:cNvPr id="42" name="Prostokąt 41"/>
          <p:cNvSpPr/>
          <p:nvPr/>
        </p:nvSpPr>
        <p:spPr>
          <a:xfrm>
            <a:off x="453010" y="556613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PCA10001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84112" y="2882888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1299542" y="3589904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242090" y="4666449"/>
            <a:ext cx="10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BLE 4.0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14" y="3442990"/>
            <a:ext cx="599132" cy="59913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38" y="3945452"/>
            <a:ext cx="1034512" cy="598511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/>
        </p:nvCxnSpPr>
        <p:spPr>
          <a:xfrm flipV="1">
            <a:off x="4512803" y="3604927"/>
            <a:ext cx="864096" cy="75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729</Words>
  <Application>Microsoft Office PowerPoint</Application>
  <PresentationFormat>Pokaz na ekranie (4:3)</PresentationFormat>
  <Paragraphs>264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Motyw pakietu Office</vt:lpstr>
      <vt:lpstr>Wireless sensor network</vt:lpstr>
      <vt:lpstr>Assumptions</vt:lpstr>
      <vt:lpstr>Requirements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Device type</vt:lpstr>
      <vt:lpstr>Device type</vt:lpstr>
      <vt:lpstr>Device type</vt:lpstr>
      <vt:lpstr>Device type</vt:lpstr>
      <vt:lpstr>Device type</vt:lpstr>
      <vt:lpstr>Device type</vt:lpstr>
      <vt:lpstr>Device type</vt:lpstr>
      <vt:lpstr>Device type</vt:lpstr>
      <vt:lpstr>Data integrator</vt:lpstr>
      <vt:lpstr>Data integrator</vt:lpstr>
      <vt:lpstr>Data integrator</vt:lpstr>
      <vt:lpstr>Data integrator</vt:lpstr>
      <vt:lpstr>Data integrator</vt:lpstr>
    </vt:vector>
  </TitlesOfParts>
  <Company>Notebooking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</dc:title>
  <dc:creator>mibu</dc:creator>
  <cp:lastModifiedBy>mibu</cp:lastModifiedBy>
  <cp:revision>31</cp:revision>
  <dcterms:created xsi:type="dcterms:W3CDTF">2014-08-27T06:30:37Z</dcterms:created>
  <dcterms:modified xsi:type="dcterms:W3CDTF">2014-08-27T13:23:27Z</dcterms:modified>
</cp:coreProperties>
</file>