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59" autoAdjust="0"/>
  </p:normalViewPr>
  <p:slideViewPr>
    <p:cSldViewPr snapToGrid="0">
      <p:cViewPr varScale="1">
        <p:scale>
          <a:sx n="84" d="100"/>
          <a:sy n="84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262E-D48F-4D8C-B4E8-370F5E77BCF0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8578-F5FA-4081-9737-2C33AA8A06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Picture:</a:t>
            </a:r>
          </a:p>
          <a:p>
            <a:r>
              <a:rPr lang="en-GB" dirty="0"/>
              <a:t>https://www.baggo.com/templates/default/images/bracket.png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source:</a:t>
            </a:r>
          </a:p>
          <a:p>
            <a:r>
              <a:rPr lang="en-GB" dirty="0"/>
              <a:t>https://pngimg.com/uploads/github/github_PNG15.png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29A2B6-798C-44FD-A83E-1E2A5D05D92F}" type="datetime1">
              <a:rPr lang="de-CH" smtClean="0"/>
              <a:t>17.12.2020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5DD2-45A2-476E-89C8-D53FF0EC38A3}" type="datetime1">
              <a:rPr lang="de-CH" smtClean="0"/>
              <a:t>17.12.2020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B590-AD83-4327-A369-131308373A7D}" type="datetime1">
              <a:rPr lang="de-CH" smtClean="0"/>
              <a:t>17.12.2020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A2B-CFC3-451A-B6A4-CFC832745967}" type="datetime1">
              <a:rPr lang="de-CH" smtClean="0"/>
              <a:t>17.12.2020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4668-9A8D-40B1-9D1A-C4473E7DB2D1}" type="datetime1">
              <a:rPr lang="de-CH" smtClean="0"/>
              <a:t>17.12.2020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D796-35A0-4AA3-8678-9AB37CBF9B36}" type="datetime1">
              <a:rPr lang="de-CH" smtClean="0"/>
              <a:t>17.12.2020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8D3-790C-49FA-A1B7-B86AFA2BF4E3}" type="datetime1">
              <a:rPr lang="de-CH" smtClean="0"/>
              <a:t>17.12.2020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FEB-9287-44A0-85EF-03E524D4A0DC}" type="datetime1">
              <a:rPr lang="de-CH" smtClean="0"/>
              <a:t>17.12.2020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2B38-9FC0-4DF9-94A8-FCDEF30480BE}" type="datetime1">
              <a:rPr lang="de-CH" smtClean="0"/>
              <a:t>17.12.2020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0065-457F-4B65-BE3D-BC1708D5FDFE}" type="datetime1">
              <a:rPr lang="de-CH" smtClean="0"/>
              <a:t>17.12.2020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122-5426-4DB0-816D-86D39AF7BCD0}" type="datetime1">
              <a:rPr lang="de-CH" smtClean="0"/>
              <a:t>17.12.2020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ecAle/TournamentGenerator_IS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Klecks">
            <a:extLst>
              <a:ext uri="{FF2B5EF4-FFF2-40B4-BE49-F238E27FC236}">
                <a16:creationId xmlns:a16="http://schemas.microsoft.com/office/drawing/2014/main" id="{54BBD5EF-D88E-4012-9BE3-C61D6906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6200000">
            <a:off x="2280213" y="-455424"/>
            <a:ext cx="7338349" cy="7338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CE6A6-58BF-48E4-8C3A-E0AF9D7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63085-B614-4E9B-988E-86B12CC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10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8422F-B341-43D8-8FFE-07F7EA187952}"/>
              </a:ext>
            </a:extLst>
          </p:cNvPr>
          <p:cNvSpPr txBox="1"/>
          <p:nvPr/>
        </p:nvSpPr>
        <p:spPr>
          <a:xfrm>
            <a:off x="3970116" y="2828835"/>
            <a:ext cx="343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END OF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2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Project Group &amp; Project Aim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Live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Version Control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EDDCF-BA84-435C-8339-4483840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1440-343A-4DA2-B220-1B210FCBC1E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3FEE-2F7F-4672-A83E-557336A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2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1" name="Grafik 10" descr="Ein Pokal">
            <a:extLst>
              <a:ext uri="{FF2B5EF4-FFF2-40B4-BE49-F238E27FC236}">
                <a16:creationId xmlns:a16="http://schemas.microsoft.com/office/drawing/2014/main" id="{25B90C6B-6205-4A7E-9D48-E51F0005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827" y="125333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9169D-00E2-4A91-B1AB-E62B4D0A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Group &amp; Project Aim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5323-3BB4-4B1D-9E4E-E9BA1A42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6526A-EB53-42F5-AD52-5EEFFCB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3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9" name="Grafik 8" descr="Eine Glühlampe">
            <a:extLst>
              <a:ext uri="{FF2B5EF4-FFF2-40B4-BE49-F238E27FC236}">
                <a16:creationId xmlns:a16="http://schemas.microsoft.com/office/drawing/2014/main" id="{2297F01A-3D82-4459-878B-56D3A444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620"/>
          <a:stretch/>
        </p:blipFill>
        <p:spPr>
          <a:xfrm>
            <a:off x="7001719" y="2278113"/>
            <a:ext cx="4572000" cy="3446362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AE5F709-543F-4A5D-B6EE-5FBE2640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Group</a:t>
            </a:r>
          </a:p>
          <a:p>
            <a:pPr lvl="1"/>
            <a:r>
              <a:rPr lang="en-GB" dirty="0"/>
              <a:t>Alexander, Fabio &amp; Lucy</a:t>
            </a:r>
          </a:p>
          <a:p>
            <a:pPr lvl="1"/>
            <a:r>
              <a:rPr lang="en-GB" dirty="0"/>
              <a:t>Little to no experience in Phyton/Django</a:t>
            </a:r>
          </a:p>
          <a:p>
            <a:pPr lvl="1"/>
            <a:r>
              <a:rPr lang="en-GB" dirty="0"/>
              <a:t>No Coding-Background</a:t>
            </a:r>
          </a:p>
          <a:p>
            <a:pPr lvl="1"/>
            <a:endParaRPr lang="en-GB" dirty="0"/>
          </a:p>
          <a:p>
            <a:r>
              <a:rPr lang="en-GB" dirty="0"/>
              <a:t>Project Aim</a:t>
            </a:r>
          </a:p>
          <a:p>
            <a:pPr lvl="1"/>
            <a:r>
              <a:rPr lang="en-GB" dirty="0"/>
              <a:t>Creative and functional web project</a:t>
            </a:r>
          </a:p>
          <a:p>
            <a:pPr lvl="1"/>
            <a:r>
              <a:rPr lang="en-GB" dirty="0"/>
              <a:t>Greater Understanding of coding</a:t>
            </a:r>
          </a:p>
          <a:p>
            <a:pPr lvl="1"/>
            <a:r>
              <a:rPr lang="en-GB" dirty="0"/>
              <a:t>Tournament Generator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C724-6902-42CF-89A5-9306A47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46906-16BD-403A-9DD1-3F46A1B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Choice: Tournament Generator</a:t>
            </a:r>
          </a:p>
          <a:p>
            <a:r>
              <a:rPr lang="en-GB" dirty="0"/>
              <a:t>Sport Competition or Fun</a:t>
            </a:r>
          </a:p>
          <a:p>
            <a:r>
              <a:rPr lang="en-GB" dirty="0"/>
              <a:t>Creation of Tournament Brackets</a:t>
            </a:r>
          </a:p>
          <a:p>
            <a:pPr lvl="1"/>
            <a:r>
              <a:rPr lang="en-GB" dirty="0"/>
              <a:t>Size for 8, 16 or 32 Teams</a:t>
            </a:r>
          </a:p>
          <a:p>
            <a:pPr lvl="1"/>
            <a:r>
              <a:rPr lang="en-GB" dirty="0"/>
              <a:t>Creation of individual teams</a:t>
            </a:r>
          </a:p>
          <a:p>
            <a:r>
              <a:rPr lang="en-GB" dirty="0"/>
              <a:t>Easy to use &amp; understand for end-user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68645-66DE-4B99-BE20-D4B940AA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B4050-E3E1-4B2E-8CDB-83C40C8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4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2837E-F425-4468-8CC6-DC62DD69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44" y="2129164"/>
            <a:ext cx="4846056" cy="33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B8D2-655D-4543-B19C-02762542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Live Demonstration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09B833-63F8-41C0-A85E-B8A71BBC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836" r="583" b="1136"/>
          <a:stretch/>
        </p:blipFill>
        <p:spPr>
          <a:xfrm>
            <a:off x="4031941" y="1978596"/>
            <a:ext cx="4128117" cy="346169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D7FD0B-9565-43F2-8C85-3A230ECC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853-658C-4B6C-A914-3F79755136DA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5CF42-09BD-49FE-A056-69A765F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5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D69C3-EDEB-4D0B-960E-17CAD075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GB" dirty="0"/>
              <a:t>Code Quality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7C8B-D82B-4274-B69E-F8CA5046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B1826-E176-4EB1-A5CF-342B2A2A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6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6C5126-1917-4E85-8B3A-D54A92C0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904"/>
            <a:ext cx="7136757" cy="20645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92A761-177F-43C7-9602-983738C5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90" y="3713325"/>
            <a:ext cx="6792321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7576C-D7DC-4566-9556-3867F5E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017A-8FD8-4C45-84B9-D2BB9712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Fulfilled all the major requirements of all stakeholders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Pleasant and Intuitive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Quality Code</a:t>
            </a:r>
          </a:p>
          <a:p>
            <a:pPr lvl="1"/>
            <a:endParaRPr lang="en-GB" dirty="0"/>
          </a:p>
          <a:p>
            <a:r>
              <a:rPr lang="en-GB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Differences in skill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Challenge of the Tournament Tree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4B7A-9412-4300-8517-EED4A04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1AC8D7-D1A8-42CE-909D-A01CC55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7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8" name="Grafik 7" descr="Drei Eistüten mit Streusel">
            <a:extLst>
              <a:ext uri="{FF2B5EF4-FFF2-40B4-BE49-F238E27FC236}">
                <a16:creationId xmlns:a16="http://schemas.microsoft.com/office/drawing/2014/main" id="{5633C5DB-905B-46BB-B0F3-5B7F7AB4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5124" y="2416798"/>
            <a:ext cx="3592070" cy="35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50659-90B6-4159-B7E3-DE2FF666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86880-57F0-4AA9-8798-B1BAABCF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Tournament Tree</a:t>
            </a:r>
          </a:p>
          <a:p>
            <a:r>
              <a:rPr lang="en-GB" dirty="0"/>
              <a:t>Autofill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Achievements:</a:t>
            </a:r>
          </a:p>
          <a:p>
            <a:pPr lvl="1"/>
            <a:r>
              <a:rPr lang="en-GB" dirty="0"/>
              <a:t>Nice project with no experience</a:t>
            </a:r>
          </a:p>
          <a:p>
            <a:pPr lvl="1"/>
            <a:r>
              <a:rPr lang="en-GB" dirty="0"/>
              <a:t>Almost all requirements fulfilled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0C1F6-14C4-493D-BA16-6D9304ED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F70BFA-03C8-40BE-B05E-AC8FCED8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8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Löwenzahn">
            <a:extLst>
              <a:ext uri="{FF2B5EF4-FFF2-40B4-BE49-F238E27FC236}">
                <a16:creationId xmlns:a16="http://schemas.microsoft.com/office/drawing/2014/main" id="{884DD6B2-9EFE-47E4-BD0C-E632E0B8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498" y="2726803"/>
            <a:ext cx="4446607" cy="44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442C6-2165-4672-BC16-490F3AA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B95B7-61AF-41EB-B67C-12F1A9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https://github.com/BuecAle/TournamentGenerator_ISD/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9ECDD-DCA9-411E-851F-D333A2C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17.12.2020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CF02A2-B3D5-488C-9D2D-4FB85ED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9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2C8B20-0BF5-41BD-9BD3-E698EF9D9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44" y="2549576"/>
            <a:ext cx="6911111" cy="27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77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  <vt:lpstr>Project Group &amp; Project Aim</vt:lpstr>
      <vt:lpstr>Project Description</vt:lpstr>
      <vt:lpstr>Live Demonstration</vt:lpstr>
      <vt:lpstr>Code Quality</vt:lpstr>
      <vt:lpstr>Challenges</vt:lpstr>
      <vt:lpstr>Highlights</vt:lpstr>
      <vt:lpstr>Version Control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Alexander Büchel | Pantec</cp:lastModifiedBy>
  <cp:revision>21</cp:revision>
  <dcterms:created xsi:type="dcterms:W3CDTF">2020-12-16T14:11:13Z</dcterms:created>
  <dcterms:modified xsi:type="dcterms:W3CDTF">2020-12-17T10:39:49Z</dcterms:modified>
</cp:coreProperties>
</file>