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759" autoAdjust="0"/>
  </p:normalViewPr>
  <p:slideViewPr>
    <p:cSldViewPr snapToGrid="0">
      <p:cViewPr varScale="1">
        <p:scale>
          <a:sx n="66" d="100"/>
          <a:sy n="66" d="100"/>
        </p:scale>
        <p:origin x="13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4262E-D48F-4D8C-B4E8-370F5E77BCF0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C8578-F5FA-4081-9737-2C33AA8A062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9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Functionality (with live demonstration) (Fabio)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Documentation (flow chart, description, project aim) (FABIO)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Challenges (what went well, what not) (LUCY)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Code quality (screenshots from phyton) (LUCY)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What are we proud of (ALEX)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Show version control? (Screenshots or GitHub?) (ALEX)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C8578-F5FA-4081-9737-2C33AA8A062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232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Source Picture:</a:t>
            </a:r>
          </a:p>
          <a:p>
            <a:r>
              <a:rPr lang="en-GB" dirty="0"/>
              <a:t>https://www.baggo.com/templates/default/images/bracket.png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C8578-F5FA-4081-9737-2C33AA8A062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947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DB79F-2141-4563-B1E6-46321174E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123A07-CCBF-49DA-AD6D-17EDF7905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29417-C331-40F0-9156-27759C30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29A2B6-798C-44FD-A83E-1E2A5D05D92F}" type="datetime1">
              <a:rPr lang="de-CH" smtClean="0"/>
              <a:t>16.12.2020</a:t>
            </a:fld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D305A9-F25E-4646-93FC-B5B8ED7B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5ABDFA-2E05-4CB8-8C10-66827B63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8" name="Grafik 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E6D870CD-811C-4FD9-AD96-61ACC0BBA4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64392"/>
            <a:ext cx="3705225" cy="57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2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3B580-76EC-4B59-B245-1DF50C35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ECBCE6-9885-4F8B-8991-5A01B20AE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FFC7E7-7C65-4B13-A702-402F75BC3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5DD2-45A2-476E-89C8-D53FF0EC38A3}" type="datetime1">
              <a:rPr lang="de-CH" smtClean="0"/>
              <a:t>16.12.2020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B8BEC4-2AA1-4712-9A96-CF0F1C53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6B44DF-F0B6-4255-8FB7-BDADD73F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151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4751770-BB1F-4C43-98F4-F0B1380FD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BF7A34-E5DB-4934-86F6-B1DCEB377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2D9F13-F3EB-4E5B-8DCA-0EF8AB407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B590-AD83-4327-A369-131308373A7D}" type="datetime1">
              <a:rPr lang="de-CH" smtClean="0"/>
              <a:t>16.12.2020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014D56-C4E1-4969-981E-8EC267C6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BEB031-6437-4789-84C5-DD8013CC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279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8CC84-DE67-4B5F-A69F-00F9C4F8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F1B37F-D03B-4C56-82C5-4DF35D08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7BEA28-66A2-4C93-8766-592F8E05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9B4E4C87-1CAB-466E-AD9F-682CE6506307}" type="datetime1">
              <a:rPr lang="de-CH" smtClean="0"/>
              <a:t>16.12.2020</a:t>
            </a:fld>
            <a:endParaRPr lang="de-CH" b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962A8-2E16-4023-AA3A-A605E472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411719-FFA1-49AF-930F-A0A87D7D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0755DBE-F010-4615-9C63-FC599E17010A}" type="slidenum">
              <a:rPr lang="de-CH" smtClean="0"/>
              <a:pPr/>
              <a:t>‹Nr.›</a:t>
            </a:fld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7" name="Grafik 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8C9CDFDB-F264-49D6-85A8-8F42D5A8EE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850" y="327046"/>
            <a:ext cx="2295525" cy="3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0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200B2-C205-48BC-BFA9-A46D34711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9C6B8D-1F5E-4377-9436-5AFA98F31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4FE50F-AC95-4A76-A3AC-5D8F5738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EA2B-CFC3-451A-B6A4-CFC832745967}" type="datetime1">
              <a:rPr lang="de-CH" smtClean="0"/>
              <a:t>16.12.2020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9BD26E-85B3-4DAA-BD29-2A999FC7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FA6A98-EFD3-459F-ACD2-086CD567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755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6B96B4-583D-487F-BDBC-3446B817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DFC545-7049-416F-B2F6-E73823BEA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AD308E-ADFA-44B2-AC05-E8673495F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68BD4E-9AE4-4D10-BB83-6B945564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4668-9A8D-40B1-9D1A-C4473E7DB2D1}" type="datetime1">
              <a:rPr lang="de-CH" smtClean="0"/>
              <a:t>16.12.2020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1A6F3C-C093-4653-8A2A-1CF7AAC7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CEA80E-48DF-420E-9FBF-BB8C48AA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284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C7B48-C342-4F24-ACE3-198BDB12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7A9F2C-726A-46E5-BE67-5781FCDF3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DEDE1A-3045-458C-BE4D-7E089A55D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B635C8-572A-48B0-9797-2039F880E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4C51424-69B8-4535-81A1-77B65D0BB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065F5D-59A2-4234-A68B-B76FED1E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D796-35A0-4AA3-8678-9AB37CBF9B36}" type="datetime1">
              <a:rPr lang="de-CH" smtClean="0"/>
              <a:t>16.12.2020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20591A9-839C-4EC6-BEFF-7ED7FF67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1C6DA8-14B9-4A0E-A84C-DCA29245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092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3FFA9-B6F4-45FE-9ADE-B4A06036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8D40C6-1973-41DB-B050-F4A11DB6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B8D3-790C-49FA-A1B7-B86AFA2BF4E3}" type="datetime1">
              <a:rPr lang="de-CH" smtClean="0"/>
              <a:t>16.12.2020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EA6870-5A83-4055-A1B9-52D6B344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3229EE-601A-43CF-8771-ED85125C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629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456FC6-E2FB-4C27-ACAF-C3A96C31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FFEB-9287-44A0-85EF-03E524D4A0DC}" type="datetime1">
              <a:rPr lang="de-CH" smtClean="0"/>
              <a:t>16.12.2020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6F211A-795A-461E-ADF1-86E32832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7DCE4E-EE86-441E-91B3-6D1AE8F3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383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4910CC-F3FC-4822-825E-53C337EE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340819-29CD-43F7-990B-CB80C9C41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F52EC0-C679-4B17-9B15-0076BFC04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1DFFFF-0E53-41D5-8093-942A6DA5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2B38-9FC0-4DF9-94A8-FCDEF30480BE}" type="datetime1">
              <a:rPr lang="de-CH" smtClean="0"/>
              <a:t>16.12.2020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B60AF8-B2ED-455D-A7B5-240D9754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F6F9B7-B1D7-46D8-936F-D336F609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28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FB292-E72B-4E4F-BB5C-7F8AFD94F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77AB03C-1A4C-4D52-A9E9-27510F5AC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BFC68A-893A-4C64-A06D-3184CE080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926AD0-744D-4DC2-BA38-5C925DD4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0065-457F-4B65-BE3D-BC1708D5FDFE}" type="datetime1">
              <a:rPr lang="de-CH" smtClean="0"/>
              <a:t>16.12.2020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5F08BD-0DF8-4C67-9EEA-0A3362C8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42B329-B9C7-4231-ACF3-8A6FE96F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243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1000">
              <a:schemeClr val="accent4">
                <a:lumMod val="40000"/>
                <a:lumOff val="60000"/>
              </a:schemeClr>
            </a:gs>
            <a:gs pos="75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7C99E6F-D752-4283-9E30-7378E61B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4C0C31-9A0F-4FB5-AE00-D22C0FE81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F890B5-D153-4EB2-A366-2EEE61787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5D122-5426-4DB0-816D-86D39AF7BCD0}" type="datetime1">
              <a:rPr lang="de-CH" smtClean="0"/>
              <a:t>16.12.2020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7EF7B8-0B7B-4D8C-9A7C-19DE55B6E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71E95B-EF0B-4EC8-8F9D-37C492A07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320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5F615-BC79-41C6-9868-3D58A2FE6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Tournament Generator</a:t>
            </a:r>
            <a:br>
              <a:rPr lang="en-GB" sz="6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6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your </a:t>
            </a:r>
            <a:r>
              <a:rPr lang="en-GB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 Tournament </a:t>
            </a:r>
            <a:r>
              <a:rPr lang="en-GB" sz="36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now!</a:t>
            </a:r>
            <a:endParaRPr lang="en-GB" sz="66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1F8C9A-2EA3-425B-891E-0432BBDA5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2767"/>
            <a:ext cx="9144000" cy="1655762"/>
          </a:xfrm>
        </p:spPr>
        <p:txBody>
          <a:bodyPr/>
          <a:lstStyle/>
          <a:p>
            <a:r>
              <a:rPr lang="en-GB" dirty="0"/>
              <a:t>Information System Development</a:t>
            </a:r>
          </a:p>
          <a:p>
            <a:r>
              <a:rPr lang="en-GB" dirty="0"/>
              <a:t>Presentation group project </a:t>
            </a:r>
          </a:p>
          <a:p>
            <a:r>
              <a:rPr lang="en-GB" dirty="0"/>
              <a:t>Alexander </a:t>
            </a:r>
            <a:r>
              <a:rPr lang="en-GB" dirty="0" err="1"/>
              <a:t>Büchel</a:t>
            </a:r>
            <a:r>
              <a:rPr lang="en-GB" dirty="0"/>
              <a:t>, Fabio Hilti, Lucy Gannon</a:t>
            </a:r>
          </a:p>
        </p:txBody>
      </p:sp>
    </p:spTree>
    <p:extLst>
      <p:ext uri="{BB962C8B-B14F-4D97-AF65-F5344CB8AC3E}">
        <p14:creationId xmlns:p14="http://schemas.microsoft.com/office/powerpoint/2010/main" val="151615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Klecks">
            <a:extLst>
              <a:ext uri="{FF2B5EF4-FFF2-40B4-BE49-F238E27FC236}">
                <a16:creationId xmlns:a16="http://schemas.microsoft.com/office/drawing/2014/main" id="{54BBD5EF-D88E-4012-9BE3-C61D6906A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16200000">
            <a:off x="2280213" y="-455424"/>
            <a:ext cx="7338349" cy="7338349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9CE6A6-58BF-48E4-8C3A-E0AF9D7F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4C87-1CAB-466E-AD9F-682CE6506307}" type="datetime1">
              <a:rPr lang="de-CH" smtClean="0"/>
              <a:t>16.12.2020</a:t>
            </a:fld>
            <a:endParaRPr lang="de-CH" b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663085-B614-4E9B-988E-86B12CCF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pPr/>
              <a:t>10</a:t>
            </a:fld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FA8422F-B341-43D8-8FFE-07F7EA187952}"/>
              </a:ext>
            </a:extLst>
          </p:cNvPr>
          <p:cNvSpPr txBox="1"/>
          <p:nvPr/>
        </p:nvSpPr>
        <p:spPr>
          <a:xfrm>
            <a:off x="3970116" y="2828835"/>
            <a:ext cx="3437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END OF</a:t>
            </a:r>
          </a:p>
          <a:p>
            <a:pPr algn="ctr"/>
            <a:r>
              <a:rPr lang="en-GB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22250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A09186-7827-4875-99AF-90665BF0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394A04-78A0-4BA0-A6C0-6F26D3E93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Project Group &amp; Project Aim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Project 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Live Demonstration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Code Quality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Challenges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Highlights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Version Control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EDDCF-BA84-435C-8339-44838408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1440-343A-4DA2-B220-1B210FCBC1E7}" type="datetime1">
              <a:rPr lang="de-CH" smtClean="0"/>
              <a:t>16.12.2020</a:t>
            </a:fld>
            <a:endParaRPr lang="de-CH" b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D23FEE-2F7F-4672-A83E-557336A9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pPr/>
              <a:t>2</a:t>
            </a:fld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11" name="Grafik 10" descr="Ein Pokal">
            <a:extLst>
              <a:ext uri="{FF2B5EF4-FFF2-40B4-BE49-F238E27FC236}">
                <a16:creationId xmlns:a16="http://schemas.microsoft.com/office/drawing/2014/main" id="{25B90C6B-6205-4A7E-9D48-E51F0005B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3827" y="1253331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52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79169D-00E2-4A91-B1AB-E62B4D0A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Group &amp; Project Aim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A95323-3BB4-4B1D-9E4E-E9BA1A428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4C87-1CAB-466E-AD9F-682CE6506307}" type="datetime1">
              <a:rPr lang="de-CH" smtClean="0"/>
              <a:t>16.12.2020</a:t>
            </a:fld>
            <a:endParaRPr lang="de-CH" b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56526A-EB53-42F5-AD52-5EEFFCB1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pPr/>
              <a:t>3</a:t>
            </a:fld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9" name="Grafik 8" descr="Eine Glühlampe">
            <a:extLst>
              <a:ext uri="{FF2B5EF4-FFF2-40B4-BE49-F238E27FC236}">
                <a16:creationId xmlns:a16="http://schemas.microsoft.com/office/drawing/2014/main" id="{2297F01A-3D82-4459-878B-56D3A4445B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4620"/>
          <a:stretch/>
        </p:blipFill>
        <p:spPr>
          <a:xfrm>
            <a:off x="7001719" y="2278113"/>
            <a:ext cx="4572000" cy="3446362"/>
          </a:xfrm>
          <a:prstGeom prst="rect">
            <a:avLst/>
          </a:prstGeom>
        </p:spPr>
      </p:pic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5AE5F709-543F-4A5D-B6EE-5FBE2640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Group</a:t>
            </a:r>
          </a:p>
          <a:p>
            <a:pPr lvl="1"/>
            <a:r>
              <a:rPr lang="en-GB" dirty="0"/>
              <a:t>Alexander, Fabio &amp; Lucy</a:t>
            </a:r>
          </a:p>
          <a:p>
            <a:pPr lvl="1"/>
            <a:r>
              <a:rPr lang="en-GB" dirty="0"/>
              <a:t>Little to no experience in Phyton/Django</a:t>
            </a:r>
          </a:p>
          <a:p>
            <a:pPr lvl="1"/>
            <a:r>
              <a:rPr lang="en-GB" dirty="0"/>
              <a:t>No Coding-Background</a:t>
            </a:r>
          </a:p>
          <a:p>
            <a:pPr lvl="1"/>
            <a:endParaRPr lang="en-GB" dirty="0"/>
          </a:p>
          <a:p>
            <a:r>
              <a:rPr lang="en-GB" dirty="0"/>
              <a:t>Project Aim</a:t>
            </a:r>
          </a:p>
          <a:p>
            <a:pPr lvl="1"/>
            <a:r>
              <a:rPr lang="en-GB" dirty="0"/>
              <a:t>Creative and functional web project</a:t>
            </a:r>
          </a:p>
          <a:p>
            <a:pPr lvl="1"/>
            <a:r>
              <a:rPr lang="en-GB" dirty="0"/>
              <a:t>Greater Understanding coding</a:t>
            </a:r>
          </a:p>
          <a:p>
            <a:pPr lvl="1"/>
            <a:r>
              <a:rPr lang="en-GB" dirty="0"/>
              <a:t>Tournament Generator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84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5C724-6902-42CF-89A5-9306A477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Description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846906-16BD-403A-9DD1-3F46A1BF6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Our Choice: Tournament Generator</a:t>
            </a:r>
          </a:p>
          <a:p>
            <a:r>
              <a:rPr lang="en-GB" dirty="0"/>
              <a:t>Sport Competition or Fun</a:t>
            </a:r>
          </a:p>
          <a:p>
            <a:r>
              <a:rPr lang="en-GB" dirty="0"/>
              <a:t>Creation of Tournament Brackets</a:t>
            </a:r>
          </a:p>
          <a:p>
            <a:pPr lvl="1"/>
            <a:r>
              <a:rPr lang="en-GB" dirty="0"/>
              <a:t>Size for 8, 16 or 32 Teams</a:t>
            </a:r>
          </a:p>
          <a:p>
            <a:pPr lvl="1"/>
            <a:r>
              <a:rPr lang="en-GB" dirty="0"/>
              <a:t>Creation of individual teams</a:t>
            </a:r>
          </a:p>
          <a:p>
            <a:r>
              <a:rPr lang="en-GB" dirty="0"/>
              <a:t>Easy to use &amp; understand for end-user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568645-66DE-4B99-BE20-D4B940AAE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4C87-1CAB-466E-AD9F-682CE6506307}" type="datetime1">
              <a:rPr lang="de-CH" smtClean="0"/>
              <a:t>16.12.2020</a:t>
            </a:fld>
            <a:endParaRPr lang="de-CH" b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AB4050-E3E1-4B2E-8CDB-83C40C83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pPr/>
              <a:t>4</a:t>
            </a:fld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9B2837E-F425-4468-8CC6-DC62DD690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944" y="2129164"/>
            <a:ext cx="4846056" cy="33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83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6B8D2-655D-4543-B19C-02762542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Live Demonstration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F09B833-63F8-41C0-A85E-B8A71BBCA3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" t="836" r="583" b="1136"/>
          <a:stretch/>
        </p:blipFill>
        <p:spPr>
          <a:xfrm>
            <a:off x="4031941" y="1978596"/>
            <a:ext cx="4128117" cy="3461695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1D7FD0B-9565-43F2-8C85-3A230ECC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6853-658C-4B6C-A914-3F79755136DA}" type="datetime1">
              <a:rPr lang="de-CH" smtClean="0"/>
              <a:t>16.12.2020</a:t>
            </a:fld>
            <a:endParaRPr lang="de-CH" b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55CF42-09BD-49FE-A056-69A765F4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pPr/>
              <a:t>5</a:t>
            </a:fld>
            <a:endParaRPr lang="de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474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9D69C3-EDEB-4D0B-960E-17CAD075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Quality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737C8B-D82B-4274-B69E-F8CA50462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4C87-1CAB-466E-AD9F-682CE6506307}" type="datetime1">
              <a:rPr lang="de-CH" smtClean="0"/>
              <a:t>16.12.2020</a:t>
            </a:fld>
            <a:endParaRPr lang="de-CH" b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FB1826-E176-4EB1-A5CF-342B2A2A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pPr/>
              <a:t>6</a:t>
            </a:fld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FFD6F088-7635-4F73-8DA4-BE17C0CB1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920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7576C-D7DC-4566-9556-3867F5E7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Challanges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5F017A-8FD8-4C45-84B9-D2BB97124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324B7A-9412-4300-8517-EED4A042C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4C87-1CAB-466E-AD9F-682CE6506307}" type="datetime1">
              <a:rPr lang="de-CH" smtClean="0"/>
              <a:t>16.12.2020</a:t>
            </a:fld>
            <a:endParaRPr lang="de-CH" b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1AC8D7-D1A8-42CE-909D-A01CC55E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pPr/>
              <a:t>7</a:t>
            </a:fld>
            <a:endParaRPr lang="de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426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50659-90B6-4159-B7E3-DE2FF666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986880-57F0-4AA9-8798-B1BAABCF7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we proud of?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A0C1F6-14C4-493D-BA16-6D9304ED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4C87-1CAB-466E-AD9F-682CE6506307}" type="datetime1">
              <a:rPr lang="de-CH" smtClean="0"/>
              <a:t>16.12.2020</a:t>
            </a:fld>
            <a:endParaRPr lang="de-CH" b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F70BFA-03C8-40BE-B05E-AC8FCED8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pPr/>
              <a:t>8</a:t>
            </a:fld>
            <a:endParaRPr lang="de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826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8442C6-2165-4672-BC16-490F3AA9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 Control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5B95B7-61AF-41EB-B67C-12F1A9C3A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39ECDD-DCA9-411E-851F-D333A2C2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4C87-1CAB-466E-AD9F-682CE6506307}" type="datetime1">
              <a:rPr lang="de-CH" smtClean="0"/>
              <a:t>16.12.2020</a:t>
            </a:fld>
            <a:endParaRPr lang="de-CH" b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CF02A2-B3D5-488C-9D2D-4FB85ED1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pPr/>
              <a:t>9</a:t>
            </a:fld>
            <a:endParaRPr lang="de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298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Breitbild</PresentationFormat>
  <Paragraphs>65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Tournament Generator Start your own Tournament now!</vt:lpstr>
      <vt:lpstr>Agenda</vt:lpstr>
      <vt:lpstr>Project Group &amp; Project Aim</vt:lpstr>
      <vt:lpstr>Project Description</vt:lpstr>
      <vt:lpstr>Live Demonstration</vt:lpstr>
      <vt:lpstr>Code Quality</vt:lpstr>
      <vt:lpstr>Challanges</vt:lpstr>
      <vt:lpstr>Highlights</vt:lpstr>
      <vt:lpstr>Version Control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Tournament Generator Start your own Tournament now!</dc:title>
  <dc:creator>josef.hilti@landtag.li</dc:creator>
  <cp:lastModifiedBy>josef.hilti@landtag.li</cp:lastModifiedBy>
  <cp:revision>12</cp:revision>
  <dcterms:created xsi:type="dcterms:W3CDTF">2020-12-16T14:11:13Z</dcterms:created>
  <dcterms:modified xsi:type="dcterms:W3CDTF">2020-12-16T19:57:11Z</dcterms:modified>
</cp:coreProperties>
</file>