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59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262E-D48F-4D8C-B4E8-370F5E77BCF0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C8578-F5FA-4081-9737-2C33AA8A06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Functionality (with live demonstration) (Fabio)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Documentation (flow chart, description, project aim) (FABIO)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Challenges (what went well, what not) (LUCY)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Code quality (screenshots from phyton) (LUCY)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are we proud of (ALEX)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 version control? (Screenshots or GitHub?) (ALEX)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3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Picture:</a:t>
            </a:r>
          </a:p>
          <a:p>
            <a:r>
              <a:rPr lang="en-GB" dirty="0"/>
              <a:t>https://www.baggo.com/templates/default/images/bracket.png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4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source:</a:t>
            </a:r>
          </a:p>
          <a:p>
            <a:r>
              <a:rPr lang="en-GB" dirty="0"/>
              <a:t>https://pngimg.com/uploads/github/github_PNG15.png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B79F-2141-4563-B1E6-46321174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123A07-CCBF-49DA-AD6D-17EDF790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29417-C331-40F0-9156-27759C30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29A2B6-798C-44FD-A83E-1E2A5D05D92F}" type="datetime1">
              <a:rPr lang="de-CH" smtClean="0"/>
              <a:t>16.12.2020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305A9-F25E-4646-93FC-B5B8ED7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ABDFA-2E05-4CB8-8C10-66827B63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6D870CD-811C-4FD9-AD96-61ACC0BBA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4392"/>
            <a:ext cx="3705225" cy="5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3B580-76EC-4B59-B245-1DF50C3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CBCE6-9885-4F8B-8991-5A01B20A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FC7E7-7C65-4B13-A702-402F75BC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5DD2-45A2-476E-89C8-D53FF0EC38A3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8BEC4-2AA1-4712-9A96-CF0F1C53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B44DF-F0B6-4255-8FB7-BDADD73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15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751770-BB1F-4C43-98F4-F0B1380F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F7A34-E5DB-4934-86F6-B1DCEB37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D9F13-F3EB-4E5B-8DCA-0EF8AB40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B590-AD83-4327-A369-131308373A7D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14D56-C4E1-4969-981E-8EC267C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EB031-6437-4789-84C5-DD8013C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8CC84-DE67-4B5F-A69F-00F9C4F8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1B37F-D03B-4C56-82C5-4DF35D08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EA28-66A2-4C93-8766-592F8E0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962A8-2E16-4023-AA3A-A605E472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11719-FFA1-49AF-930F-A0A87D7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755DBE-F010-4615-9C63-FC599E17010A}" type="slidenum">
              <a:rPr lang="de-CH" smtClean="0"/>
              <a:pPr/>
              <a:t>‹Nr.›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C9CDFDB-F264-49D6-85A8-8F42D5A8E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327046"/>
            <a:ext cx="2295525" cy="3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200B2-C205-48BC-BFA9-A46D3471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C6B8D-1F5E-4377-9436-5AFA98F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E50F-AC95-4A76-A3AC-5D8F573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A2B-CFC3-451A-B6A4-CFC832745967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BD26E-85B3-4DAA-BD29-2A999FC7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6A98-EFD3-459F-ACD2-086CD567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5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B96B4-583D-487F-BDBC-3446B817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FC545-7049-416F-B2F6-E73823BEA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308E-ADFA-44B2-AC05-E8673495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68BD4E-9AE4-4D10-BB83-6B94556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4668-9A8D-40B1-9D1A-C4473E7DB2D1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1A6F3C-C093-4653-8A2A-1CF7AAC7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EA80E-48DF-420E-9FBF-BB8C48AA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8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C7B48-C342-4F24-ACE3-198BDB12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9F2C-726A-46E5-BE67-5781FCDF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EDE1A-3045-458C-BE4D-7E089A55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B635C8-572A-48B0-9797-2039F880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51424-69B8-4535-81A1-77B65D0B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065F5D-59A2-4234-A68B-B76FED1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D796-35A0-4AA3-8678-9AB37CBF9B36}" type="datetime1">
              <a:rPr lang="de-CH" smtClean="0"/>
              <a:t>16.12.2020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0591A9-839C-4EC6-BEFF-7ED7FF6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1C6DA8-14B9-4A0E-A84C-DCA29245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9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3FFA9-B6F4-45FE-9ADE-B4A06036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8D40C6-1973-41DB-B050-F4A11DB6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8D3-790C-49FA-A1B7-B86AFA2BF4E3}" type="datetime1">
              <a:rPr lang="de-CH" smtClean="0"/>
              <a:t>16.12.2020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EA6870-5A83-4055-A1B9-52D6B344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229EE-601A-43CF-8771-ED85125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2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456FC6-E2FB-4C27-ACAF-C3A96C31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FEB-9287-44A0-85EF-03E524D4A0DC}" type="datetime1">
              <a:rPr lang="de-CH" smtClean="0"/>
              <a:t>16.12.2020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6F211A-795A-461E-ADF1-86E3283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DCE4E-EE86-441E-91B3-6D1AE8F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8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910CC-F3FC-4822-825E-53C337E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40819-29CD-43F7-990B-CB80C9C4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52EC0-C679-4B17-9B15-0076BFC0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DFFFF-0E53-41D5-8093-942A6DA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2B38-9FC0-4DF9-94A8-FCDEF30480BE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60AF8-B2ED-455D-A7B5-240D975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6F9B7-B1D7-46D8-936F-D336F60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8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B292-E72B-4E4F-BB5C-7F8AFD94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AB03C-1A4C-4D52-A9E9-27510F5A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FC68A-893A-4C64-A06D-3184CE08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26AD0-744D-4DC2-BA38-5C925DD4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0065-457F-4B65-BE3D-BC1708D5FDFE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F08BD-0DF8-4C67-9EEA-0A3362C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42B329-B9C7-4231-ACF3-8A6FE96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4">
                <a:lumMod val="40000"/>
                <a:lumOff val="60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C99E6F-D752-4283-9E30-7378E61B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C0C31-9A0F-4FB5-AE00-D22C0FE8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890B5-D153-4EB2-A366-2EEE61787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D122-5426-4DB0-816D-86D39AF7BCD0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EF7B8-0B7B-4D8C-9A7C-19DE55B6E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1E95B-EF0B-4EC8-8F9D-37C492A0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2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ecAle/TournamentGenerator_IS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5F615-BC79-41C6-9868-3D58A2FE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Tournament Generator</a:t>
            </a:r>
            <a:b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your </a:t>
            </a:r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 Tournament </a:t>
            </a: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now!</a:t>
            </a:r>
            <a:endParaRPr lang="en-GB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1F8C9A-2EA3-425B-891E-0432BBDA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7"/>
            <a:ext cx="9144000" cy="1655762"/>
          </a:xfrm>
        </p:spPr>
        <p:txBody>
          <a:bodyPr/>
          <a:lstStyle/>
          <a:p>
            <a:r>
              <a:rPr lang="en-GB" dirty="0"/>
              <a:t>Information System Development</a:t>
            </a:r>
          </a:p>
          <a:p>
            <a:r>
              <a:rPr lang="en-GB" dirty="0"/>
              <a:t>Presentation group project </a:t>
            </a:r>
          </a:p>
          <a:p>
            <a:r>
              <a:rPr lang="en-GB" dirty="0"/>
              <a:t>Alexander </a:t>
            </a:r>
            <a:r>
              <a:rPr lang="en-GB" dirty="0" err="1"/>
              <a:t>Büchel</a:t>
            </a:r>
            <a:r>
              <a:rPr lang="en-GB" dirty="0"/>
              <a:t>, Fabio Hilti, Lucy Gannon</a:t>
            </a:r>
          </a:p>
        </p:txBody>
      </p:sp>
    </p:spTree>
    <p:extLst>
      <p:ext uri="{BB962C8B-B14F-4D97-AF65-F5344CB8AC3E}">
        <p14:creationId xmlns:p14="http://schemas.microsoft.com/office/powerpoint/2010/main" val="1516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Klecks">
            <a:extLst>
              <a:ext uri="{FF2B5EF4-FFF2-40B4-BE49-F238E27FC236}">
                <a16:creationId xmlns:a16="http://schemas.microsoft.com/office/drawing/2014/main" id="{54BBD5EF-D88E-4012-9BE3-C61D6906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6200000">
            <a:off x="2280213" y="-455424"/>
            <a:ext cx="7338349" cy="7338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CE6A6-58BF-48E4-8C3A-E0AF9D7F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663085-B614-4E9B-988E-86B12CC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10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A8422F-B341-43D8-8FFE-07F7EA187952}"/>
              </a:ext>
            </a:extLst>
          </p:cNvPr>
          <p:cNvSpPr txBox="1"/>
          <p:nvPr/>
        </p:nvSpPr>
        <p:spPr>
          <a:xfrm>
            <a:off x="3970116" y="2828835"/>
            <a:ext cx="343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END OF</a:t>
            </a:r>
          </a:p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2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09186-7827-4875-99AF-90665BF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94A04-78A0-4BA0-A6C0-6F26D3E9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Project Group &amp; Project Aim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Live 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Code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Highlights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Version Control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EDDCF-BA84-435C-8339-4483840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1440-343A-4DA2-B220-1B210FCBC1E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23FEE-2F7F-4672-A83E-557336A9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2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11" name="Grafik 10" descr="Ein Pokal">
            <a:extLst>
              <a:ext uri="{FF2B5EF4-FFF2-40B4-BE49-F238E27FC236}">
                <a16:creationId xmlns:a16="http://schemas.microsoft.com/office/drawing/2014/main" id="{25B90C6B-6205-4A7E-9D48-E51F0005B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827" y="1253331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9169D-00E2-4A91-B1AB-E62B4D0A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Group &amp; Project Aim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95323-3BB4-4B1D-9E4E-E9BA1A42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56526A-EB53-42F5-AD52-5EEFFCB1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3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9" name="Grafik 8" descr="Eine Glühlampe">
            <a:extLst>
              <a:ext uri="{FF2B5EF4-FFF2-40B4-BE49-F238E27FC236}">
                <a16:creationId xmlns:a16="http://schemas.microsoft.com/office/drawing/2014/main" id="{2297F01A-3D82-4459-878B-56D3A4445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620"/>
          <a:stretch/>
        </p:blipFill>
        <p:spPr>
          <a:xfrm>
            <a:off x="7001719" y="2278113"/>
            <a:ext cx="4572000" cy="3446362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AE5F709-543F-4A5D-B6EE-5FBE2640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Group</a:t>
            </a:r>
          </a:p>
          <a:p>
            <a:pPr lvl="1"/>
            <a:r>
              <a:rPr lang="en-GB" dirty="0"/>
              <a:t>Alexander, Fabio &amp; Lucy</a:t>
            </a:r>
          </a:p>
          <a:p>
            <a:pPr lvl="1"/>
            <a:r>
              <a:rPr lang="en-GB" dirty="0"/>
              <a:t>Little to no experience in Phyton/Django</a:t>
            </a:r>
          </a:p>
          <a:p>
            <a:pPr lvl="1"/>
            <a:r>
              <a:rPr lang="en-GB" dirty="0"/>
              <a:t>No Coding-Background</a:t>
            </a:r>
          </a:p>
          <a:p>
            <a:pPr lvl="1"/>
            <a:endParaRPr lang="en-GB" dirty="0"/>
          </a:p>
          <a:p>
            <a:r>
              <a:rPr lang="en-GB" dirty="0"/>
              <a:t>Project Aim</a:t>
            </a:r>
          </a:p>
          <a:p>
            <a:pPr lvl="1"/>
            <a:r>
              <a:rPr lang="en-GB" dirty="0"/>
              <a:t>Creative and functional web project</a:t>
            </a:r>
          </a:p>
          <a:p>
            <a:pPr lvl="1"/>
            <a:r>
              <a:rPr lang="en-GB" dirty="0"/>
              <a:t>Greater Understanding coding</a:t>
            </a:r>
          </a:p>
          <a:p>
            <a:pPr lvl="1"/>
            <a:r>
              <a:rPr lang="en-GB" dirty="0"/>
              <a:t>Tournament Generator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5C724-6902-42CF-89A5-9306A47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46906-16BD-403A-9DD1-3F46A1BF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Choice: Tournament Generator</a:t>
            </a:r>
          </a:p>
          <a:p>
            <a:r>
              <a:rPr lang="en-GB" dirty="0"/>
              <a:t>Sport Competition or Fun</a:t>
            </a:r>
          </a:p>
          <a:p>
            <a:r>
              <a:rPr lang="en-GB" dirty="0"/>
              <a:t>Creation of Tournament Brackets</a:t>
            </a:r>
          </a:p>
          <a:p>
            <a:pPr lvl="1"/>
            <a:r>
              <a:rPr lang="en-GB" dirty="0"/>
              <a:t>Size for 8, 16 or 32 Teams</a:t>
            </a:r>
          </a:p>
          <a:p>
            <a:pPr lvl="1"/>
            <a:r>
              <a:rPr lang="en-GB" dirty="0"/>
              <a:t>Creation of individual teams</a:t>
            </a:r>
          </a:p>
          <a:p>
            <a:r>
              <a:rPr lang="en-GB" dirty="0"/>
              <a:t>Easy to use &amp; understand for end-user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68645-66DE-4B99-BE20-D4B940AA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AB4050-E3E1-4B2E-8CDB-83C40C83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4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B2837E-F425-4468-8CC6-DC62DD69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44" y="2129164"/>
            <a:ext cx="4846056" cy="33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6B8D2-655D-4543-B19C-02762542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Live Demonstration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09B833-63F8-41C0-A85E-B8A71BBC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836" r="583" b="1136"/>
          <a:stretch/>
        </p:blipFill>
        <p:spPr>
          <a:xfrm>
            <a:off x="4031941" y="1978596"/>
            <a:ext cx="4128117" cy="346169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1D7FD0B-9565-43F2-8C85-3A230ECC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853-658C-4B6C-A914-3F79755136DA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5CF42-09BD-49FE-A056-69A765F4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5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D69C3-EDEB-4D0B-960E-17CAD075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GB" dirty="0"/>
              <a:t>Code Quality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7C8B-D82B-4274-B69E-F8CA5046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FB1826-E176-4EB1-A5CF-342B2A2A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6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6C5126-1917-4E85-8B3A-D54A92C0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904"/>
            <a:ext cx="7136757" cy="20645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792A761-177F-43C7-9602-983738C5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90" y="3713325"/>
            <a:ext cx="6792321" cy="2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7576C-D7DC-4566-9556-3867F5E7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F017A-8FD8-4C45-84B9-D2BB9712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Fulfilled all the major requirements of all stakeholders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Pleasant and Intuitive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Quality Code</a:t>
            </a:r>
          </a:p>
          <a:p>
            <a:pPr lvl="1"/>
            <a:endParaRPr lang="en-GB" dirty="0"/>
          </a:p>
          <a:p>
            <a:r>
              <a:rPr lang="en-GB" dirty="0"/>
              <a:t>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Communication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Differences in skill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Challenge of the Tournament Tree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24B7A-9412-4300-8517-EED4A042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1AC8D7-D1A8-42CE-909D-A01CC55E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7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8" name="Grafik 7" descr="Drei Eistüten mit Streusel">
            <a:extLst>
              <a:ext uri="{FF2B5EF4-FFF2-40B4-BE49-F238E27FC236}">
                <a16:creationId xmlns:a16="http://schemas.microsoft.com/office/drawing/2014/main" id="{5633C5DB-905B-46BB-B0F3-5B7F7AB4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5124" y="2416798"/>
            <a:ext cx="3592070" cy="35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50659-90B6-4159-B7E3-DE2FF666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86880-57F0-4AA9-8798-B1BAABCF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Tournament Tree</a:t>
            </a:r>
          </a:p>
          <a:p>
            <a:r>
              <a:rPr lang="en-GB" dirty="0"/>
              <a:t>Autofill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Achievements:</a:t>
            </a:r>
          </a:p>
          <a:p>
            <a:pPr lvl="1"/>
            <a:r>
              <a:rPr lang="en-GB" dirty="0"/>
              <a:t>Nice project with no experience</a:t>
            </a:r>
          </a:p>
          <a:p>
            <a:pPr lvl="1"/>
            <a:r>
              <a:rPr lang="en-GB" dirty="0"/>
              <a:t>Almost all requirements fulfilled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0C1F6-14C4-493D-BA16-6D9304ED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F70BFA-03C8-40BE-B05E-AC8FCED8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8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Löwenzahn">
            <a:extLst>
              <a:ext uri="{FF2B5EF4-FFF2-40B4-BE49-F238E27FC236}">
                <a16:creationId xmlns:a16="http://schemas.microsoft.com/office/drawing/2014/main" id="{884DD6B2-9EFE-47E4-BD0C-E632E0B8D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1498" y="2726803"/>
            <a:ext cx="4446607" cy="44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442C6-2165-4672-BC16-490F3AA9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B95B7-61AF-41EB-B67C-12F1A9C3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https://github.com/BuecAle/TournamentGenerator_ISD/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9ECDD-DCA9-411E-851F-D333A2C2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CF02A2-B3D5-488C-9D2D-4FB85ED1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9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2C8B20-0BF5-41BD-9BD3-E698EF9D9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44" y="2549576"/>
            <a:ext cx="6911111" cy="27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83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Tournament Generator Start your own Tournament now!</vt:lpstr>
      <vt:lpstr>Agenda</vt:lpstr>
      <vt:lpstr>Project Group &amp; Project Aim</vt:lpstr>
      <vt:lpstr>Project Description</vt:lpstr>
      <vt:lpstr>Live Demonstration</vt:lpstr>
      <vt:lpstr>Code Quality</vt:lpstr>
      <vt:lpstr>Challenges</vt:lpstr>
      <vt:lpstr>Highlights</vt:lpstr>
      <vt:lpstr>Version Control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Generator Start your own Tournament now!</dc:title>
  <dc:creator>josef.hilti@landtag.li</dc:creator>
  <cp:lastModifiedBy>josef.hilti@landtag.li</cp:lastModifiedBy>
  <cp:revision>18</cp:revision>
  <dcterms:created xsi:type="dcterms:W3CDTF">2020-12-16T14:11:13Z</dcterms:created>
  <dcterms:modified xsi:type="dcterms:W3CDTF">2020-12-16T21:53:05Z</dcterms:modified>
</cp:coreProperties>
</file>