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B79F-2141-4563-B1E6-46321174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123A07-CCBF-49DA-AD6D-17EDF790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29417-C331-40F0-9156-27759C30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CFB103-8EDA-425C-B251-A80DC8E04ABB}" type="datetimeFigureOut">
              <a:rPr lang="de-CH" smtClean="0"/>
              <a:pPr/>
              <a:t>16.12.2020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305A9-F25E-4646-93FC-B5B8ED7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ABDFA-2E05-4CB8-8C10-66827B63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6D870CD-811C-4FD9-AD96-61ACC0BBA4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4392"/>
            <a:ext cx="3705225" cy="5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3B580-76EC-4B59-B245-1DF50C35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CBCE6-9885-4F8B-8991-5A01B20A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FC7E7-7C65-4B13-A702-402F75BC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8BEC4-2AA1-4712-9A96-CF0F1C53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B44DF-F0B6-4255-8FB7-BDADD73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151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751770-BB1F-4C43-98F4-F0B1380F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BF7A34-E5DB-4934-86F6-B1DCEB37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D9F13-F3EB-4E5B-8DCA-0EF8AB40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14D56-C4E1-4969-981E-8EC267C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EB031-6437-4789-84C5-DD8013C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27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8CC84-DE67-4B5F-A69F-00F9C4F8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1B37F-D03B-4C56-82C5-4DF35D08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EA28-66A2-4C93-8766-592F8E05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55CFB103-8EDA-425C-B251-A80DC8E04ABB}" type="datetimeFigureOut">
              <a:rPr lang="de-CH" smtClean="0"/>
              <a:pPr/>
              <a:t>16.12.2020</a:t>
            </a:fld>
            <a:endParaRPr lang="de-CH" b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962A8-2E16-4023-AA3A-A605E472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11719-FFA1-49AF-930F-A0A87D7D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755DBE-F010-4615-9C63-FC599E17010A}" type="slidenum">
              <a:rPr lang="de-CH" smtClean="0"/>
              <a:pPr/>
              <a:t>‹Nr.›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C9CDFDB-F264-49D6-85A8-8F42D5A8E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327046"/>
            <a:ext cx="2295525" cy="3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200B2-C205-48BC-BFA9-A46D3471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C6B8D-1F5E-4377-9436-5AFA98F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FE50F-AC95-4A76-A3AC-5D8F5738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BD26E-85B3-4DAA-BD29-2A999FC7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6A98-EFD3-459F-ACD2-086CD567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5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B96B4-583D-487F-BDBC-3446B817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FC545-7049-416F-B2F6-E73823BEA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308E-ADFA-44B2-AC05-E8673495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68BD4E-9AE4-4D10-BB83-6B94556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1A6F3C-C093-4653-8A2A-1CF7AAC7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CEA80E-48DF-420E-9FBF-BB8C48AA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28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C7B48-C342-4F24-ACE3-198BDB12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A9F2C-726A-46E5-BE67-5781FCDF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EDE1A-3045-458C-BE4D-7E089A55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B635C8-572A-48B0-9797-2039F880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C51424-69B8-4535-81A1-77B65D0B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065F5D-59A2-4234-A68B-B76FED1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0591A9-839C-4EC6-BEFF-7ED7FF67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1C6DA8-14B9-4A0E-A84C-DCA29245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09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3FFA9-B6F4-45FE-9ADE-B4A06036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8D40C6-1973-41DB-B050-F4A11DB6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EA6870-5A83-4055-A1B9-52D6B344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229EE-601A-43CF-8771-ED85125C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2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456FC6-E2FB-4C27-ACAF-C3A96C31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6F211A-795A-461E-ADF1-86E3283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DCE4E-EE86-441E-91B3-6D1AE8F3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83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910CC-F3FC-4822-825E-53C337EE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40819-29CD-43F7-990B-CB80C9C4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52EC0-C679-4B17-9B15-0076BFC0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DFFFF-0E53-41D5-8093-942A6DA5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B60AF8-B2ED-455D-A7B5-240D9754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6F9B7-B1D7-46D8-936F-D336F609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8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B292-E72B-4E4F-BB5C-7F8AFD94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AB03C-1A4C-4D52-A9E9-27510F5A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BFC68A-893A-4C64-A06D-3184CE08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26AD0-744D-4DC2-BA38-5C925DD4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F08BD-0DF8-4C67-9EEA-0A3362C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42B329-B9C7-4231-ACF3-8A6FE96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3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4">
                <a:lumMod val="40000"/>
                <a:lumOff val="60000"/>
              </a:schemeClr>
            </a:gs>
            <a:gs pos="75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C99E6F-D752-4283-9E30-7378E61B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C0C31-9A0F-4FB5-AE00-D22C0FE8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890B5-D153-4EB2-A366-2EEE61787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EF7B8-0B7B-4D8C-9A7C-19DE55B6E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1E95B-EF0B-4EC8-8F9D-37C492A07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2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5F615-BC79-41C6-9868-3D58A2FE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Tournament Generator</a:t>
            </a:r>
            <a:b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your </a:t>
            </a:r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 Tournament </a:t>
            </a: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now!</a:t>
            </a:r>
            <a:endParaRPr lang="en-GB" sz="6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1F8C9A-2EA3-425B-891E-0432BBDA5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767"/>
            <a:ext cx="9144000" cy="1655762"/>
          </a:xfrm>
        </p:spPr>
        <p:txBody>
          <a:bodyPr/>
          <a:lstStyle/>
          <a:p>
            <a:r>
              <a:rPr lang="en-GB" dirty="0"/>
              <a:t>Information System Development</a:t>
            </a:r>
          </a:p>
          <a:p>
            <a:r>
              <a:rPr lang="en-GB" dirty="0"/>
              <a:t>Presentation group project </a:t>
            </a:r>
          </a:p>
          <a:p>
            <a:r>
              <a:rPr lang="en-GB" dirty="0"/>
              <a:t>Alexander </a:t>
            </a:r>
            <a:r>
              <a:rPr lang="en-GB" dirty="0" err="1"/>
              <a:t>Büchel</a:t>
            </a:r>
            <a:r>
              <a:rPr lang="en-GB" dirty="0"/>
              <a:t>, Fabio Hilti, Lucy Gannon</a:t>
            </a:r>
          </a:p>
        </p:txBody>
      </p:sp>
    </p:spTree>
    <p:extLst>
      <p:ext uri="{BB962C8B-B14F-4D97-AF65-F5344CB8AC3E}">
        <p14:creationId xmlns:p14="http://schemas.microsoft.com/office/powerpoint/2010/main" val="15161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09186-7827-4875-99AF-90665BF0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94A04-78A0-4BA0-A6C0-6F26D3E9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45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Tournament Generator Start your own Tournament now!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Tournament Generator Start your own Tournament now!</dc:title>
  <dc:creator>josef.hilti@landtag.li</dc:creator>
  <cp:lastModifiedBy>josef.hilti@landtag.li</cp:lastModifiedBy>
  <cp:revision>1</cp:revision>
  <dcterms:created xsi:type="dcterms:W3CDTF">2020-12-16T14:11:13Z</dcterms:created>
  <dcterms:modified xsi:type="dcterms:W3CDTF">2020-12-16T14:20:04Z</dcterms:modified>
</cp:coreProperties>
</file>