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7" r:id="rId7"/>
    <p:sldId id="268" r:id="rId8"/>
    <p:sldId id="269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A24"/>
    <a:srgbClr val="4A5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ACBFE-1B0F-4CFE-B6E1-AEFB826C33DB}" type="datetimeFigureOut">
              <a:rPr lang="de-DE" smtClean="0"/>
              <a:pPr/>
              <a:t>08.02.2015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DDC63-9F9C-4B35-8C82-88CE681B20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395536" y="5897764"/>
            <a:ext cx="8352928" cy="72008"/>
          </a:xfrm>
          <a:prstGeom prst="rect">
            <a:avLst/>
          </a:prstGeom>
          <a:solidFill>
            <a:srgbClr val="80BA24"/>
          </a:solidFill>
          <a:ln>
            <a:solidFill>
              <a:srgbClr val="80BA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513794" y="6021288"/>
            <a:ext cx="8136904" cy="72008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7824" y="6356350"/>
            <a:ext cx="3248000" cy="365125"/>
          </a:xfrm>
        </p:spPr>
        <p:txBody>
          <a:bodyPr/>
          <a:lstStyle/>
          <a:p>
            <a:r>
              <a:rPr lang="de-DE" dirty="0" smtClean="0"/>
              <a:t>Sebastian Büttner, Florian </a:t>
            </a:r>
            <a:r>
              <a:rPr lang="de-DE" dirty="0" err="1" smtClean="0"/>
              <a:t>Zorbach</a:t>
            </a:r>
            <a:r>
              <a:rPr lang="de-DE" dirty="0" smtClean="0"/>
              <a:t>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395536" y="5897764"/>
            <a:ext cx="8352928" cy="72008"/>
          </a:xfrm>
          <a:prstGeom prst="rect">
            <a:avLst/>
          </a:prstGeom>
          <a:solidFill>
            <a:srgbClr val="80BA24"/>
          </a:solidFill>
          <a:ln>
            <a:solidFill>
              <a:srgbClr val="80BA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513794" y="6021288"/>
            <a:ext cx="8136904" cy="72008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513794" y="1412776"/>
            <a:ext cx="8136904" cy="0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A63D-13AE-4D3E-A64E-D3139B04D18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THM_Logo_454x170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940152" y="188640"/>
            <a:ext cx="2882255" cy="1079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5471692"/>
            <a:ext cx="6984776" cy="648072"/>
          </a:xfrm>
        </p:spPr>
        <p:txBody>
          <a:bodyPr>
            <a:normAutofit fontScale="92500"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Sebastian Büttner, Florian </a:t>
            </a:r>
            <a:r>
              <a:rPr lang="de-DE" sz="2400" dirty="0" err="1" smtClean="0">
                <a:solidFill>
                  <a:schemeClr val="tx1"/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Zorbach</a:t>
            </a:r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, Fabian Möbus</a:t>
            </a:r>
            <a:endParaRPr lang="de-DE" sz="2400" dirty="0">
              <a:solidFill>
                <a:schemeClr val="tx1"/>
              </a:solidFill>
              <a:latin typeface="Arial" pitchFamily="34" charset="0"/>
              <a:ea typeface="Open Sans" pitchFamily="34" charset="0"/>
              <a:cs typeface="Arial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Arial" pitchFamily="34" charset="0"/>
                <a:cs typeface="Arial" pitchFamily="34" charset="0"/>
              </a:rPr>
              <a:t>Umsetzung einer Trackingsoftware</a:t>
            </a:r>
            <a:br>
              <a:rPr lang="de-DE" sz="3600" dirty="0" smtClean="0">
                <a:latin typeface="Arial" pitchFamily="34" charset="0"/>
                <a:cs typeface="Arial" pitchFamily="34" charset="0"/>
              </a:rPr>
            </a:br>
            <a:r>
              <a:rPr lang="de-DE" sz="3600" dirty="0" smtClean="0">
                <a:latin typeface="Arial" pitchFamily="34" charset="0"/>
                <a:cs typeface="Arial" pitchFamily="34" charset="0"/>
              </a:rPr>
              <a:t>am Beispiel eines</a:t>
            </a:r>
            <a:br>
              <a:rPr lang="de-DE" sz="3600" dirty="0" smtClean="0">
                <a:latin typeface="Arial" pitchFamily="34" charset="0"/>
                <a:cs typeface="Arial" pitchFamily="34" charset="0"/>
              </a:rPr>
            </a:b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Microsoft 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Kinect</a:t>
            </a:r>
            <a:r>
              <a:rPr lang="de-DE" sz="3600" dirty="0" smtClean="0">
                <a:latin typeface="Arial" pitchFamily="34" charset="0"/>
                <a:cs typeface="Arial" pitchFamily="34" charset="0"/>
              </a:rPr>
              <a:t> - Kamerasensors</a:t>
            </a:r>
            <a:endParaRPr lang="de-DE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Zustandsmodell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Schwierigkeiten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Kinect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FaceVACS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>
                <a:latin typeface="Arial" pitchFamily="34" charset="0"/>
                <a:cs typeface="Arial" pitchFamily="34" charset="0"/>
              </a:rPr>
              <a:t>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chwache Bildqualität erschwert</a:t>
            </a:r>
          </a:p>
          <a:p>
            <a:pPr lvl="1">
              <a:buNone/>
            </a:pPr>
            <a:r>
              <a:rPr lang="de-DE" dirty="0">
                <a:latin typeface="Arial" pitchFamily="34" charset="0"/>
                <a:cs typeface="Arial" pitchFamily="34" charset="0"/>
              </a:rPr>
              <a:t>	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Identifikation</a:t>
            </a: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Daten konsistent halten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Pfeil nach links und rechts 6"/>
          <p:cNvSpPr/>
          <p:nvPr/>
        </p:nvSpPr>
        <p:spPr>
          <a:xfrm>
            <a:off x="2181668" y="1788552"/>
            <a:ext cx="576064" cy="216024"/>
          </a:xfrm>
          <a:prstGeom prst="leftRightArrow">
            <a:avLst/>
          </a:prstGeom>
          <a:solidFill>
            <a:srgbClr val="80BA24"/>
          </a:solidFill>
          <a:ln>
            <a:solidFill>
              <a:srgbClr val="80BA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Agenda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Aufgabenstellung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Konzept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Durchführung</a:t>
            </a:r>
          </a:p>
          <a:p>
            <a:pPr lvl="1"/>
            <a:r>
              <a:rPr lang="de-DE" dirty="0" err="1" smtClean="0">
                <a:latin typeface="Arial" pitchFamily="34" charset="0"/>
                <a:cs typeface="Arial" pitchFamily="34" charset="0"/>
              </a:rPr>
              <a:t>Kinect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err="1" smtClean="0">
                <a:latin typeface="Arial" pitchFamily="34" charset="0"/>
                <a:cs typeface="Arial" pitchFamily="34" charset="0"/>
              </a:rPr>
              <a:t>FaceVACS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Zustandsmodell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Schwierigkeiten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Aufgabenstellung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biometrische Personendaten speichern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Benutzereingabe:</a:t>
            </a:r>
          </a:p>
          <a:p>
            <a:pPr lvl="1"/>
            <a:r>
              <a:rPr lang="de-DE" dirty="0">
                <a:latin typeface="Arial" pitchFamily="34" charset="0"/>
                <a:cs typeface="Arial" pitchFamily="34" charset="0"/>
              </a:rPr>
              <a:t>b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estimmte Person verfolgen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verfolgte Person wiedererkennen 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Sebastian Büttner, Florian </a:t>
            </a:r>
            <a:r>
              <a:rPr lang="de-DE" dirty="0" err="1" smtClean="0"/>
              <a:t>Zorbach</a:t>
            </a:r>
            <a:r>
              <a:rPr lang="de-DE" dirty="0" smtClean="0"/>
              <a:t>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Konzept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Kinect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Personendaten erfassen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Datenweitergabe an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FaceVACS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FaceVACS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Personen wiedererkennen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Abgleich mit Datenbank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 Zustandsmodell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Koordination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Zustandsübergänge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>
                <a:latin typeface="Arial" pitchFamily="34" charset="0"/>
                <a:cs typeface="Arial" pitchFamily="34" charset="0"/>
              </a:rPr>
              <a:t>Kinect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SkeletonStream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Personenerkennung (max. 6)</a:t>
            </a:r>
          </a:p>
          <a:p>
            <a:pPr lvl="2"/>
            <a:r>
              <a:rPr lang="de-DE" dirty="0" err="1" smtClean="0">
                <a:latin typeface="Arial" pitchFamily="34" charset="0"/>
                <a:cs typeface="Arial" pitchFamily="34" charset="0"/>
              </a:rPr>
              <a:t>SkeletonID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Joint-Informationen (Kopf, …)</a:t>
            </a:r>
          </a:p>
          <a:p>
            <a:pPr lvl="1"/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ColorStream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Auflösung: 1280 x 960 bei 12 FPS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Live-Bild 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>
                <a:latin typeface="Arial" pitchFamily="34" charset="0"/>
                <a:cs typeface="Arial" pitchFamily="34" charset="0"/>
              </a:rPr>
              <a:t>Kinect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WaitForBody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warte auf neue Person 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bei neuer Person im Sichtbereich</a:t>
            </a:r>
          </a:p>
          <a:p>
            <a:pPr lvl="2"/>
            <a:r>
              <a:rPr lang="de-DE" dirty="0" err="1" smtClean="0">
                <a:latin typeface="Arial" pitchFamily="34" charset="0"/>
                <a:cs typeface="Arial" pitchFamily="34" charset="0"/>
              </a:rPr>
              <a:t>SkeletonID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speichern</a:t>
            </a:r>
          </a:p>
          <a:p>
            <a:pPr lvl="2"/>
            <a:r>
              <a:rPr lang="de-DE" dirty="0" smtClean="0">
                <a:latin typeface="Arial" pitchFamily="34" charset="0"/>
                <a:cs typeface="Arial" pitchFamily="34" charset="0"/>
              </a:rPr>
              <a:t>Übergang zu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WaitTakePicture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>
                <a:latin typeface="Arial" pitchFamily="34" charset="0"/>
                <a:cs typeface="Arial" pitchFamily="34" charset="0"/>
              </a:rPr>
              <a:t>Kinect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WaitTakePicture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Person mit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SkeletonID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identifizieren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Joint-Informationen sammeln</a:t>
            </a:r>
          </a:p>
          <a:p>
            <a:pPr lvl="2"/>
            <a:r>
              <a:rPr lang="de-DE" dirty="0" smtClean="0">
                <a:latin typeface="Arial" pitchFamily="34" charset="0"/>
                <a:cs typeface="Arial" pitchFamily="34" charset="0"/>
              </a:rPr>
              <a:t>Kopf-Position ermitteln (X: … Y: …)</a:t>
            </a:r>
          </a:p>
          <a:p>
            <a:pPr lvl="2"/>
            <a:r>
              <a:rPr lang="de-DE" dirty="0" smtClean="0">
                <a:latin typeface="Arial" pitchFamily="34" charset="0"/>
                <a:cs typeface="Arial" pitchFamily="34" charset="0"/>
              </a:rPr>
              <a:t>Bitmap von Kopf erstellen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Bitmap an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FaceVACS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weitergeben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>
                <a:latin typeface="Arial" pitchFamily="34" charset="0"/>
                <a:cs typeface="Arial" pitchFamily="34" charset="0"/>
              </a:rPr>
              <a:t>Kinect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Tracking</a:t>
            </a: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>Person mit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SkeletonID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identifizieren</a:t>
            </a:r>
          </a:p>
          <a:p>
            <a:pPr lvl="2"/>
            <a:r>
              <a:rPr lang="de-DE" dirty="0" smtClean="0">
                <a:latin typeface="Arial" pitchFamily="34" charset="0"/>
                <a:cs typeface="Arial" pitchFamily="34" charset="0"/>
              </a:rPr>
              <a:t>Person verfolgen</a:t>
            </a:r>
          </a:p>
          <a:p>
            <a:pPr lvl="2"/>
            <a:r>
              <a:rPr lang="de-DE" dirty="0" smtClean="0">
                <a:latin typeface="Arial" pitchFamily="34" charset="0"/>
                <a:cs typeface="Arial" pitchFamily="34" charset="0"/>
              </a:rPr>
              <a:t>solange Fokus nicht verloren 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>
                <a:latin typeface="Arial" pitchFamily="34" charset="0"/>
                <a:cs typeface="Arial" pitchFamily="34" charset="0"/>
              </a:rPr>
              <a:t>FaceVACS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10.02.2015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Sebastian Büttner, Florian Zorbach, Fabian Möbus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63D-13AE-4D3E-A64E-D3139B04D18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Bildschirmpräsentation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Umsetzung einer Trackingsoftware am Beispiel eines Microsoft Kinect - Kamerasensors</vt:lpstr>
      <vt:lpstr>Agenda</vt:lpstr>
      <vt:lpstr>Aufgabenstellung</vt:lpstr>
      <vt:lpstr>Konzept</vt:lpstr>
      <vt:lpstr>Kinect</vt:lpstr>
      <vt:lpstr>Kinect</vt:lpstr>
      <vt:lpstr>Kinect</vt:lpstr>
      <vt:lpstr>Kinect</vt:lpstr>
      <vt:lpstr>FaceVACS</vt:lpstr>
      <vt:lpstr>Zustandsmodell</vt:lpstr>
      <vt:lpstr>Schwierigkeiten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Umsetzung einer Trackingsoftware am Beispiel eines Microsoft Kinect - Kamerasensors</dc:title>
  <dc:creator>Fabian</dc:creator>
  <cp:lastModifiedBy>Fabian</cp:lastModifiedBy>
  <cp:revision>126</cp:revision>
  <dcterms:created xsi:type="dcterms:W3CDTF">2015-02-07T09:03:21Z</dcterms:created>
  <dcterms:modified xsi:type="dcterms:W3CDTF">2015-02-08T15:55:22Z</dcterms:modified>
</cp:coreProperties>
</file>