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5940000" y="188640"/>
            <a:ext cx="2881800" cy="10789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190C11-2898-43BD-A14E-5A1EADEFF0A7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395640" y="5897880"/>
            <a:ext cx="8352720" cy="71640"/>
          </a:xfrm>
          <a:prstGeom prst="rect">
            <a:avLst/>
          </a:prstGeom>
          <a:solidFill>
            <a:srgbClr val="80ba24"/>
          </a:solidFill>
          <a:ln>
            <a:solidFill>
              <a:srgbClr val="80ba24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513720" y="6021360"/>
            <a:ext cx="8136720" cy="71640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6" descr=""/>
          <p:cNvPicPr/>
          <p:nvPr/>
        </p:nvPicPr>
        <p:blipFill>
          <a:blip r:embed="rId2"/>
          <a:stretch/>
        </p:blipFill>
        <p:spPr>
          <a:xfrm>
            <a:off x="5940000" y="188640"/>
            <a:ext cx="2881800" cy="10789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2988000" y="6356520"/>
            <a:ext cx="3247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263350-67B7-46D1-AF00-195AF57274F4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8" name="CustomShape 6"/>
          <p:cNvSpPr/>
          <p:nvPr/>
        </p:nvSpPr>
        <p:spPr>
          <a:xfrm>
            <a:off x="395640" y="5897880"/>
            <a:ext cx="8352720" cy="71640"/>
          </a:xfrm>
          <a:prstGeom prst="rect">
            <a:avLst/>
          </a:prstGeom>
          <a:solidFill>
            <a:srgbClr val="80ba24"/>
          </a:solidFill>
          <a:ln>
            <a:solidFill>
              <a:srgbClr val="80ba24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513720" y="6021360"/>
            <a:ext cx="8136720" cy="71640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513720" y="1412640"/>
            <a:ext cx="8136720" cy="360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fik 6" descr=""/>
          <p:cNvPicPr/>
          <p:nvPr/>
        </p:nvPicPr>
        <p:blipFill>
          <a:blip r:embed="rId2"/>
          <a:stretch/>
        </p:blipFill>
        <p:spPr>
          <a:xfrm>
            <a:off x="5940000" y="188640"/>
            <a:ext cx="2881800" cy="10789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Calibri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2988000" y="6356520"/>
            <a:ext cx="3247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45E452-44CC-403C-BC1B-6A86382F4038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1" name="CustomShape 6"/>
          <p:cNvSpPr/>
          <p:nvPr/>
        </p:nvSpPr>
        <p:spPr>
          <a:xfrm>
            <a:off x="395640" y="5897880"/>
            <a:ext cx="8352720" cy="71640"/>
          </a:xfrm>
          <a:prstGeom prst="rect">
            <a:avLst/>
          </a:prstGeom>
          <a:solidFill>
            <a:srgbClr val="80ba24"/>
          </a:solidFill>
          <a:ln>
            <a:solidFill>
              <a:srgbClr val="80ba24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7"/>
          <p:cNvSpPr/>
          <p:nvPr/>
        </p:nvSpPr>
        <p:spPr>
          <a:xfrm>
            <a:off x="513720" y="6021360"/>
            <a:ext cx="8136720" cy="71640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513720" y="1412640"/>
            <a:ext cx="8136720" cy="360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15640" y="5471640"/>
            <a:ext cx="6984360" cy="6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Open Sans"/>
              </a:rPr>
              <a:t>Sebastian Büttner, Florian Zorbach, Fabian Möbus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85800" y="2130480"/>
            <a:ext cx="7772040" cy="194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3600" strike="noStrike">
                <a:solidFill>
                  <a:srgbClr val="000000"/>
                </a:solidFill>
                <a:latin typeface="Arial"/>
              </a:rPr>
              <a:t>Umsetzung einer Trackingsoftware</a:t>
            </a:r>
            <a:r>
              <a:rPr lang="de-DE" sz="36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de-DE" sz="3600" strike="noStrike">
                <a:solidFill>
                  <a:srgbClr val="000000"/>
                </a:solidFill>
                <a:latin typeface="Arial"/>
              </a:rPr>
              <a:t>am Beispiel eines</a:t>
            </a:r>
            <a:r>
              <a:rPr lang="de-DE" sz="36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i="1" lang="de-DE" sz="3600" strike="noStrike">
                <a:solidFill>
                  <a:srgbClr val="000000"/>
                </a:solidFill>
                <a:latin typeface="Arial"/>
              </a:rPr>
              <a:t>Microsoft Kinect</a:t>
            </a:r>
            <a:r>
              <a:rPr lang="de-DE" sz="3600" strike="noStrike">
                <a:solidFill>
                  <a:srgbClr val="000000"/>
                </a:solidFill>
                <a:latin typeface="Arial"/>
              </a:rPr>
              <a:t> - Kamerasensors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Zustandsmodell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7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47CED3D-8F9B-44A8-A2B8-FB72C1251B56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3822840" y="20246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WaitForBody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64746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WaitTakePicture</a:t>
            </a:r>
            <a:endParaRPr/>
          </a:p>
        </p:txBody>
      </p:sp>
      <p:sp>
        <p:nvSpPr>
          <p:cNvPr id="176" name="CustomShape 7"/>
          <p:cNvSpPr/>
          <p:nvPr/>
        </p:nvSpPr>
        <p:spPr>
          <a:xfrm>
            <a:off x="510300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Identify</a:t>
            </a:r>
            <a:endParaRPr/>
          </a:p>
        </p:txBody>
      </p:sp>
      <p:sp>
        <p:nvSpPr>
          <p:cNvPr id="177" name="CustomShape 8"/>
          <p:cNvSpPr/>
          <p:nvPr/>
        </p:nvSpPr>
        <p:spPr>
          <a:xfrm>
            <a:off x="226836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TrackingDecision</a:t>
            </a:r>
            <a:endParaRPr/>
          </a:p>
        </p:txBody>
      </p:sp>
      <p:sp>
        <p:nvSpPr>
          <p:cNvPr id="178" name="CustomShape 9"/>
          <p:cNvSpPr/>
          <p:nvPr/>
        </p:nvSpPr>
        <p:spPr>
          <a:xfrm>
            <a:off x="73152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</a:t>
            </a:r>
            <a:endParaRPr/>
          </a:p>
        </p:txBody>
      </p:sp>
      <p:sp>
        <p:nvSpPr>
          <p:cNvPr id="179" name="CustomShape 10"/>
          <p:cNvSpPr/>
          <p:nvPr/>
        </p:nvSpPr>
        <p:spPr>
          <a:xfrm>
            <a:off x="27432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SwitchTarget</a:t>
            </a:r>
            <a:endParaRPr/>
          </a:p>
        </p:txBody>
      </p:sp>
      <p:sp>
        <p:nvSpPr>
          <p:cNvPr id="180" name="CustomShape 11"/>
          <p:cNvSpPr/>
          <p:nvPr/>
        </p:nvSpPr>
        <p:spPr>
          <a:xfrm>
            <a:off x="5103000" y="38534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Learn</a:t>
            </a:r>
            <a:endParaRPr/>
          </a:p>
        </p:txBody>
      </p:sp>
      <p:cxnSp>
        <p:nvCxnSpPr>
          <p:cNvPr id="181" name="Line 12"/>
          <p:cNvCxnSpPr>
            <a:stCxn id="174" idx="3"/>
            <a:endCxn id="175" idx="0"/>
          </p:cNvCxnSpPr>
          <p:nvPr/>
        </p:nvCxnSpPr>
        <p:spPr>
          <a:xfrm>
            <a:off x="5468760" y="2253240"/>
            <a:ext cx="182916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2" name="Line 13"/>
          <p:cNvCxnSpPr>
            <a:stCxn id="175" idx="2"/>
            <a:endCxn id="176" idx="3"/>
          </p:cNvCxnSpPr>
          <p:nvPr/>
        </p:nvCxnSpPr>
        <p:spPr>
          <a:xfrm flipH="1">
            <a:off x="6748920" y="3579120"/>
            <a:ext cx="54900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3" name="Line 14"/>
          <p:cNvCxnSpPr>
            <a:stCxn id="176" idx="0"/>
            <a:endCxn id="180" idx="2"/>
          </p:cNvCxnSpPr>
          <p:nvPr/>
        </p:nvCxnSpPr>
        <p:spPr>
          <a:xfrm flipV="1">
            <a:off x="5925960" y="4310640"/>
            <a:ext cx="360" cy="7318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4" name="Line 15"/>
          <p:cNvCxnSpPr>
            <a:stCxn id="176" idx="1"/>
            <a:endCxn id="177" idx="3"/>
          </p:cNvCxnSpPr>
          <p:nvPr/>
        </p:nvCxnSpPr>
        <p:spPr>
          <a:xfrm flipH="1">
            <a:off x="3914280" y="5270760"/>
            <a:ext cx="118908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5" name="Line 16"/>
          <p:cNvCxnSpPr>
            <a:stCxn id="180" idx="0"/>
            <a:endCxn id="174" idx="2"/>
          </p:cNvCxnSpPr>
          <p:nvPr/>
        </p:nvCxnSpPr>
        <p:spPr>
          <a:xfrm flipH="1" flipV="1">
            <a:off x="4645800" y="2481840"/>
            <a:ext cx="1280520" cy="13719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6" name="Line 17"/>
          <p:cNvCxnSpPr>
            <a:stCxn id="179" idx="2"/>
            <a:endCxn id="178" idx="2"/>
          </p:cNvCxnSpPr>
          <p:nvPr/>
        </p:nvCxnSpPr>
        <p:spPr>
          <a:xfrm flipH="1">
            <a:off x="1554480" y="35791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7" name="Line 18"/>
          <p:cNvCxnSpPr>
            <a:stCxn id="177" idx="1"/>
            <a:endCxn id="178" idx="2"/>
          </p:cNvCxnSpPr>
          <p:nvPr/>
        </p:nvCxnSpPr>
        <p:spPr>
          <a:xfrm flipH="1" flipV="1">
            <a:off x="1554480" y="3579120"/>
            <a:ext cx="71424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8" name="Line 19"/>
          <p:cNvCxnSpPr>
            <a:stCxn id="178" idx="0"/>
            <a:endCxn id="179" idx="0"/>
          </p:cNvCxnSpPr>
          <p:nvPr/>
        </p:nvCxnSpPr>
        <p:spPr>
          <a:xfrm>
            <a:off x="1554480" y="31219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9" name="Line 20"/>
          <p:cNvCxnSpPr>
            <a:stCxn id="178" idx="0"/>
            <a:endCxn id="174" idx="1"/>
          </p:cNvCxnSpPr>
          <p:nvPr/>
        </p:nvCxnSpPr>
        <p:spPr>
          <a:xfrm flipV="1">
            <a:off x="1554480" y="2253240"/>
            <a:ext cx="226872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90" name="TextShape 21"/>
          <p:cNvSpPr txBox="1"/>
          <p:nvPr/>
        </p:nvSpPr>
        <p:spPr>
          <a:xfrm>
            <a:off x="6108840" y="1841760"/>
            <a:ext cx="2103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Unidentifizierte Person entdeckt</a:t>
            </a:r>
            <a:endParaRPr/>
          </a:p>
        </p:txBody>
      </p:sp>
      <p:cxnSp>
        <p:nvCxnSpPr>
          <p:cNvPr id="191" name="Line 22"/>
          <p:cNvCxnSpPr>
            <a:stCxn id="174" idx="0"/>
            <a:endCxn id="178" idx="0"/>
          </p:cNvCxnSpPr>
          <p:nvPr/>
        </p:nvCxnSpPr>
        <p:spPr>
          <a:xfrm flipH="1">
            <a:off x="1554480" y="2024640"/>
            <a:ext cx="3091680" cy="1097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92" name="Line 23"/>
          <p:cNvCxnSpPr>
            <a:stCxn id="176" idx="1"/>
            <a:endCxn id="174" idx="2"/>
          </p:cNvCxnSpPr>
          <p:nvPr/>
        </p:nvCxnSpPr>
        <p:spPr>
          <a:xfrm flipH="1" flipV="1">
            <a:off x="4645800" y="2481840"/>
            <a:ext cx="457560" cy="27892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93" name="Line 24"/>
          <p:cNvCxnSpPr>
            <a:stCxn id="177" idx="0"/>
            <a:endCxn id="174" idx="2"/>
          </p:cNvCxnSpPr>
          <p:nvPr/>
        </p:nvCxnSpPr>
        <p:spPr>
          <a:xfrm flipV="1">
            <a:off x="3091320" y="2481840"/>
            <a:ext cx="1554840" cy="2560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Zustandsmodell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9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A738FF8-0F7C-4664-B962-E19846B2B6F9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98" name="CustomShape 5"/>
          <p:cNvSpPr/>
          <p:nvPr/>
        </p:nvSpPr>
        <p:spPr>
          <a:xfrm>
            <a:off x="3822840" y="20246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WaitForBody</a:t>
            </a:r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64746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WaitTakePicture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510300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Identify</a:t>
            </a:r>
            <a:endParaRPr/>
          </a:p>
        </p:txBody>
      </p:sp>
      <p:sp>
        <p:nvSpPr>
          <p:cNvPr id="201" name="CustomShape 8"/>
          <p:cNvSpPr/>
          <p:nvPr/>
        </p:nvSpPr>
        <p:spPr>
          <a:xfrm>
            <a:off x="226836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TrackingDecision</a:t>
            </a:r>
            <a:endParaRPr/>
          </a:p>
        </p:txBody>
      </p:sp>
      <p:sp>
        <p:nvSpPr>
          <p:cNvPr id="202" name="CustomShape 9"/>
          <p:cNvSpPr/>
          <p:nvPr/>
        </p:nvSpPr>
        <p:spPr>
          <a:xfrm>
            <a:off x="73152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</a:t>
            </a:r>
            <a:endParaRPr/>
          </a:p>
        </p:txBody>
      </p:sp>
      <p:sp>
        <p:nvSpPr>
          <p:cNvPr id="203" name="CustomShape 10"/>
          <p:cNvSpPr/>
          <p:nvPr/>
        </p:nvSpPr>
        <p:spPr>
          <a:xfrm>
            <a:off x="27432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SwitchTarget</a:t>
            </a:r>
            <a:endParaRPr/>
          </a:p>
        </p:txBody>
      </p:sp>
      <p:sp>
        <p:nvSpPr>
          <p:cNvPr id="204" name="CustomShape 11"/>
          <p:cNvSpPr/>
          <p:nvPr/>
        </p:nvSpPr>
        <p:spPr>
          <a:xfrm>
            <a:off x="5103000" y="38534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Learn</a:t>
            </a:r>
            <a:endParaRPr/>
          </a:p>
        </p:txBody>
      </p:sp>
      <p:cxnSp>
        <p:nvCxnSpPr>
          <p:cNvPr id="205" name="Line 12"/>
          <p:cNvCxnSpPr>
            <a:stCxn id="198" idx="3"/>
            <a:endCxn id="199" idx="0"/>
          </p:cNvCxnSpPr>
          <p:nvPr/>
        </p:nvCxnSpPr>
        <p:spPr>
          <a:xfrm>
            <a:off x="5468760" y="2253240"/>
            <a:ext cx="182916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6" name="Line 13"/>
          <p:cNvCxnSpPr>
            <a:stCxn id="199" idx="2"/>
            <a:endCxn id="200" idx="3"/>
          </p:cNvCxnSpPr>
          <p:nvPr/>
        </p:nvCxnSpPr>
        <p:spPr>
          <a:xfrm flipH="1">
            <a:off x="6748920" y="3579120"/>
            <a:ext cx="54900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7" name="Line 14"/>
          <p:cNvCxnSpPr>
            <a:stCxn id="200" idx="0"/>
            <a:endCxn id="204" idx="2"/>
          </p:cNvCxnSpPr>
          <p:nvPr/>
        </p:nvCxnSpPr>
        <p:spPr>
          <a:xfrm flipV="1">
            <a:off x="5925960" y="4310640"/>
            <a:ext cx="360" cy="7318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8" name="Line 15"/>
          <p:cNvCxnSpPr>
            <a:stCxn id="200" idx="1"/>
            <a:endCxn id="201" idx="3"/>
          </p:cNvCxnSpPr>
          <p:nvPr/>
        </p:nvCxnSpPr>
        <p:spPr>
          <a:xfrm flipH="1">
            <a:off x="3914280" y="5270760"/>
            <a:ext cx="118908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9" name="Line 16"/>
          <p:cNvCxnSpPr>
            <a:stCxn id="204" idx="0"/>
            <a:endCxn id="198" idx="2"/>
          </p:cNvCxnSpPr>
          <p:nvPr/>
        </p:nvCxnSpPr>
        <p:spPr>
          <a:xfrm flipH="1" flipV="1">
            <a:off x="4645800" y="2481840"/>
            <a:ext cx="1280520" cy="13719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10" name="Line 17"/>
          <p:cNvCxnSpPr>
            <a:stCxn id="203" idx="2"/>
            <a:endCxn id="202" idx="2"/>
          </p:cNvCxnSpPr>
          <p:nvPr/>
        </p:nvCxnSpPr>
        <p:spPr>
          <a:xfrm flipH="1">
            <a:off x="1554480" y="35791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11" name="Line 18"/>
          <p:cNvCxnSpPr>
            <a:stCxn id="201" idx="1"/>
            <a:endCxn id="202" idx="2"/>
          </p:cNvCxnSpPr>
          <p:nvPr/>
        </p:nvCxnSpPr>
        <p:spPr>
          <a:xfrm flipH="1" flipV="1">
            <a:off x="1554480" y="3579120"/>
            <a:ext cx="71424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12" name="Line 19"/>
          <p:cNvCxnSpPr>
            <a:stCxn id="202" idx="0"/>
            <a:endCxn id="203" idx="0"/>
          </p:cNvCxnSpPr>
          <p:nvPr/>
        </p:nvCxnSpPr>
        <p:spPr>
          <a:xfrm>
            <a:off x="1554480" y="31219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13" name="Line 20"/>
          <p:cNvCxnSpPr>
            <a:stCxn id="202" idx="0"/>
            <a:endCxn id="198" idx="1"/>
          </p:cNvCxnSpPr>
          <p:nvPr/>
        </p:nvCxnSpPr>
        <p:spPr>
          <a:xfrm flipV="1">
            <a:off x="1554480" y="2253240"/>
            <a:ext cx="226872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14" name="TextShape 21"/>
          <p:cNvSpPr txBox="1"/>
          <p:nvPr/>
        </p:nvSpPr>
        <p:spPr>
          <a:xfrm>
            <a:off x="6108840" y="1841760"/>
            <a:ext cx="2103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Unidentifizierte Person entdeckt</a:t>
            </a:r>
            <a:endParaRPr/>
          </a:p>
        </p:txBody>
      </p:sp>
      <p:cxnSp>
        <p:nvCxnSpPr>
          <p:cNvPr id="215" name="Line 22"/>
          <p:cNvCxnSpPr>
            <a:stCxn id="198" idx="0"/>
            <a:endCxn id="202" idx="0"/>
          </p:cNvCxnSpPr>
          <p:nvPr/>
        </p:nvCxnSpPr>
        <p:spPr>
          <a:xfrm flipH="1">
            <a:off x="1554480" y="2024640"/>
            <a:ext cx="3091680" cy="1097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16" name="TextShape 23"/>
          <p:cNvSpPr txBox="1"/>
          <p:nvPr/>
        </p:nvSpPr>
        <p:spPr>
          <a:xfrm>
            <a:off x="7315200" y="3624840"/>
            <a:ext cx="20116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5 Portaitaufnahmen gemacht</a:t>
            </a:r>
            <a:endParaRPr/>
          </a:p>
        </p:txBody>
      </p:sp>
      <p:cxnSp>
        <p:nvCxnSpPr>
          <p:cNvPr id="217" name="Line 24"/>
          <p:cNvCxnSpPr>
            <a:stCxn id="200" idx="1"/>
            <a:endCxn id="198" idx="2"/>
          </p:cNvCxnSpPr>
          <p:nvPr/>
        </p:nvCxnSpPr>
        <p:spPr>
          <a:xfrm flipH="1" flipV="1">
            <a:off x="4645800" y="2481840"/>
            <a:ext cx="457560" cy="27892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18" name="Line 25"/>
          <p:cNvCxnSpPr>
            <a:stCxn id="201" idx="0"/>
            <a:endCxn id="198" idx="2"/>
          </p:cNvCxnSpPr>
          <p:nvPr/>
        </p:nvCxnSpPr>
        <p:spPr>
          <a:xfrm flipV="1">
            <a:off x="3091320" y="2481840"/>
            <a:ext cx="1554840" cy="2560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Zustandsmodell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221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2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6F9E6ED-BD21-4C21-8242-6B25FF392975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3822840" y="20246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WaitForBody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>
            <a:off x="64746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WaitTakePicture</a:t>
            </a:r>
            <a:endParaRPr/>
          </a:p>
        </p:txBody>
      </p:sp>
      <p:sp>
        <p:nvSpPr>
          <p:cNvPr id="225" name="CustomShape 7"/>
          <p:cNvSpPr/>
          <p:nvPr/>
        </p:nvSpPr>
        <p:spPr>
          <a:xfrm>
            <a:off x="510300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Identify</a:t>
            </a:r>
            <a:endParaRPr/>
          </a:p>
        </p:txBody>
      </p:sp>
      <p:sp>
        <p:nvSpPr>
          <p:cNvPr id="226" name="CustomShape 8"/>
          <p:cNvSpPr/>
          <p:nvPr/>
        </p:nvSpPr>
        <p:spPr>
          <a:xfrm>
            <a:off x="226836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TrackingDecision</a:t>
            </a:r>
            <a:endParaRPr/>
          </a:p>
        </p:txBody>
      </p:sp>
      <p:sp>
        <p:nvSpPr>
          <p:cNvPr id="227" name="CustomShape 9"/>
          <p:cNvSpPr/>
          <p:nvPr/>
        </p:nvSpPr>
        <p:spPr>
          <a:xfrm>
            <a:off x="73152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</a:t>
            </a:r>
            <a:endParaRPr/>
          </a:p>
        </p:txBody>
      </p:sp>
      <p:sp>
        <p:nvSpPr>
          <p:cNvPr id="228" name="CustomShape 10"/>
          <p:cNvSpPr/>
          <p:nvPr/>
        </p:nvSpPr>
        <p:spPr>
          <a:xfrm>
            <a:off x="27432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SwitchTarget</a:t>
            </a:r>
            <a:endParaRPr/>
          </a:p>
        </p:txBody>
      </p:sp>
      <p:sp>
        <p:nvSpPr>
          <p:cNvPr id="229" name="CustomShape 11"/>
          <p:cNvSpPr/>
          <p:nvPr/>
        </p:nvSpPr>
        <p:spPr>
          <a:xfrm>
            <a:off x="5103000" y="38534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Learn</a:t>
            </a:r>
            <a:endParaRPr/>
          </a:p>
        </p:txBody>
      </p:sp>
      <p:cxnSp>
        <p:nvCxnSpPr>
          <p:cNvPr id="230" name="Line 12"/>
          <p:cNvCxnSpPr>
            <a:stCxn id="223" idx="3"/>
            <a:endCxn id="224" idx="0"/>
          </p:cNvCxnSpPr>
          <p:nvPr/>
        </p:nvCxnSpPr>
        <p:spPr>
          <a:xfrm>
            <a:off x="5468760" y="2253240"/>
            <a:ext cx="182916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1" name="Line 13"/>
          <p:cNvCxnSpPr>
            <a:stCxn id="224" idx="2"/>
            <a:endCxn id="225" idx="3"/>
          </p:cNvCxnSpPr>
          <p:nvPr/>
        </p:nvCxnSpPr>
        <p:spPr>
          <a:xfrm flipH="1">
            <a:off x="6748920" y="3579120"/>
            <a:ext cx="54900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2" name="Line 14"/>
          <p:cNvCxnSpPr>
            <a:stCxn id="225" idx="0"/>
            <a:endCxn id="229" idx="2"/>
          </p:cNvCxnSpPr>
          <p:nvPr/>
        </p:nvCxnSpPr>
        <p:spPr>
          <a:xfrm flipV="1">
            <a:off x="5925960" y="4310640"/>
            <a:ext cx="360" cy="7318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3" name="Line 15"/>
          <p:cNvCxnSpPr>
            <a:stCxn id="225" idx="1"/>
            <a:endCxn id="226" idx="3"/>
          </p:cNvCxnSpPr>
          <p:nvPr/>
        </p:nvCxnSpPr>
        <p:spPr>
          <a:xfrm flipH="1">
            <a:off x="3914280" y="5270760"/>
            <a:ext cx="118908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4" name="Line 16"/>
          <p:cNvCxnSpPr>
            <a:stCxn id="229" idx="0"/>
            <a:endCxn id="223" idx="2"/>
          </p:cNvCxnSpPr>
          <p:nvPr/>
        </p:nvCxnSpPr>
        <p:spPr>
          <a:xfrm flipH="1" flipV="1">
            <a:off x="4645800" y="2481840"/>
            <a:ext cx="1280520" cy="13719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5" name="Line 17"/>
          <p:cNvCxnSpPr>
            <a:stCxn id="228" idx="2"/>
            <a:endCxn id="227" idx="2"/>
          </p:cNvCxnSpPr>
          <p:nvPr/>
        </p:nvCxnSpPr>
        <p:spPr>
          <a:xfrm flipH="1">
            <a:off x="1554480" y="35791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6" name="Line 18"/>
          <p:cNvCxnSpPr>
            <a:stCxn id="226" idx="1"/>
            <a:endCxn id="227" idx="2"/>
          </p:cNvCxnSpPr>
          <p:nvPr/>
        </p:nvCxnSpPr>
        <p:spPr>
          <a:xfrm flipH="1" flipV="1">
            <a:off x="1554480" y="3579120"/>
            <a:ext cx="71424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7" name="Line 19"/>
          <p:cNvCxnSpPr>
            <a:stCxn id="227" idx="0"/>
            <a:endCxn id="228" idx="0"/>
          </p:cNvCxnSpPr>
          <p:nvPr/>
        </p:nvCxnSpPr>
        <p:spPr>
          <a:xfrm>
            <a:off x="1554480" y="31219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8" name="Line 20"/>
          <p:cNvCxnSpPr>
            <a:stCxn id="227" idx="0"/>
            <a:endCxn id="223" idx="1"/>
          </p:cNvCxnSpPr>
          <p:nvPr/>
        </p:nvCxnSpPr>
        <p:spPr>
          <a:xfrm flipV="1">
            <a:off x="1554480" y="2253240"/>
            <a:ext cx="226872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39" name="TextShape 21"/>
          <p:cNvSpPr txBox="1"/>
          <p:nvPr/>
        </p:nvSpPr>
        <p:spPr>
          <a:xfrm>
            <a:off x="6108840" y="1841760"/>
            <a:ext cx="2103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Unidentifizierte Person entdeckt</a:t>
            </a:r>
            <a:endParaRPr/>
          </a:p>
        </p:txBody>
      </p:sp>
      <p:cxnSp>
        <p:nvCxnSpPr>
          <p:cNvPr id="240" name="Line 22"/>
          <p:cNvCxnSpPr>
            <a:stCxn id="223" idx="0"/>
            <a:endCxn id="227" idx="0"/>
          </p:cNvCxnSpPr>
          <p:nvPr/>
        </p:nvCxnSpPr>
        <p:spPr>
          <a:xfrm flipH="1">
            <a:off x="1554480" y="2024640"/>
            <a:ext cx="3091680" cy="1097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41" name="TextShape 23"/>
          <p:cNvSpPr txBox="1"/>
          <p:nvPr/>
        </p:nvSpPr>
        <p:spPr>
          <a:xfrm>
            <a:off x="7315200" y="3624840"/>
            <a:ext cx="20116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5 Portaitaufnahmen gemacht</a:t>
            </a:r>
            <a:endParaRPr/>
          </a:p>
        </p:txBody>
      </p:sp>
      <p:sp>
        <p:nvSpPr>
          <p:cNvPr id="242" name="TextShape 24"/>
          <p:cNvSpPr txBox="1"/>
          <p:nvPr/>
        </p:nvSpPr>
        <p:spPr>
          <a:xfrm>
            <a:off x="5925960" y="455220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Unbekannt</a:t>
            </a:r>
            <a:endParaRPr/>
          </a:p>
        </p:txBody>
      </p:sp>
      <p:cxnSp>
        <p:nvCxnSpPr>
          <p:cNvPr id="243" name="Line 25"/>
          <p:cNvCxnSpPr>
            <a:stCxn id="225" idx="1"/>
            <a:endCxn id="223" idx="2"/>
          </p:cNvCxnSpPr>
          <p:nvPr/>
        </p:nvCxnSpPr>
        <p:spPr>
          <a:xfrm flipH="1" flipV="1">
            <a:off x="4645800" y="2481840"/>
            <a:ext cx="457560" cy="27892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44" name="TextShape 26"/>
          <p:cNvSpPr txBox="1"/>
          <p:nvPr/>
        </p:nvSpPr>
        <p:spPr>
          <a:xfrm>
            <a:off x="4114800" y="527076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Identifiziert</a:t>
            </a:r>
            <a:endParaRPr/>
          </a:p>
        </p:txBody>
      </p:sp>
      <p:sp>
        <p:nvSpPr>
          <p:cNvPr id="245" name="TextShape 27"/>
          <p:cNvSpPr txBox="1"/>
          <p:nvPr/>
        </p:nvSpPr>
        <p:spPr>
          <a:xfrm>
            <a:off x="4737240" y="449352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Unsicher</a:t>
            </a:r>
            <a:endParaRPr/>
          </a:p>
        </p:txBody>
      </p:sp>
      <p:cxnSp>
        <p:nvCxnSpPr>
          <p:cNvPr id="246" name="Line 28"/>
          <p:cNvCxnSpPr>
            <a:stCxn id="226" idx="0"/>
            <a:endCxn id="223" idx="2"/>
          </p:cNvCxnSpPr>
          <p:nvPr/>
        </p:nvCxnSpPr>
        <p:spPr>
          <a:xfrm flipV="1">
            <a:off x="3091320" y="2481840"/>
            <a:ext cx="1554840" cy="2560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Zustandsmodell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249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25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C7FC86-BAD0-4B16-A015-886676580E77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3822840" y="20246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WaitForBody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64746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WaitTakePicture</a:t>
            </a:r>
            <a:endParaRPr/>
          </a:p>
        </p:txBody>
      </p:sp>
      <p:sp>
        <p:nvSpPr>
          <p:cNvPr id="253" name="CustomShape 7"/>
          <p:cNvSpPr/>
          <p:nvPr/>
        </p:nvSpPr>
        <p:spPr>
          <a:xfrm>
            <a:off x="510300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Identify</a:t>
            </a:r>
            <a:endParaRPr/>
          </a:p>
        </p:txBody>
      </p:sp>
      <p:sp>
        <p:nvSpPr>
          <p:cNvPr id="254" name="CustomShape 8"/>
          <p:cNvSpPr/>
          <p:nvPr/>
        </p:nvSpPr>
        <p:spPr>
          <a:xfrm>
            <a:off x="226836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TrackingDecision</a:t>
            </a:r>
            <a:endParaRPr/>
          </a:p>
        </p:txBody>
      </p:sp>
      <p:sp>
        <p:nvSpPr>
          <p:cNvPr id="255" name="CustomShape 9"/>
          <p:cNvSpPr/>
          <p:nvPr/>
        </p:nvSpPr>
        <p:spPr>
          <a:xfrm>
            <a:off x="73152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</a:t>
            </a:r>
            <a:endParaRPr/>
          </a:p>
        </p:txBody>
      </p:sp>
      <p:sp>
        <p:nvSpPr>
          <p:cNvPr id="256" name="CustomShape 10"/>
          <p:cNvSpPr/>
          <p:nvPr/>
        </p:nvSpPr>
        <p:spPr>
          <a:xfrm>
            <a:off x="27432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SwitchTarget</a:t>
            </a:r>
            <a:endParaRPr/>
          </a:p>
        </p:txBody>
      </p:sp>
      <p:sp>
        <p:nvSpPr>
          <p:cNvPr id="257" name="CustomShape 11"/>
          <p:cNvSpPr/>
          <p:nvPr/>
        </p:nvSpPr>
        <p:spPr>
          <a:xfrm>
            <a:off x="5103000" y="38534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Learn</a:t>
            </a:r>
            <a:endParaRPr/>
          </a:p>
        </p:txBody>
      </p:sp>
      <p:cxnSp>
        <p:nvCxnSpPr>
          <p:cNvPr id="258" name="Line 12"/>
          <p:cNvCxnSpPr>
            <a:stCxn id="251" idx="3"/>
            <a:endCxn id="252" idx="0"/>
          </p:cNvCxnSpPr>
          <p:nvPr/>
        </p:nvCxnSpPr>
        <p:spPr>
          <a:xfrm>
            <a:off x="5468760" y="2253240"/>
            <a:ext cx="182916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59" name="Line 13"/>
          <p:cNvCxnSpPr>
            <a:stCxn id="252" idx="2"/>
            <a:endCxn id="253" idx="3"/>
          </p:cNvCxnSpPr>
          <p:nvPr/>
        </p:nvCxnSpPr>
        <p:spPr>
          <a:xfrm flipH="1">
            <a:off x="6748920" y="3579120"/>
            <a:ext cx="54900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0" name="Line 14"/>
          <p:cNvCxnSpPr>
            <a:stCxn id="253" idx="0"/>
            <a:endCxn id="257" idx="2"/>
          </p:cNvCxnSpPr>
          <p:nvPr/>
        </p:nvCxnSpPr>
        <p:spPr>
          <a:xfrm flipV="1">
            <a:off x="5925960" y="4310640"/>
            <a:ext cx="360" cy="7318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1" name="Line 15"/>
          <p:cNvCxnSpPr>
            <a:stCxn id="253" idx="1"/>
            <a:endCxn id="254" idx="3"/>
          </p:cNvCxnSpPr>
          <p:nvPr/>
        </p:nvCxnSpPr>
        <p:spPr>
          <a:xfrm flipH="1">
            <a:off x="3914280" y="5270760"/>
            <a:ext cx="118908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2" name="Line 16"/>
          <p:cNvCxnSpPr>
            <a:stCxn id="257" idx="0"/>
            <a:endCxn id="251" idx="2"/>
          </p:cNvCxnSpPr>
          <p:nvPr/>
        </p:nvCxnSpPr>
        <p:spPr>
          <a:xfrm flipH="1" flipV="1">
            <a:off x="4645800" y="2481840"/>
            <a:ext cx="1280520" cy="13719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3" name="Line 17"/>
          <p:cNvCxnSpPr>
            <a:stCxn id="256" idx="2"/>
            <a:endCxn id="255" idx="2"/>
          </p:cNvCxnSpPr>
          <p:nvPr/>
        </p:nvCxnSpPr>
        <p:spPr>
          <a:xfrm flipH="1">
            <a:off x="1554480" y="35791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4" name="Line 18"/>
          <p:cNvCxnSpPr>
            <a:stCxn id="254" idx="1"/>
            <a:endCxn id="255" idx="2"/>
          </p:cNvCxnSpPr>
          <p:nvPr/>
        </p:nvCxnSpPr>
        <p:spPr>
          <a:xfrm flipH="1" flipV="1">
            <a:off x="1554480" y="3579120"/>
            <a:ext cx="71424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5" name="Line 19"/>
          <p:cNvCxnSpPr>
            <a:stCxn id="255" idx="0"/>
            <a:endCxn id="256" idx="0"/>
          </p:cNvCxnSpPr>
          <p:nvPr/>
        </p:nvCxnSpPr>
        <p:spPr>
          <a:xfrm>
            <a:off x="1554480" y="31219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6" name="Line 20"/>
          <p:cNvCxnSpPr>
            <a:stCxn id="255" idx="0"/>
            <a:endCxn id="251" idx="1"/>
          </p:cNvCxnSpPr>
          <p:nvPr/>
        </p:nvCxnSpPr>
        <p:spPr>
          <a:xfrm flipV="1">
            <a:off x="1554480" y="2253240"/>
            <a:ext cx="226872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67" name="TextShape 21"/>
          <p:cNvSpPr txBox="1"/>
          <p:nvPr/>
        </p:nvSpPr>
        <p:spPr>
          <a:xfrm>
            <a:off x="6108840" y="1841760"/>
            <a:ext cx="2103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Unidentifizierte Person entdeckt</a:t>
            </a:r>
            <a:endParaRPr/>
          </a:p>
        </p:txBody>
      </p:sp>
      <p:cxnSp>
        <p:nvCxnSpPr>
          <p:cNvPr id="268" name="Line 22"/>
          <p:cNvCxnSpPr>
            <a:stCxn id="251" idx="0"/>
            <a:endCxn id="255" idx="0"/>
          </p:cNvCxnSpPr>
          <p:nvPr/>
        </p:nvCxnSpPr>
        <p:spPr>
          <a:xfrm flipH="1">
            <a:off x="1554480" y="2024640"/>
            <a:ext cx="3091680" cy="1097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69" name="TextShape 23"/>
          <p:cNvSpPr txBox="1"/>
          <p:nvPr/>
        </p:nvSpPr>
        <p:spPr>
          <a:xfrm>
            <a:off x="7315200" y="3624840"/>
            <a:ext cx="20116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5 Portaitaufnahmen gemacht</a:t>
            </a:r>
            <a:endParaRPr/>
          </a:p>
        </p:txBody>
      </p:sp>
      <p:sp>
        <p:nvSpPr>
          <p:cNvPr id="270" name="TextShape 24"/>
          <p:cNvSpPr txBox="1"/>
          <p:nvPr/>
        </p:nvSpPr>
        <p:spPr>
          <a:xfrm>
            <a:off x="5925960" y="455220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Unbekannt</a:t>
            </a:r>
            <a:endParaRPr/>
          </a:p>
        </p:txBody>
      </p:sp>
      <p:cxnSp>
        <p:nvCxnSpPr>
          <p:cNvPr id="271" name="Line 25"/>
          <p:cNvCxnSpPr>
            <a:stCxn id="253" idx="1"/>
            <a:endCxn id="251" idx="2"/>
          </p:cNvCxnSpPr>
          <p:nvPr/>
        </p:nvCxnSpPr>
        <p:spPr>
          <a:xfrm flipH="1" flipV="1">
            <a:off x="4645800" y="2481840"/>
            <a:ext cx="457560" cy="27892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72" name="TextShape 26"/>
          <p:cNvSpPr txBox="1"/>
          <p:nvPr/>
        </p:nvSpPr>
        <p:spPr>
          <a:xfrm>
            <a:off x="4114800" y="527076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Identifiziert</a:t>
            </a:r>
            <a:endParaRPr/>
          </a:p>
        </p:txBody>
      </p:sp>
      <p:sp>
        <p:nvSpPr>
          <p:cNvPr id="273" name="TextShape 27"/>
          <p:cNvSpPr txBox="1"/>
          <p:nvPr/>
        </p:nvSpPr>
        <p:spPr>
          <a:xfrm>
            <a:off x="4737240" y="449352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Unsicher</a:t>
            </a:r>
            <a:endParaRPr/>
          </a:p>
        </p:txBody>
      </p:sp>
      <p:sp>
        <p:nvSpPr>
          <p:cNvPr id="274" name="TextShape 28"/>
          <p:cNvSpPr txBox="1"/>
          <p:nvPr/>
        </p:nvSpPr>
        <p:spPr>
          <a:xfrm>
            <a:off x="1079640" y="473508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Ist Ziel</a:t>
            </a:r>
            <a:endParaRPr/>
          </a:p>
        </p:txBody>
      </p:sp>
      <p:cxnSp>
        <p:nvCxnSpPr>
          <p:cNvPr id="275" name="Line 29"/>
          <p:cNvCxnSpPr>
            <a:stCxn id="254" idx="0"/>
            <a:endCxn id="251" idx="2"/>
          </p:cNvCxnSpPr>
          <p:nvPr/>
        </p:nvCxnSpPr>
        <p:spPr>
          <a:xfrm flipV="1">
            <a:off x="3091320" y="2481840"/>
            <a:ext cx="1554840" cy="2560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76" name="TextShape 30"/>
          <p:cNvSpPr txBox="1"/>
          <p:nvPr/>
        </p:nvSpPr>
        <p:spPr>
          <a:xfrm>
            <a:off x="2908440" y="418644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Ist nicht Ziel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Zustandsmodell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279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28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58F3962-28B3-443C-9856-78B43A401DC3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81" name="CustomShape 5"/>
          <p:cNvSpPr/>
          <p:nvPr/>
        </p:nvSpPr>
        <p:spPr>
          <a:xfrm>
            <a:off x="3822840" y="20246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WaitForBody</a:t>
            </a:r>
            <a:endParaRPr/>
          </a:p>
        </p:txBody>
      </p:sp>
      <p:sp>
        <p:nvSpPr>
          <p:cNvPr id="282" name="CustomShape 6"/>
          <p:cNvSpPr/>
          <p:nvPr/>
        </p:nvSpPr>
        <p:spPr>
          <a:xfrm>
            <a:off x="64746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WaitTakePicture</a:t>
            </a:r>
            <a:endParaRPr/>
          </a:p>
        </p:txBody>
      </p:sp>
      <p:sp>
        <p:nvSpPr>
          <p:cNvPr id="283" name="CustomShape 7"/>
          <p:cNvSpPr/>
          <p:nvPr/>
        </p:nvSpPr>
        <p:spPr>
          <a:xfrm>
            <a:off x="510300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Identify</a:t>
            </a:r>
            <a:endParaRPr/>
          </a:p>
        </p:txBody>
      </p:sp>
      <p:sp>
        <p:nvSpPr>
          <p:cNvPr id="284" name="CustomShape 8"/>
          <p:cNvSpPr/>
          <p:nvPr/>
        </p:nvSpPr>
        <p:spPr>
          <a:xfrm>
            <a:off x="226836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TrackingDecision</a:t>
            </a:r>
            <a:endParaRPr/>
          </a:p>
        </p:txBody>
      </p:sp>
      <p:sp>
        <p:nvSpPr>
          <p:cNvPr id="285" name="CustomShape 9"/>
          <p:cNvSpPr/>
          <p:nvPr/>
        </p:nvSpPr>
        <p:spPr>
          <a:xfrm>
            <a:off x="73152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</a:t>
            </a:r>
            <a:endParaRPr/>
          </a:p>
        </p:txBody>
      </p:sp>
      <p:sp>
        <p:nvSpPr>
          <p:cNvPr id="286" name="CustomShape 10"/>
          <p:cNvSpPr/>
          <p:nvPr/>
        </p:nvSpPr>
        <p:spPr>
          <a:xfrm>
            <a:off x="27432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SwitchTarget</a:t>
            </a:r>
            <a:endParaRPr/>
          </a:p>
        </p:txBody>
      </p:sp>
      <p:sp>
        <p:nvSpPr>
          <p:cNvPr id="287" name="CustomShape 11"/>
          <p:cNvSpPr/>
          <p:nvPr/>
        </p:nvSpPr>
        <p:spPr>
          <a:xfrm>
            <a:off x="5103000" y="38534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Learn</a:t>
            </a:r>
            <a:endParaRPr/>
          </a:p>
        </p:txBody>
      </p:sp>
      <p:cxnSp>
        <p:nvCxnSpPr>
          <p:cNvPr id="288" name="Line 12"/>
          <p:cNvCxnSpPr>
            <a:stCxn id="281" idx="3"/>
            <a:endCxn id="282" idx="0"/>
          </p:cNvCxnSpPr>
          <p:nvPr/>
        </p:nvCxnSpPr>
        <p:spPr>
          <a:xfrm>
            <a:off x="5468760" y="2253240"/>
            <a:ext cx="182916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89" name="Line 13"/>
          <p:cNvCxnSpPr>
            <a:stCxn id="282" idx="2"/>
            <a:endCxn id="283" idx="3"/>
          </p:cNvCxnSpPr>
          <p:nvPr/>
        </p:nvCxnSpPr>
        <p:spPr>
          <a:xfrm flipH="1">
            <a:off x="6748920" y="3579120"/>
            <a:ext cx="54900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90" name="Line 14"/>
          <p:cNvCxnSpPr>
            <a:stCxn id="283" idx="0"/>
            <a:endCxn id="287" idx="2"/>
          </p:cNvCxnSpPr>
          <p:nvPr/>
        </p:nvCxnSpPr>
        <p:spPr>
          <a:xfrm flipV="1">
            <a:off x="5925960" y="4310640"/>
            <a:ext cx="360" cy="7318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91" name="Line 15"/>
          <p:cNvCxnSpPr>
            <a:stCxn id="283" idx="1"/>
            <a:endCxn id="284" idx="3"/>
          </p:cNvCxnSpPr>
          <p:nvPr/>
        </p:nvCxnSpPr>
        <p:spPr>
          <a:xfrm flipH="1">
            <a:off x="3914280" y="5270760"/>
            <a:ext cx="118908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92" name="Line 16"/>
          <p:cNvCxnSpPr>
            <a:stCxn id="287" idx="0"/>
            <a:endCxn id="281" idx="2"/>
          </p:cNvCxnSpPr>
          <p:nvPr/>
        </p:nvCxnSpPr>
        <p:spPr>
          <a:xfrm flipH="1" flipV="1">
            <a:off x="4645800" y="2481840"/>
            <a:ext cx="1280520" cy="13719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93" name="Line 17"/>
          <p:cNvCxnSpPr>
            <a:stCxn id="286" idx="2"/>
            <a:endCxn id="285" idx="2"/>
          </p:cNvCxnSpPr>
          <p:nvPr/>
        </p:nvCxnSpPr>
        <p:spPr>
          <a:xfrm flipH="1">
            <a:off x="1554480" y="35791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94" name="Line 18"/>
          <p:cNvCxnSpPr>
            <a:stCxn id="284" idx="1"/>
            <a:endCxn id="285" idx="2"/>
          </p:cNvCxnSpPr>
          <p:nvPr/>
        </p:nvCxnSpPr>
        <p:spPr>
          <a:xfrm flipH="1" flipV="1">
            <a:off x="1554480" y="3579120"/>
            <a:ext cx="71424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95" name="Line 19"/>
          <p:cNvCxnSpPr>
            <a:stCxn id="285" idx="0"/>
            <a:endCxn id="286" idx="0"/>
          </p:cNvCxnSpPr>
          <p:nvPr/>
        </p:nvCxnSpPr>
        <p:spPr>
          <a:xfrm>
            <a:off x="1554480" y="31219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96" name="Line 20"/>
          <p:cNvCxnSpPr>
            <a:stCxn id="285" idx="0"/>
            <a:endCxn id="281" idx="1"/>
          </p:cNvCxnSpPr>
          <p:nvPr/>
        </p:nvCxnSpPr>
        <p:spPr>
          <a:xfrm flipV="1">
            <a:off x="1554480" y="2253240"/>
            <a:ext cx="226872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97" name="TextShape 21"/>
          <p:cNvSpPr txBox="1"/>
          <p:nvPr/>
        </p:nvSpPr>
        <p:spPr>
          <a:xfrm>
            <a:off x="6108840" y="1841760"/>
            <a:ext cx="2103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Unidentifizierte Person entdeckt</a:t>
            </a:r>
            <a:endParaRPr/>
          </a:p>
        </p:txBody>
      </p:sp>
      <p:cxnSp>
        <p:nvCxnSpPr>
          <p:cNvPr id="298" name="Line 22"/>
          <p:cNvCxnSpPr>
            <a:stCxn id="281" idx="0"/>
            <a:endCxn id="285" idx="0"/>
          </p:cNvCxnSpPr>
          <p:nvPr/>
        </p:nvCxnSpPr>
        <p:spPr>
          <a:xfrm flipH="1">
            <a:off x="1554480" y="2024640"/>
            <a:ext cx="3091680" cy="1097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99" name="TextShape 23"/>
          <p:cNvSpPr txBox="1"/>
          <p:nvPr/>
        </p:nvSpPr>
        <p:spPr>
          <a:xfrm>
            <a:off x="7315200" y="3624840"/>
            <a:ext cx="20116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5 Portaitaufnahmen gemacht</a:t>
            </a:r>
            <a:endParaRPr/>
          </a:p>
        </p:txBody>
      </p:sp>
      <p:sp>
        <p:nvSpPr>
          <p:cNvPr id="300" name="TextShape 24"/>
          <p:cNvSpPr txBox="1"/>
          <p:nvPr/>
        </p:nvSpPr>
        <p:spPr>
          <a:xfrm>
            <a:off x="5925960" y="455220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Unbekannt</a:t>
            </a:r>
            <a:endParaRPr/>
          </a:p>
        </p:txBody>
      </p:sp>
      <p:cxnSp>
        <p:nvCxnSpPr>
          <p:cNvPr id="301" name="Line 25"/>
          <p:cNvCxnSpPr>
            <a:stCxn id="283" idx="1"/>
            <a:endCxn id="281" idx="2"/>
          </p:cNvCxnSpPr>
          <p:nvPr/>
        </p:nvCxnSpPr>
        <p:spPr>
          <a:xfrm flipH="1" flipV="1">
            <a:off x="4645800" y="2481840"/>
            <a:ext cx="457560" cy="27892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02" name="TextShape 26"/>
          <p:cNvSpPr txBox="1"/>
          <p:nvPr/>
        </p:nvSpPr>
        <p:spPr>
          <a:xfrm>
            <a:off x="4114800" y="527076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Identifiziert</a:t>
            </a:r>
            <a:endParaRPr/>
          </a:p>
        </p:txBody>
      </p:sp>
      <p:sp>
        <p:nvSpPr>
          <p:cNvPr id="303" name="TextShape 27"/>
          <p:cNvSpPr txBox="1"/>
          <p:nvPr/>
        </p:nvSpPr>
        <p:spPr>
          <a:xfrm>
            <a:off x="4737240" y="449352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Unsicher</a:t>
            </a:r>
            <a:endParaRPr/>
          </a:p>
        </p:txBody>
      </p:sp>
      <p:sp>
        <p:nvSpPr>
          <p:cNvPr id="304" name="TextShape 28"/>
          <p:cNvSpPr txBox="1"/>
          <p:nvPr/>
        </p:nvSpPr>
        <p:spPr>
          <a:xfrm>
            <a:off x="1079640" y="473508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Ist Ziel</a:t>
            </a:r>
            <a:endParaRPr/>
          </a:p>
        </p:txBody>
      </p:sp>
      <p:cxnSp>
        <p:nvCxnSpPr>
          <p:cNvPr id="305" name="Line 29"/>
          <p:cNvCxnSpPr>
            <a:stCxn id="284" idx="0"/>
            <a:endCxn id="281" idx="2"/>
          </p:cNvCxnSpPr>
          <p:nvPr/>
        </p:nvCxnSpPr>
        <p:spPr>
          <a:xfrm flipV="1">
            <a:off x="3091320" y="2481840"/>
            <a:ext cx="1554840" cy="2560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06" name="TextShape 30"/>
          <p:cNvSpPr txBox="1"/>
          <p:nvPr/>
        </p:nvSpPr>
        <p:spPr>
          <a:xfrm>
            <a:off x="2908440" y="418644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Ist nicht Ziel</a:t>
            </a:r>
            <a:endParaRPr/>
          </a:p>
        </p:txBody>
      </p:sp>
      <p:sp>
        <p:nvSpPr>
          <p:cNvPr id="307" name="TextShape 31"/>
          <p:cNvSpPr txBox="1"/>
          <p:nvPr/>
        </p:nvSpPr>
        <p:spPr>
          <a:xfrm>
            <a:off x="2451240" y="229896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Ziel verloren</a:t>
            </a:r>
            <a:endParaRPr/>
          </a:p>
        </p:txBody>
      </p:sp>
      <p:sp>
        <p:nvSpPr>
          <p:cNvPr id="308" name="TextShape 32"/>
          <p:cNvSpPr txBox="1"/>
          <p:nvPr/>
        </p:nvSpPr>
        <p:spPr>
          <a:xfrm>
            <a:off x="2085480" y="266472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Ziel geändert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Zustandsmodell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311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31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171CC24-7036-40E7-85EE-76615131EA57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13" name="CustomShape 5"/>
          <p:cNvSpPr/>
          <p:nvPr/>
        </p:nvSpPr>
        <p:spPr>
          <a:xfrm>
            <a:off x="3822840" y="20246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WaitForBody</a:t>
            </a:r>
            <a:endParaRPr/>
          </a:p>
        </p:txBody>
      </p:sp>
      <p:sp>
        <p:nvSpPr>
          <p:cNvPr id="314" name="CustomShape 6"/>
          <p:cNvSpPr/>
          <p:nvPr/>
        </p:nvSpPr>
        <p:spPr>
          <a:xfrm>
            <a:off x="64746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WaitTakePicture</a:t>
            </a:r>
            <a:endParaRPr/>
          </a:p>
        </p:txBody>
      </p:sp>
      <p:sp>
        <p:nvSpPr>
          <p:cNvPr id="315" name="CustomShape 7"/>
          <p:cNvSpPr/>
          <p:nvPr/>
        </p:nvSpPr>
        <p:spPr>
          <a:xfrm>
            <a:off x="510300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Identify</a:t>
            </a:r>
            <a:endParaRPr/>
          </a:p>
        </p:txBody>
      </p:sp>
      <p:sp>
        <p:nvSpPr>
          <p:cNvPr id="316" name="CustomShape 8"/>
          <p:cNvSpPr/>
          <p:nvPr/>
        </p:nvSpPr>
        <p:spPr>
          <a:xfrm>
            <a:off x="226836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TrackingDecision</a:t>
            </a:r>
            <a:endParaRPr/>
          </a:p>
        </p:txBody>
      </p:sp>
      <p:sp>
        <p:nvSpPr>
          <p:cNvPr id="317" name="CustomShape 9"/>
          <p:cNvSpPr/>
          <p:nvPr/>
        </p:nvSpPr>
        <p:spPr>
          <a:xfrm>
            <a:off x="73152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</a:t>
            </a:r>
            <a:endParaRPr/>
          </a:p>
        </p:txBody>
      </p:sp>
      <p:sp>
        <p:nvSpPr>
          <p:cNvPr id="318" name="CustomShape 10"/>
          <p:cNvSpPr/>
          <p:nvPr/>
        </p:nvSpPr>
        <p:spPr>
          <a:xfrm>
            <a:off x="27432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SwitchTarget</a:t>
            </a:r>
            <a:endParaRPr/>
          </a:p>
        </p:txBody>
      </p:sp>
      <p:sp>
        <p:nvSpPr>
          <p:cNvPr id="319" name="CustomShape 11"/>
          <p:cNvSpPr/>
          <p:nvPr/>
        </p:nvSpPr>
        <p:spPr>
          <a:xfrm>
            <a:off x="5103000" y="38534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Learn</a:t>
            </a:r>
            <a:endParaRPr/>
          </a:p>
        </p:txBody>
      </p:sp>
      <p:cxnSp>
        <p:nvCxnSpPr>
          <p:cNvPr id="320" name="Line 12"/>
          <p:cNvCxnSpPr>
            <a:stCxn id="313" idx="3"/>
            <a:endCxn id="314" idx="0"/>
          </p:cNvCxnSpPr>
          <p:nvPr/>
        </p:nvCxnSpPr>
        <p:spPr>
          <a:xfrm>
            <a:off x="5468760" y="2253240"/>
            <a:ext cx="182916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1" name="Line 13"/>
          <p:cNvCxnSpPr>
            <a:stCxn id="314" idx="2"/>
            <a:endCxn id="315" idx="3"/>
          </p:cNvCxnSpPr>
          <p:nvPr/>
        </p:nvCxnSpPr>
        <p:spPr>
          <a:xfrm flipH="1">
            <a:off x="6748920" y="3579120"/>
            <a:ext cx="54900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2" name="Line 14"/>
          <p:cNvCxnSpPr>
            <a:stCxn id="315" idx="0"/>
            <a:endCxn id="319" idx="2"/>
          </p:cNvCxnSpPr>
          <p:nvPr/>
        </p:nvCxnSpPr>
        <p:spPr>
          <a:xfrm flipV="1">
            <a:off x="5925960" y="4310640"/>
            <a:ext cx="360" cy="7318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3" name="Line 15"/>
          <p:cNvCxnSpPr>
            <a:stCxn id="315" idx="1"/>
            <a:endCxn id="316" idx="3"/>
          </p:cNvCxnSpPr>
          <p:nvPr/>
        </p:nvCxnSpPr>
        <p:spPr>
          <a:xfrm flipH="1">
            <a:off x="3914280" y="5270760"/>
            <a:ext cx="118908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4" name="Line 16"/>
          <p:cNvCxnSpPr>
            <a:stCxn id="319" idx="0"/>
            <a:endCxn id="313" idx="2"/>
          </p:cNvCxnSpPr>
          <p:nvPr/>
        </p:nvCxnSpPr>
        <p:spPr>
          <a:xfrm flipH="1" flipV="1">
            <a:off x="4645800" y="2481840"/>
            <a:ext cx="1280520" cy="13719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5" name="Line 17"/>
          <p:cNvCxnSpPr>
            <a:stCxn id="318" idx="2"/>
            <a:endCxn id="317" idx="2"/>
          </p:cNvCxnSpPr>
          <p:nvPr/>
        </p:nvCxnSpPr>
        <p:spPr>
          <a:xfrm flipH="1">
            <a:off x="1554480" y="35791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6" name="Line 18"/>
          <p:cNvCxnSpPr>
            <a:stCxn id="316" idx="1"/>
            <a:endCxn id="317" idx="2"/>
          </p:cNvCxnSpPr>
          <p:nvPr/>
        </p:nvCxnSpPr>
        <p:spPr>
          <a:xfrm flipH="1" flipV="1">
            <a:off x="1554480" y="3579120"/>
            <a:ext cx="71424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7" name="Line 19"/>
          <p:cNvCxnSpPr>
            <a:stCxn id="317" idx="0"/>
            <a:endCxn id="318" idx="0"/>
          </p:cNvCxnSpPr>
          <p:nvPr/>
        </p:nvCxnSpPr>
        <p:spPr>
          <a:xfrm>
            <a:off x="1554480" y="31219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8" name="Line 20"/>
          <p:cNvCxnSpPr>
            <a:stCxn id="317" idx="0"/>
            <a:endCxn id="313" idx="1"/>
          </p:cNvCxnSpPr>
          <p:nvPr/>
        </p:nvCxnSpPr>
        <p:spPr>
          <a:xfrm flipV="1">
            <a:off x="1554480" y="2253240"/>
            <a:ext cx="226872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29" name="TextShape 21"/>
          <p:cNvSpPr txBox="1"/>
          <p:nvPr/>
        </p:nvSpPr>
        <p:spPr>
          <a:xfrm>
            <a:off x="6108840" y="1841760"/>
            <a:ext cx="2103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Unidentifizierte Person entdeckt</a:t>
            </a:r>
            <a:endParaRPr/>
          </a:p>
        </p:txBody>
      </p:sp>
      <p:cxnSp>
        <p:nvCxnSpPr>
          <p:cNvPr id="330" name="Line 22"/>
          <p:cNvCxnSpPr>
            <a:stCxn id="313" idx="0"/>
            <a:endCxn id="317" idx="0"/>
          </p:cNvCxnSpPr>
          <p:nvPr/>
        </p:nvCxnSpPr>
        <p:spPr>
          <a:xfrm flipH="1">
            <a:off x="1554480" y="2024640"/>
            <a:ext cx="3091680" cy="1097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1" name="TextShape 23"/>
          <p:cNvSpPr txBox="1"/>
          <p:nvPr/>
        </p:nvSpPr>
        <p:spPr>
          <a:xfrm>
            <a:off x="7315200" y="3624840"/>
            <a:ext cx="20116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5 Portaitaufnahmen gemacht</a:t>
            </a:r>
            <a:endParaRPr/>
          </a:p>
        </p:txBody>
      </p:sp>
      <p:sp>
        <p:nvSpPr>
          <p:cNvPr id="332" name="TextShape 24"/>
          <p:cNvSpPr txBox="1"/>
          <p:nvPr/>
        </p:nvSpPr>
        <p:spPr>
          <a:xfrm>
            <a:off x="5925960" y="455220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Unbekannt</a:t>
            </a:r>
            <a:endParaRPr/>
          </a:p>
        </p:txBody>
      </p:sp>
      <p:cxnSp>
        <p:nvCxnSpPr>
          <p:cNvPr id="333" name="Line 25"/>
          <p:cNvCxnSpPr>
            <a:stCxn id="315" idx="1"/>
            <a:endCxn id="313" idx="2"/>
          </p:cNvCxnSpPr>
          <p:nvPr/>
        </p:nvCxnSpPr>
        <p:spPr>
          <a:xfrm flipH="1" flipV="1">
            <a:off x="4645800" y="2481840"/>
            <a:ext cx="457560" cy="27892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4" name="TextShape 26"/>
          <p:cNvSpPr txBox="1"/>
          <p:nvPr/>
        </p:nvSpPr>
        <p:spPr>
          <a:xfrm>
            <a:off x="4114800" y="527076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Identifiziert</a:t>
            </a:r>
            <a:endParaRPr/>
          </a:p>
        </p:txBody>
      </p:sp>
      <p:sp>
        <p:nvSpPr>
          <p:cNvPr id="335" name="TextShape 27"/>
          <p:cNvSpPr txBox="1"/>
          <p:nvPr/>
        </p:nvSpPr>
        <p:spPr>
          <a:xfrm>
            <a:off x="4737240" y="449352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Unsicher</a:t>
            </a:r>
            <a:endParaRPr/>
          </a:p>
        </p:txBody>
      </p:sp>
      <p:sp>
        <p:nvSpPr>
          <p:cNvPr id="336" name="TextShape 28"/>
          <p:cNvSpPr txBox="1"/>
          <p:nvPr/>
        </p:nvSpPr>
        <p:spPr>
          <a:xfrm>
            <a:off x="1079640" y="473508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Ist Ziel</a:t>
            </a:r>
            <a:endParaRPr/>
          </a:p>
        </p:txBody>
      </p:sp>
      <p:cxnSp>
        <p:nvCxnSpPr>
          <p:cNvPr id="337" name="Line 29"/>
          <p:cNvCxnSpPr>
            <a:stCxn id="316" idx="0"/>
            <a:endCxn id="313" idx="2"/>
          </p:cNvCxnSpPr>
          <p:nvPr/>
        </p:nvCxnSpPr>
        <p:spPr>
          <a:xfrm flipV="1">
            <a:off x="3091320" y="2481840"/>
            <a:ext cx="1554840" cy="2560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8" name="TextShape 30"/>
          <p:cNvSpPr txBox="1"/>
          <p:nvPr/>
        </p:nvSpPr>
        <p:spPr>
          <a:xfrm>
            <a:off x="2908440" y="418644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Ist nicht Ziel</a:t>
            </a:r>
            <a:endParaRPr/>
          </a:p>
        </p:txBody>
      </p:sp>
      <p:sp>
        <p:nvSpPr>
          <p:cNvPr id="339" name="TextShape 31"/>
          <p:cNvSpPr txBox="1"/>
          <p:nvPr/>
        </p:nvSpPr>
        <p:spPr>
          <a:xfrm>
            <a:off x="2451240" y="229896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Ziel verloren</a:t>
            </a:r>
            <a:endParaRPr/>
          </a:p>
        </p:txBody>
      </p:sp>
      <p:sp>
        <p:nvSpPr>
          <p:cNvPr id="340" name="TextShape 32"/>
          <p:cNvSpPr txBox="1"/>
          <p:nvPr/>
        </p:nvSpPr>
        <p:spPr>
          <a:xfrm>
            <a:off x="2085480" y="266472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Ziel geändert</a:t>
            </a:r>
            <a:endParaRPr/>
          </a:p>
        </p:txBody>
      </p:sp>
      <p:sp>
        <p:nvSpPr>
          <p:cNvPr id="341" name="TextShape 33"/>
          <p:cNvSpPr txBox="1"/>
          <p:nvPr/>
        </p:nvSpPr>
        <p:spPr>
          <a:xfrm>
            <a:off x="731520" y="1567440"/>
            <a:ext cx="1920240" cy="58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Ziel auf Identifizierte Person geändert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Zustandsmodell</a:t>
            </a:r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344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34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73D4F2-4137-408D-A702-8C08086BDE8F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46" name="CustomShape 5"/>
          <p:cNvSpPr/>
          <p:nvPr/>
        </p:nvSpPr>
        <p:spPr>
          <a:xfrm>
            <a:off x="3822840" y="20246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WaitForBody</a:t>
            </a:r>
            <a:endParaRPr/>
          </a:p>
        </p:txBody>
      </p:sp>
      <p:sp>
        <p:nvSpPr>
          <p:cNvPr id="347" name="CustomShape 6"/>
          <p:cNvSpPr/>
          <p:nvPr/>
        </p:nvSpPr>
        <p:spPr>
          <a:xfrm>
            <a:off x="64746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WaitTakePicture</a:t>
            </a:r>
            <a:endParaRPr/>
          </a:p>
        </p:txBody>
      </p:sp>
      <p:sp>
        <p:nvSpPr>
          <p:cNvPr id="348" name="CustomShape 7"/>
          <p:cNvSpPr/>
          <p:nvPr/>
        </p:nvSpPr>
        <p:spPr>
          <a:xfrm>
            <a:off x="510300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Identify</a:t>
            </a:r>
            <a:endParaRPr/>
          </a:p>
        </p:txBody>
      </p:sp>
      <p:sp>
        <p:nvSpPr>
          <p:cNvPr id="349" name="CustomShape 8"/>
          <p:cNvSpPr/>
          <p:nvPr/>
        </p:nvSpPr>
        <p:spPr>
          <a:xfrm>
            <a:off x="2268360" y="504216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TrackingDecision</a:t>
            </a:r>
            <a:endParaRPr/>
          </a:p>
        </p:txBody>
      </p:sp>
      <p:sp>
        <p:nvSpPr>
          <p:cNvPr id="350" name="CustomShape 9"/>
          <p:cNvSpPr/>
          <p:nvPr/>
        </p:nvSpPr>
        <p:spPr>
          <a:xfrm>
            <a:off x="73152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Tracking</a:t>
            </a:r>
            <a:endParaRPr/>
          </a:p>
        </p:txBody>
      </p:sp>
      <p:sp>
        <p:nvSpPr>
          <p:cNvPr id="351" name="CustomShape 10"/>
          <p:cNvSpPr/>
          <p:nvPr/>
        </p:nvSpPr>
        <p:spPr>
          <a:xfrm>
            <a:off x="2743200" y="312192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SwitchTarget</a:t>
            </a:r>
            <a:endParaRPr/>
          </a:p>
        </p:txBody>
      </p:sp>
      <p:sp>
        <p:nvSpPr>
          <p:cNvPr id="352" name="CustomShape 11"/>
          <p:cNvSpPr/>
          <p:nvPr/>
        </p:nvSpPr>
        <p:spPr>
          <a:xfrm>
            <a:off x="5103000" y="38534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Learn</a:t>
            </a:r>
            <a:endParaRPr/>
          </a:p>
        </p:txBody>
      </p:sp>
      <p:cxnSp>
        <p:nvCxnSpPr>
          <p:cNvPr id="353" name="Line 12"/>
          <p:cNvCxnSpPr>
            <a:stCxn id="346" idx="3"/>
            <a:endCxn id="347" idx="0"/>
          </p:cNvCxnSpPr>
          <p:nvPr/>
        </p:nvCxnSpPr>
        <p:spPr>
          <a:xfrm>
            <a:off x="5468760" y="2253240"/>
            <a:ext cx="182916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4" name="Line 13"/>
          <p:cNvCxnSpPr>
            <a:stCxn id="347" idx="2"/>
            <a:endCxn id="348" idx="3"/>
          </p:cNvCxnSpPr>
          <p:nvPr/>
        </p:nvCxnSpPr>
        <p:spPr>
          <a:xfrm flipH="1">
            <a:off x="6748920" y="3579120"/>
            <a:ext cx="54900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5" name="Line 14"/>
          <p:cNvCxnSpPr>
            <a:stCxn id="348" idx="0"/>
            <a:endCxn id="352" idx="2"/>
          </p:cNvCxnSpPr>
          <p:nvPr/>
        </p:nvCxnSpPr>
        <p:spPr>
          <a:xfrm flipV="1">
            <a:off x="5925960" y="4310640"/>
            <a:ext cx="360" cy="7318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6" name="Line 15"/>
          <p:cNvCxnSpPr>
            <a:stCxn id="348" idx="1"/>
            <a:endCxn id="349" idx="3"/>
          </p:cNvCxnSpPr>
          <p:nvPr/>
        </p:nvCxnSpPr>
        <p:spPr>
          <a:xfrm flipH="1">
            <a:off x="3914280" y="5270760"/>
            <a:ext cx="118908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7" name="Line 16"/>
          <p:cNvCxnSpPr>
            <a:stCxn id="352" idx="0"/>
            <a:endCxn id="346" idx="2"/>
          </p:cNvCxnSpPr>
          <p:nvPr/>
        </p:nvCxnSpPr>
        <p:spPr>
          <a:xfrm flipH="1" flipV="1">
            <a:off x="4645800" y="2481840"/>
            <a:ext cx="1280520" cy="13719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8" name="Line 17"/>
          <p:cNvCxnSpPr>
            <a:stCxn id="351" idx="2"/>
            <a:endCxn id="350" idx="2"/>
          </p:cNvCxnSpPr>
          <p:nvPr/>
        </p:nvCxnSpPr>
        <p:spPr>
          <a:xfrm flipH="1">
            <a:off x="1554480" y="35791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9" name="Line 18"/>
          <p:cNvCxnSpPr>
            <a:stCxn id="349" idx="1"/>
            <a:endCxn id="350" idx="2"/>
          </p:cNvCxnSpPr>
          <p:nvPr/>
        </p:nvCxnSpPr>
        <p:spPr>
          <a:xfrm flipH="1" flipV="1">
            <a:off x="1554480" y="3579120"/>
            <a:ext cx="714240" cy="16920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60" name="Line 19"/>
          <p:cNvCxnSpPr>
            <a:stCxn id="350" idx="0"/>
            <a:endCxn id="351" idx="0"/>
          </p:cNvCxnSpPr>
          <p:nvPr/>
        </p:nvCxnSpPr>
        <p:spPr>
          <a:xfrm>
            <a:off x="1554480" y="3121920"/>
            <a:ext cx="201204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61" name="Line 20"/>
          <p:cNvCxnSpPr>
            <a:stCxn id="350" idx="0"/>
            <a:endCxn id="346" idx="1"/>
          </p:cNvCxnSpPr>
          <p:nvPr/>
        </p:nvCxnSpPr>
        <p:spPr>
          <a:xfrm flipV="1">
            <a:off x="1554480" y="2253240"/>
            <a:ext cx="2268720" cy="8690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62" name="TextShape 21"/>
          <p:cNvSpPr txBox="1"/>
          <p:nvPr/>
        </p:nvSpPr>
        <p:spPr>
          <a:xfrm>
            <a:off x="6108840" y="1841760"/>
            <a:ext cx="2103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Unidentifizierte Person entdeckt</a:t>
            </a:r>
            <a:endParaRPr/>
          </a:p>
        </p:txBody>
      </p:sp>
      <p:cxnSp>
        <p:nvCxnSpPr>
          <p:cNvPr id="363" name="Line 22"/>
          <p:cNvCxnSpPr>
            <a:stCxn id="346" idx="0"/>
            <a:endCxn id="350" idx="0"/>
          </p:cNvCxnSpPr>
          <p:nvPr/>
        </p:nvCxnSpPr>
        <p:spPr>
          <a:xfrm flipH="1">
            <a:off x="1554480" y="2024640"/>
            <a:ext cx="3091680" cy="1097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64" name="TextShape 23"/>
          <p:cNvSpPr txBox="1"/>
          <p:nvPr/>
        </p:nvSpPr>
        <p:spPr>
          <a:xfrm>
            <a:off x="7315200" y="3624840"/>
            <a:ext cx="20116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5 Portaitaufnahmen gemacht</a:t>
            </a:r>
            <a:endParaRPr/>
          </a:p>
        </p:txBody>
      </p:sp>
      <p:sp>
        <p:nvSpPr>
          <p:cNvPr id="365" name="TextShape 24"/>
          <p:cNvSpPr txBox="1"/>
          <p:nvPr/>
        </p:nvSpPr>
        <p:spPr>
          <a:xfrm>
            <a:off x="5925960" y="455220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Unbekannt</a:t>
            </a:r>
            <a:endParaRPr/>
          </a:p>
        </p:txBody>
      </p:sp>
      <p:cxnSp>
        <p:nvCxnSpPr>
          <p:cNvPr id="366" name="Line 25"/>
          <p:cNvCxnSpPr>
            <a:stCxn id="348" idx="1"/>
            <a:endCxn id="346" idx="2"/>
          </p:cNvCxnSpPr>
          <p:nvPr/>
        </p:nvCxnSpPr>
        <p:spPr>
          <a:xfrm flipH="1" flipV="1">
            <a:off x="4645800" y="2481840"/>
            <a:ext cx="457560" cy="27892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67" name="TextShape 26"/>
          <p:cNvSpPr txBox="1"/>
          <p:nvPr/>
        </p:nvSpPr>
        <p:spPr>
          <a:xfrm>
            <a:off x="4114800" y="527076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Identifiziert</a:t>
            </a:r>
            <a:endParaRPr/>
          </a:p>
        </p:txBody>
      </p:sp>
      <p:sp>
        <p:nvSpPr>
          <p:cNvPr id="368" name="TextShape 27"/>
          <p:cNvSpPr txBox="1"/>
          <p:nvPr/>
        </p:nvSpPr>
        <p:spPr>
          <a:xfrm>
            <a:off x="4737240" y="449352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Unsicher</a:t>
            </a:r>
            <a:endParaRPr/>
          </a:p>
        </p:txBody>
      </p:sp>
      <p:sp>
        <p:nvSpPr>
          <p:cNvPr id="369" name="TextShape 28"/>
          <p:cNvSpPr txBox="1"/>
          <p:nvPr/>
        </p:nvSpPr>
        <p:spPr>
          <a:xfrm>
            <a:off x="1079640" y="473508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Ist Ziel</a:t>
            </a:r>
            <a:endParaRPr/>
          </a:p>
        </p:txBody>
      </p:sp>
      <p:cxnSp>
        <p:nvCxnSpPr>
          <p:cNvPr id="370" name="Line 29"/>
          <p:cNvCxnSpPr>
            <a:stCxn id="349" idx="0"/>
            <a:endCxn id="346" idx="2"/>
          </p:cNvCxnSpPr>
          <p:nvPr/>
        </p:nvCxnSpPr>
        <p:spPr>
          <a:xfrm flipV="1">
            <a:off x="3091320" y="2481840"/>
            <a:ext cx="1554840" cy="2560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71" name="TextShape 30"/>
          <p:cNvSpPr txBox="1"/>
          <p:nvPr/>
        </p:nvSpPr>
        <p:spPr>
          <a:xfrm>
            <a:off x="2908440" y="418644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Ist nicht Ziel</a:t>
            </a:r>
            <a:endParaRPr/>
          </a:p>
        </p:txBody>
      </p:sp>
      <p:sp>
        <p:nvSpPr>
          <p:cNvPr id="372" name="TextShape 31"/>
          <p:cNvSpPr txBox="1"/>
          <p:nvPr/>
        </p:nvSpPr>
        <p:spPr>
          <a:xfrm>
            <a:off x="2451240" y="229896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Ziel verloren</a:t>
            </a:r>
            <a:endParaRPr/>
          </a:p>
        </p:txBody>
      </p:sp>
      <p:sp>
        <p:nvSpPr>
          <p:cNvPr id="373" name="TextShape 32"/>
          <p:cNvSpPr txBox="1"/>
          <p:nvPr/>
        </p:nvSpPr>
        <p:spPr>
          <a:xfrm>
            <a:off x="2085480" y="2664720"/>
            <a:ext cx="146304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Ziel geändert</a:t>
            </a:r>
            <a:endParaRPr/>
          </a:p>
        </p:txBody>
      </p:sp>
      <p:sp>
        <p:nvSpPr>
          <p:cNvPr id="374" name="TextShape 33"/>
          <p:cNvSpPr txBox="1"/>
          <p:nvPr/>
        </p:nvSpPr>
        <p:spPr>
          <a:xfrm>
            <a:off x="731520" y="1567440"/>
            <a:ext cx="1920240" cy="58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Ziel auf Identifizierte Person geändert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Model-View-Contoller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377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37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36E135-FF84-47BC-A111-EBAE31914050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79" name="CustomShape 5"/>
          <p:cNvSpPr/>
          <p:nvPr/>
        </p:nvSpPr>
        <p:spPr>
          <a:xfrm>
            <a:off x="3657600" y="192024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Controller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1280160" y="411480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View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>
            <a:off x="5852160" y="4114800"/>
            <a:ext cx="1645920" cy="457200"/>
          </a:xfrm>
          <a:prstGeom prst="roundRect">
            <a:avLst>
              <a:gd name="adj" fmla="val 3600"/>
            </a:avLst>
          </a:prstGeom>
          <a:solidFill>
            <a:srgbClr val="66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Model</a:t>
            </a:r>
            <a:endParaRPr/>
          </a:p>
        </p:txBody>
      </p:sp>
      <p:cxnSp>
        <p:nvCxnSpPr>
          <p:cNvPr id="382" name="Line 8"/>
          <p:cNvCxnSpPr>
            <a:stCxn id="379" idx="2"/>
            <a:endCxn id="381" idx="0"/>
          </p:cNvCxnSpPr>
          <p:nvPr/>
        </p:nvCxnSpPr>
        <p:spPr>
          <a:xfrm>
            <a:off x="4480560" y="2377440"/>
            <a:ext cx="2194920" cy="17377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83" name="Line 9"/>
          <p:cNvCxnSpPr>
            <a:stCxn id="379" idx="2"/>
            <a:endCxn id="380" idx="0"/>
          </p:cNvCxnSpPr>
          <p:nvPr/>
        </p:nvCxnSpPr>
        <p:spPr>
          <a:xfrm flipH="1">
            <a:off x="2103120" y="2377440"/>
            <a:ext cx="2377800" cy="17377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84" name="Line 10"/>
          <p:cNvCxnSpPr>
            <a:stCxn id="380" idx="3"/>
            <a:endCxn id="381" idx="1"/>
          </p:cNvCxnSpPr>
          <p:nvPr/>
        </p:nvCxnSpPr>
        <p:spPr>
          <a:xfrm>
            <a:off x="2926080" y="4343400"/>
            <a:ext cx="292644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85" name="Line 11"/>
          <p:cNvSpPr/>
          <p:nvPr/>
        </p:nvSpPr>
        <p:spPr>
          <a:xfrm flipH="1">
            <a:off x="2926080" y="4480560"/>
            <a:ext cx="2926080" cy="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sp>
      <p:cxnSp>
        <p:nvCxnSpPr>
          <p:cNvPr id="386" name="Line 12"/>
          <p:cNvCxnSpPr>
            <a:stCxn id="380" idx="0"/>
            <a:endCxn id="379" idx="1"/>
          </p:cNvCxnSpPr>
          <p:nvPr/>
        </p:nvCxnSpPr>
        <p:spPr>
          <a:xfrm flipV="1">
            <a:off x="2103120" y="2148840"/>
            <a:ext cx="1554840" cy="1966320"/>
          </a:xfrm>
          <a:prstGeom prst="curvedConnector3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sp>
        <p:nvSpPr>
          <p:cNvPr id="387" name="TextShape 13"/>
          <p:cNvSpPr txBox="1"/>
          <p:nvPr/>
        </p:nvSpPr>
        <p:spPr>
          <a:xfrm>
            <a:off x="5486400" y="1828800"/>
            <a:ext cx="283464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-Enthält die Anwendungslogik</a:t>
            </a:r>
            <a:endParaRPr/>
          </a:p>
        </p:txBody>
      </p:sp>
      <p:sp>
        <p:nvSpPr>
          <p:cNvPr id="388" name="TextShape 14"/>
          <p:cNvSpPr txBox="1"/>
          <p:nvPr/>
        </p:nvSpPr>
        <p:spPr>
          <a:xfrm>
            <a:off x="822960" y="4663440"/>
            <a:ext cx="3383280" cy="11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-Benutzeroberfläche</a:t>
            </a:r>
            <a:endParaRPr/>
          </a:p>
          <a:p>
            <a:r>
              <a:rPr lang="en-US">
                <a:latin typeface="Arial"/>
              </a:rPr>
              <a:t>-Nur zur Anzeige u. interaktion mit dem Benutzer</a:t>
            </a:r>
            <a:endParaRPr/>
          </a:p>
        </p:txBody>
      </p:sp>
      <p:sp>
        <p:nvSpPr>
          <p:cNvPr id="389" name="TextShape 15"/>
          <p:cNvSpPr txBox="1"/>
          <p:nvPr/>
        </p:nvSpPr>
        <p:spPr>
          <a:xfrm>
            <a:off x="5852160" y="4663440"/>
            <a:ext cx="283464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-Enthält die Geschäftslogik</a:t>
            </a:r>
            <a:endParaRPr/>
          </a:p>
          <a:p>
            <a:r>
              <a:rPr lang="en-US">
                <a:latin typeface="Arial"/>
              </a:rPr>
              <a:t>-u.a. Zustandsmodell 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000" strike="noStrike">
                <a:solidFill>
                  <a:srgbClr val="000000"/>
                </a:solidFill>
                <a:latin typeface="Arial"/>
              </a:rPr>
              <a:t>Datenquellen (Models)</a:t>
            </a:r>
            <a:endParaRPr/>
          </a:p>
        </p:txBody>
      </p:sp>
      <p:sp>
        <p:nvSpPr>
          <p:cNvPr id="39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392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39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9A54B5-E642-4E88-8A5E-0D3E10FA57F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94" name="TextShape 5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StateMachine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Zustandsmodell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Database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Persistente Haupt-Datenbank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RuntimeDatabase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Verwaltete Laufzeitdaten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Vernküpfungen zur Haupt-Datenbank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000" strike="noStrike">
                <a:solidFill>
                  <a:srgbClr val="000000"/>
                </a:solidFill>
                <a:latin typeface="Arial"/>
              </a:rPr>
              <a:t>Datenquellen (Models)</a:t>
            </a:r>
            <a:endParaRPr/>
          </a:p>
        </p:txBody>
      </p:sp>
      <p:sp>
        <p:nvSpPr>
          <p:cNvPr id="396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397" name="TextShape 3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39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EBA2E0A-5BA8-4F25-BB4B-7D2DCEEE7966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99" name="TextShape 5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IdentificationAPI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FaceVACS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Sensor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Kinect Sensor u. Streams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Configuration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Konfigurationsoptionen zur Änderung des Laufzeitverhaltens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34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Aufgabenstellung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Konzept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Durchführung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Kinect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FaceVACS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Zustandsmodell u. MVC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Schwierigkeiten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Fazit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33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3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Schwierigkeiten</a:t>
            </a:r>
            <a:endParaRPr/>
          </a:p>
        </p:txBody>
      </p:sp>
      <p:sp>
        <p:nvSpPr>
          <p:cNvPr id="4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Kinect        FaceVACS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schwache Bildqualität erschwert</a:t>
            </a:r>
            <a:endParaRPr/>
          </a:p>
          <a:p>
            <a:r>
              <a:rPr lang="de-DE" sz="28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de-DE" sz="2800" strike="noStrike">
                <a:solidFill>
                  <a:srgbClr val="000000"/>
                </a:solidFill>
                <a:latin typeface="Arial"/>
              </a:rPr>
              <a:t>Identifikation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Daten konsistent halten</a:t>
            </a:r>
            <a:endParaRPr/>
          </a:p>
        </p:txBody>
      </p:sp>
      <p:sp>
        <p:nvSpPr>
          <p:cNvPr id="40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403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40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80C66BD-9303-4A98-A0E2-A30A78200930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05" name="CustomShape 6"/>
          <p:cNvSpPr/>
          <p:nvPr/>
        </p:nvSpPr>
        <p:spPr>
          <a:xfrm>
            <a:off x="2181600" y="1788480"/>
            <a:ext cx="575640" cy="215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80ba24"/>
          </a:solidFill>
          <a:ln>
            <a:solidFill>
              <a:srgbClr val="80ba24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Fazit</a:t>
            </a:r>
            <a:endParaRPr/>
          </a:p>
        </p:txBody>
      </p:sp>
      <p:sp>
        <p:nvSpPr>
          <p:cNvPr id="4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40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409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41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B603399-A2D9-4FF5-BE4C-A8DEA94D65ED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Aufgabenstellung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biometrische Personendaten speichern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Benutzereingabe: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bestimmte Person verfolgen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verfolgte Person wiedererkennen  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38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3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2DE4032-B251-4A33-A47F-CE6A43440D04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Konzept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27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Kinect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Personendaten erfassen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Datenweitergabe an FaceVACS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FaceVACS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Personen wiedererkennen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Abgleich mit Datenbank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de-DE" sz="3200" strike="noStrike">
                <a:solidFill>
                  <a:srgbClr val="000000"/>
                </a:solidFill>
                <a:latin typeface="Arial"/>
              </a:rPr>
              <a:t>Zustandsmodell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Koordination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Zustandsübergänge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4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9FB9DDB-F395-47D8-BBAE-44728478A67F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Kinect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SkeletonStream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Personenerkennung (max. 6)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SkeletonID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Joint-Informationen (Kopf, …)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ColorStream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Auflösung: 1280 x 960 bei 12 FPS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Live-Bild </a:t>
            </a:r>
            <a:endParaRPr/>
          </a:p>
        </p:txBody>
      </p:sp>
      <p:sp>
        <p:nvSpPr>
          <p:cNvPr id="14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48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4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34E71A4-49E5-43F7-AE0C-ADB1550BFB34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Kinect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WaitForBody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warte auf neue Person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bei neuer Person im Sichtbereich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SkeletonID speichern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Übergang zu WaitTakePicture</a:t>
            </a: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53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5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3F6B91E-AA20-4867-BEF2-DE13DEAA3F08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Kinect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WaitTakePicture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Person mit SkeletonID identifizieren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Joint-Informationen sammeln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Kopf-Position ermitteln (X: … Y: …)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Bitmap von Kopf erstellen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Bitmap an FaceVACS weitergeben</a:t>
            </a:r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58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5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031311D-AB60-451F-BA2E-C153B97DEEA1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Kinect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Tracking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Person mit SkeletonID identifizieren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Person verfolgen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solange Fokus nicht verloren </a:t>
            </a: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63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6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D166A94-B0B6-4266-9148-DEB5BA4F7198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Arial"/>
              </a:rPr>
              <a:t>FaceVACS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6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10.02.2015</a:t>
            </a:r>
            <a:endParaRPr/>
          </a:p>
        </p:txBody>
      </p:sp>
      <p:sp>
        <p:nvSpPr>
          <p:cNvPr id="168" name="TextShape 4"/>
          <p:cNvSpPr txBox="1"/>
          <p:nvPr/>
        </p:nvSpPr>
        <p:spPr>
          <a:xfrm>
            <a:off x="2988000" y="635652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Sebastian Büttner, Florian Zorbach, Fabian Möbus</a:t>
            </a:r>
            <a:endParaRPr/>
          </a:p>
        </p:txBody>
      </p:sp>
      <p:sp>
        <p:nvSpPr>
          <p:cNvPr id="16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C68EB8-6794-41FA-BBB8-0619F1CC2C43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