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CD6A-8FF3-4130-89AD-3027E12A1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1C2070-1490-4DB3-BA00-0BB5DB3E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4F2855-2000-4B20-98A5-0B2CB7EA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532-C76D-485D-AD60-E8EE9610618F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8003DA-D90A-4FC2-AF69-276E217C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EFE287-F217-427C-B973-2653BA81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DE97-97E4-4719-8E88-B877ED5A8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65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6FEB5-B5E4-4443-BE8B-9AD96396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E8DFF-4C2C-4697-9278-3E6470D9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1495EF-3B90-429F-A0A0-A859AA2D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532-C76D-485D-AD60-E8EE9610618F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BA0E-91D8-4885-AA1A-2CFEBB96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DFB9DD-16F0-4293-A71C-EF20BF43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DE97-97E4-4719-8E88-B877ED5A8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76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0E985A-D51D-4AA4-AC5D-D96F9DBD6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5845C4-1972-4474-BE2A-083BAEE8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C77B7A-B5E0-4AEB-BDB9-C7F14EE7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532-C76D-485D-AD60-E8EE9610618F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5B103-A655-4773-8451-45CABEE4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4B6B57-9372-43F3-BDE5-2814E2B8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DE97-97E4-4719-8E88-B877ED5A8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65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5917E-B105-4533-A5FB-14FF7E6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E82CA-7AF6-48C5-B15F-5EDE8620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54F0BD-481F-4C58-BA7A-568EDCF5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532-C76D-485D-AD60-E8EE9610618F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BBA53-5579-48C5-9B50-76E9B892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3E2A87-525D-42A5-8169-B2EEE7BD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DE97-97E4-4719-8E88-B877ED5A8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47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6047F-6194-4C1F-A2A8-9C40256E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EA904F-6711-4B84-90DC-1E6FECAD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4A2781-7BA0-4EAB-A382-F7A66A89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532-C76D-485D-AD60-E8EE9610618F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8EE9C5-5166-4797-9CD4-C2B268F4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F1B1C-9947-4CEC-A595-B511933A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DE97-97E4-4719-8E88-B877ED5A8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24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BC54C-2240-44CD-8150-337758F0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9D3B6-9DC5-4FE9-8349-FE9510217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79F7CA-A38F-4875-A374-0FD1B5E39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3F1FB1-DF31-4B69-9B99-EA4172B9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532-C76D-485D-AD60-E8EE9610618F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0547B9-38FE-49F3-8CC7-6BF871CD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A8828B-9706-41BD-BF46-D0EEF636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DE97-97E4-4719-8E88-B877ED5A8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98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D3EEB-FBFC-413A-BD40-6D691924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0F6F0A-6D8E-4E07-B0EE-9B37594A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EE474E-DC90-46CF-B4E1-235C33343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30981C-9F94-407E-BA4C-984828D55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E24A70-CA2A-4CBD-BA9F-9E210C7D8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F9F0E7-45C7-45DD-8806-5C47FE24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532-C76D-485D-AD60-E8EE9610618F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2F532E-DCDA-45E2-BB65-57ABA0D5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D45913-24AE-41CD-B08F-459F13B4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DE97-97E4-4719-8E88-B877ED5A8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71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4A974-EC2D-4C79-B725-D7F268BF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B7C573-EEC2-480A-8386-1CAEB05B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532-C76D-485D-AD60-E8EE9610618F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199CBF-8937-42CC-88D8-408D9ECD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1568DB-F569-493F-9F36-409AE1FC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DE97-97E4-4719-8E88-B877ED5A8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33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107B94-DCFE-4CE8-894A-9501C791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532-C76D-485D-AD60-E8EE9610618F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3D2263-AE87-42D5-B2A4-80B4E0CB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A7E1D2-3A39-4CC8-9FAE-5E114490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DE97-97E4-4719-8E88-B877ED5A8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76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86AA5-544C-426E-AF3C-C6AFD528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45A66-564F-4D5F-9C19-8897E8B45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F2353A-B7E5-490A-8B34-81D3E6411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D0ED0C-1019-4322-9A34-F6398D94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532-C76D-485D-AD60-E8EE9610618F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A7FAE6-A0AE-4E6E-98B7-70A83AF1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9F2757-F96E-4363-86A7-D2A5BA34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DE97-97E4-4719-8E88-B877ED5A8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01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10E52-2303-4FBB-A4E5-284ACE4B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83B54B-298F-4AB4-941C-D344B3EB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7531C1-EC69-4268-9CC4-FE20DF64A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F9C637-D193-48F4-BB25-F4B62133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532-C76D-485D-AD60-E8EE9610618F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075E6B-FCBB-4891-9BC4-950F2471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10C1-C8ED-4EC0-AF6D-169ACA35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DE97-97E4-4719-8E88-B877ED5A8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17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8ECB1C-35EA-4021-AAA4-5873E0A1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CD89FE-9863-4972-AFF5-87B324F3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92B4D0-CC41-45FD-857E-1981B615A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43532-C76D-485D-AD60-E8EE9610618F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30B60-69B0-4F29-9C70-975C432FE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8CD6AB-AFC9-45EC-A8B0-667836700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4DE97-97E4-4719-8E88-B877ED5A8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47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Freeform: Shape 16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18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Imagem 7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E6DEBAD0-D82D-4A0A-B1F5-F3B180F30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24" y="1256927"/>
            <a:ext cx="3019476" cy="3120179"/>
          </a:xfrm>
          <a:prstGeom prst="rect">
            <a:avLst/>
          </a:prstGeom>
        </p:spPr>
      </p:pic>
      <p:pic>
        <p:nvPicPr>
          <p:cNvPr id="10" name="Imagem 9" descr="Uma imagem contendo Texto&#10;&#10;Descrição gerada automaticamente">
            <a:extLst>
              <a:ext uri="{FF2B5EF4-FFF2-40B4-BE49-F238E27FC236}">
                <a16:creationId xmlns:a16="http://schemas.microsoft.com/office/drawing/2014/main" id="{DC8E0438-F94D-483F-A4DE-E2CF5619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24" y="2171700"/>
            <a:ext cx="5295989" cy="419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3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4E0A9-0EF7-4745-A2BE-CB3FF822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1" y="2948169"/>
            <a:ext cx="4718695" cy="28759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 err="1">
                <a:solidFill>
                  <a:schemeClr val="bg1"/>
                </a:solidFill>
                <a:latin typeface="Arial Black" panose="020B0A04020102020204" pitchFamily="34" charset="0"/>
              </a:rPr>
              <a:t>Então</a:t>
            </a:r>
            <a:r>
              <a:rPr lang="en-US" sz="4000" kern="1200" dirty="0">
                <a:solidFill>
                  <a:schemeClr val="bg1"/>
                </a:solidFill>
                <a:latin typeface="Arial Black" panose="020B0A04020102020204" pitchFamily="34" charset="0"/>
              </a:rPr>
              <a:t> com </a:t>
            </a:r>
            <a:r>
              <a:rPr lang="en-US" sz="4000" kern="1200" dirty="0" err="1">
                <a:solidFill>
                  <a:schemeClr val="bg1"/>
                </a:solidFill>
                <a:latin typeface="Arial Black" panose="020B0A04020102020204" pitchFamily="34" charset="0"/>
              </a:rPr>
              <a:t>muito</a:t>
            </a:r>
            <a:r>
              <a:rPr lang="en-US" sz="4000" kern="1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kern="1200" dirty="0" err="1">
                <a:solidFill>
                  <a:schemeClr val="bg1"/>
                </a:solidFill>
                <a:latin typeface="Arial Black" panose="020B0A04020102020204" pitchFamily="34" charset="0"/>
              </a:rPr>
              <a:t>esforço</a:t>
            </a:r>
            <a:r>
              <a:rPr lang="en-US" sz="4000" kern="1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kern="1200" dirty="0" err="1">
                <a:solidFill>
                  <a:schemeClr val="bg1"/>
                </a:solidFill>
                <a:latin typeface="Arial Black" panose="020B0A04020102020204" pitchFamily="34" charset="0"/>
              </a:rPr>
              <a:t>concluímos</a:t>
            </a:r>
            <a:r>
              <a:rPr lang="en-US" sz="4000" kern="1200" dirty="0">
                <a:solidFill>
                  <a:schemeClr val="bg1"/>
                </a:solidFill>
                <a:latin typeface="Arial Black" panose="020B0A04020102020204" pitchFamily="34" charset="0"/>
              </a:rPr>
              <a:t> o </a:t>
            </a:r>
            <a:r>
              <a:rPr lang="en-US" sz="4000" kern="1200" dirty="0" err="1">
                <a:solidFill>
                  <a:schemeClr val="bg1"/>
                </a:solidFill>
                <a:latin typeface="Arial Black" panose="020B0A04020102020204" pitchFamily="34" charset="0"/>
              </a:rPr>
              <a:t>nosso</a:t>
            </a:r>
            <a:r>
              <a:rPr lang="en-US" sz="4000" kern="1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kern="12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projeto</a:t>
            </a:r>
            <a:r>
              <a:rPr lang="en-US" sz="4000" kern="1200" dirty="0">
                <a:solidFill>
                  <a:schemeClr val="bg1"/>
                </a:solidFill>
                <a:latin typeface="Arial Black" panose="020B0A04020102020204" pitchFamily="34" charset="0"/>
              </a:rPr>
              <a:t>,  e </a:t>
            </a:r>
            <a:r>
              <a:rPr lang="en-US" sz="4000" kern="1200" dirty="0" err="1">
                <a:solidFill>
                  <a:schemeClr val="bg1"/>
                </a:solidFill>
                <a:latin typeface="Arial Black" panose="020B0A04020102020204" pitchFamily="34" charset="0"/>
              </a:rPr>
              <a:t>mostraremos</a:t>
            </a:r>
            <a:r>
              <a:rPr lang="en-US" sz="4000" kern="1200" dirty="0">
                <a:solidFill>
                  <a:schemeClr val="bg1"/>
                </a:solidFill>
                <a:latin typeface="Arial Black" panose="020B0A04020102020204" pitchFamily="34" charset="0"/>
              </a:rPr>
              <a:t> agora,</a:t>
            </a:r>
            <a:br>
              <a:rPr lang="en-US" sz="4000" kern="1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000" kern="1200" dirty="0">
                <a:solidFill>
                  <a:schemeClr val="bg1"/>
                </a:solidFill>
                <a:latin typeface="Arial Black" panose="020B0A04020102020204" pitchFamily="34" charset="0"/>
              </a:rPr>
              <a:t>a </a:t>
            </a:r>
            <a:r>
              <a:rPr lang="en-US" sz="4900" kern="1200" dirty="0">
                <a:solidFill>
                  <a:schemeClr val="accent6"/>
                </a:solidFill>
                <a:latin typeface="Arial Black" panose="020B0A04020102020204" pitchFamily="34" charset="0"/>
              </a:rPr>
              <a:t>True Gaming</a:t>
            </a:r>
            <a:endParaRPr lang="en-US" sz="5300" kern="1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Imagem 4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297431D3-F5AE-4C48-A8DE-46960A712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62" y="1429488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389B8E0-6FE3-4EE2-933F-6E44594FE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8052" y="295275"/>
            <a:ext cx="5147028" cy="916482"/>
          </a:xfrm>
        </p:spPr>
        <p:txBody>
          <a:bodyPr anchor="b">
            <a:normAutofit fontScale="90000"/>
          </a:bodyPr>
          <a:lstStyle/>
          <a:p>
            <a:pPr algn="l"/>
            <a:r>
              <a:rPr lang="pt-BR" sz="54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808080"/>
                </a:highlight>
                <a:latin typeface="Arial Black" panose="020B0A04020102020204" pitchFamily="34" charset="0"/>
              </a:rPr>
              <a:t>QUEM SOMOS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730A3D5-7CAA-4665-94FB-2B126D9FF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2712" y="1874343"/>
            <a:ext cx="4087305" cy="4402632"/>
          </a:xfrm>
        </p:spPr>
        <p:txBody>
          <a:bodyPr anchor="t">
            <a:noAutofit/>
          </a:bodyPr>
          <a:lstStyle/>
          <a:p>
            <a:pPr algn="l"/>
            <a:r>
              <a:rPr lang="pt-BR" dirty="0">
                <a:solidFill>
                  <a:schemeClr val="tx1">
                    <a:lumMod val="85000"/>
                  </a:schemeClr>
                </a:solidFill>
                <a:latin typeface="Arial Black" panose="020B0A04020102020204" pitchFamily="34" charset="0"/>
              </a:rPr>
              <a:t>Somos desenvolvedores que pensaram o melhor para os melhores, desenvolvendo uma forma para que nossos amigos, e outros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GAMERS </a:t>
            </a:r>
            <a:r>
              <a:rPr lang="pt-BR" dirty="0">
                <a:solidFill>
                  <a:schemeClr val="tx1">
                    <a:lumMod val="85000"/>
                  </a:schemeClr>
                </a:solidFill>
                <a:latin typeface="Arial Black" panose="020B0A04020102020204" pitchFamily="34" charset="0"/>
              </a:rPr>
              <a:t>consigam se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informar</a:t>
            </a:r>
            <a:r>
              <a:rPr lang="pt-BR" dirty="0">
                <a:solidFill>
                  <a:schemeClr val="tx1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competir,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melhorar seus níveis </a:t>
            </a:r>
            <a:r>
              <a:rPr lang="pt-BR" dirty="0">
                <a:solidFill>
                  <a:schemeClr val="tx1">
                    <a:lumMod val="85000"/>
                  </a:schemeClr>
                </a:solidFill>
                <a:latin typeface="Arial Black" panose="020B0A04020102020204" pitchFamily="34" charset="0"/>
              </a:rPr>
              <a:t>e o melhor de tudo:</a:t>
            </a:r>
          </a:p>
          <a:p>
            <a:pPr algn="l"/>
            <a:r>
              <a:rPr lang="pt-BR" dirty="0">
                <a:solidFill>
                  <a:schemeClr val="tx1">
                    <a:lumMod val="85000"/>
                  </a:schemeClr>
                </a:solidFill>
                <a:latin typeface="Arial Black" panose="020B0A04020102020204" pitchFamily="34" charset="0"/>
              </a:rPr>
              <a:t>	  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JOGAR.</a:t>
            </a:r>
            <a:endParaRPr lang="pt-BR" dirty="0">
              <a:solidFill>
                <a:schemeClr val="tx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Imagem 8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4D4CAB67-21DE-4DA4-812B-539DFBB85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4" y="-101599"/>
            <a:ext cx="4493254" cy="4470400"/>
          </a:xfrm>
          <a:prstGeom prst="rect">
            <a:avLst/>
          </a:prstGeom>
        </p:spPr>
      </p:pic>
      <p:pic>
        <p:nvPicPr>
          <p:cNvPr id="11" name="Imagem 10" descr="Uma imagem contendo Texto&#10;&#10;Descrição gerada automaticamente">
            <a:extLst>
              <a:ext uri="{FF2B5EF4-FFF2-40B4-BE49-F238E27FC236}">
                <a16:creationId xmlns:a16="http://schemas.microsoft.com/office/drawing/2014/main" id="{73205305-2589-4B04-9E56-305C1676E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61" y="3902938"/>
            <a:ext cx="4234139" cy="305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07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3D3AB-3C8E-4DFF-82E0-3FD6290A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67" y="1989963"/>
            <a:ext cx="4430221" cy="24451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COMO SURGIU A </a:t>
            </a:r>
            <a:br>
              <a:rPr lang="en-US" sz="4800" dirty="0"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TRUE GAME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BE0C0C-E3B0-4898-8CC1-597BD5A3666C}"/>
              </a:ext>
            </a:extLst>
          </p:cNvPr>
          <p:cNvSpPr txBox="1"/>
          <p:nvPr/>
        </p:nvSpPr>
        <p:spPr>
          <a:xfrm>
            <a:off x="4776788" y="943240"/>
            <a:ext cx="6167119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600" dirty="0">
                <a:latin typeface="Arial Black" panose="020B0A04020102020204" pitchFamily="34" charset="0"/>
              </a:rPr>
              <a:t>ESSE PROJETO FOI TOTALMENTE PENSADO EM FACILITAR E TRAZER OS JOVENS PLAYER</a:t>
            </a:r>
            <a:endParaRPr lang="en-US" sz="2600" dirty="0">
              <a:highlight>
                <a:srgbClr val="C0C0C0"/>
              </a:highlight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8B5939-6FFB-40D4-A887-A961101C3AB5}"/>
              </a:ext>
            </a:extLst>
          </p:cNvPr>
          <p:cNvSpPr txBox="1"/>
          <p:nvPr/>
        </p:nvSpPr>
        <p:spPr>
          <a:xfrm>
            <a:off x="4776788" y="2374900"/>
            <a:ext cx="6780213" cy="38369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600" dirty="0">
                <a:latin typeface="Arial Black" panose="020B0A04020102020204" pitchFamily="34" charset="0"/>
              </a:rPr>
              <a:t>PARA O MUNDO DO</a:t>
            </a:r>
            <a:r>
              <a:rPr lang="pt-BR" sz="26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z="2600" dirty="0">
                <a:solidFill>
                  <a:srgbClr val="C00000"/>
                </a:solidFill>
                <a:latin typeface="Arial Black" panose="020B0A04020102020204" pitchFamily="34" charset="0"/>
              </a:rPr>
              <a:t>E-SPORTS</a:t>
            </a:r>
            <a:r>
              <a:rPr lang="pt-BR" sz="26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z="2600" dirty="0">
                <a:latin typeface="Arial Black" panose="020B0A04020102020204" pitchFamily="34" charset="0"/>
              </a:rPr>
              <a:t>DANDO OPORTUNIDADE </a:t>
            </a:r>
          </a:p>
          <a:p>
            <a:pPr>
              <a:spcAft>
                <a:spcPts val="600"/>
              </a:spcAft>
            </a:pPr>
            <a:r>
              <a:rPr lang="pt-BR" sz="2600" dirty="0">
                <a:latin typeface="Arial Black" panose="020B0A04020102020204" pitchFamily="34" charset="0"/>
              </a:rPr>
              <a:t>DE GRANDE DESTAQUE PARA ESSES PLAYERS, UMA OPORTUNIDADE ÚNICA QUE MUITOS</a:t>
            </a:r>
          </a:p>
          <a:p>
            <a:pPr>
              <a:spcAft>
                <a:spcPts val="600"/>
              </a:spcAft>
            </a:pPr>
            <a:r>
              <a:rPr lang="pt-BR" sz="2600" dirty="0">
                <a:latin typeface="Arial Black" panose="020B0A04020102020204" pitchFamily="34" charset="0"/>
              </a:rPr>
              <a:t>NÃO SABERIAM POR ONDE </a:t>
            </a:r>
            <a:r>
              <a:rPr lang="pt-BR" sz="26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INICIAR</a:t>
            </a:r>
            <a:endParaRPr lang="pt-BR" sz="2600" dirty="0">
              <a:latin typeface="Arial Black" panose="020B0A04020102020204" pitchFamily="34" charset="0"/>
            </a:endParaRPr>
          </a:p>
        </p:txBody>
      </p:sp>
      <p:pic>
        <p:nvPicPr>
          <p:cNvPr id="23" name="Imagem 22" descr="Uma imagem contendo Texto&#10;&#10;Descrição gerada automaticamente">
            <a:extLst>
              <a:ext uri="{FF2B5EF4-FFF2-40B4-BE49-F238E27FC236}">
                <a16:creationId xmlns:a16="http://schemas.microsoft.com/office/drawing/2014/main" id="{C7B18B52-2BD0-465F-B317-B4123665F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95" y="167917"/>
            <a:ext cx="1419650" cy="1208141"/>
          </a:xfrm>
          <a:prstGeom prst="rect">
            <a:avLst/>
          </a:prstGeom>
        </p:spPr>
      </p:pic>
      <p:pic>
        <p:nvPicPr>
          <p:cNvPr id="27" name="Imagem 26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981496B9-31F1-40B3-965C-5A1A60D7F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4" y="134630"/>
            <a:ext cx="1128409" cy="11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8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2D33C3AB-3E68-4919-BF2E-08A3F3311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55043-0D62-408D-A553-FE50117A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528" y="1635726"/>
            <a:ext cx="5217173" cy="4351338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NOTICIAS ATUALIZADAS DO MUNDO GAMER COMPETITIVO;</a:t>
            </a:r>
          </a:p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DIVERSOS JOGOS PARA TREINAR E SE TORNAR UM VERDADEIRO PRO;</a:t>
            </a:r>
          </a:p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COMPRAS ONLINE DE GIFTS E MOEDAS DIGITAIS DE DIVERSOS GAMES;</a:t>
            </a:r>
          </a:p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EVENTOS E CAMPEONATOS CRIADOS MENSALMENTE;</a:t>
            </a:r>
          </a:p>
          <a:p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APLICATIVO TRUE GAME, COM DICAS, NOTICIAS E CHAT PARA CONVERSAR COM  OUTROS PLAYERS;</a:t>
            </a:r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51AFCC-C5F5-4178-B02A-892EDB45F4BB}"/>
              </a:ext>
            </a:extLst>
          </p:cNvPr>
          <p:cNvSpPr txBox="1"/>
          <p:nvPr/>
        </p:nvSpPr>
        <p:spPr>
          <a:xfrm>
            <a:off x="4719102" y="332506"/>
            <a:ext cx="690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rial Black" panose="020B0A04020102020204" pitchFamily="34" charset="0"/>
              </a:rPr>
              <a:t>NOSSO SITE CONTA COM:</a:t>
            </a:r>
          </a:p>
        </p:txBody>
      </p:sp>
    </p:spTree>
    <p:extLst>
      <p:ext uri="{BB962C8B-B14F-4D97-AF65-F5344CB8AC3E}">
        <p14:creationId xmlns:p14="http://schemas.microsoft.com/office/powerpoint/2010/main" val="151413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F25FA2-711C-4DD4-A3C5-2EB71B16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20" y="1640523"/>
            <a:ext cx="424484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Arial Black" panose="020B0A04020102020204" pitchFamily="34" charset="0"/>
              </a:rPr>
              <a:t>PONTO DE PARTIDA!</a:t>
            </a:r>
          </a:p>
        </p:txBody>
      </p:sp>
      <p:pic>
        <p:nvPicPr>
          <p:cNvPr id="5" name="Imagem 4" descr="Texto, Carta&#10;&#10;Descrição gerada automaticamente">
            <a:extLst>
              <a:ext uri="{FF2B5EF4-FFF2-40B4-BE49-F238E27FC236}">
                <a16:creationId xmlns:a16="http://schemas.microsoft.com/office/drawing/2014/main" id="{0579DB7E-CB75-47B5-BD55-BCB5BAA0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88" y="-6648"/>
            <a:ext cx="7467712" cy="686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3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FD3F1604-96E9-4FC1-BE95-30184E2C0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7" r="41730" b="1"/>
          <a:stretch/>
        </p:blipFill>
        <p:spPr>
          <a:xfrm>
            <a:off x="1195670" y="10"/>
            <a:ext cx="6096000" cy="6857990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CA3D799-7DC9-4000-BDE3-61E7EECF9D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5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FEF1A82-EB94-41CD-A571-011C28888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6112575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F8A2E8-7F80-471C-989F-E70A178E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O INICIO</a:t>
            </a:r>
            <a:b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080808"/>
                </a:solidFill>
              </a:rPr>
              <a:t>ATÉ O FINAL</a:t>
            </a:r>
            <a:endParaRPr lang="en-US" sz="28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536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5CB05-1176-480B-AA75-12A632A2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031" y="8795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C00000"/>
                </a:solidFill>
                <a:latin typeface="Arial Black" panose="020B0A04020102020204" pitchFamily="34" charset="0"/>
              </a:rPr>
              <a:t>Os</a:t>
            </a:r>
            <a:r>
              <a:rPr lang="en-US" kern="1200" dirty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pt-BR" kern="1200" dirty="0">
                <a:solidFill>
                  <a:srgbClr val="C00000"/>
                </a:solidFill>
                <a:latin typeface="Arial Black" panose="020B0A04020102020204" pitchFamily="34" charset="0"/>
              </a:rPr>
              <a:t>Desafios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5D1855-6D94-45EF-A076-2CB78DC0A3D6}"/>
              </a:ext>
            </a:extLst>
          </p:cNvPr>
          <p:cNvSpPr txBox="1"/>
          <p:nvPr/>
        </p:nvSpPr>
        <p:spPr>
          <a:xfrm>
            <a:off x="5760562" y="2200376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latin typeface="Arial Black" panose="020B0A04020102020204" pitchFamily="34" charset="0"/>
              </a:rPr>
              <a:t>Tivemos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alguns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desafios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iniciais</a:t>
            </a:r>
            <a:r>
              <a:rPr lang="en-US" sz="2400" dirty="0">
                <a:latin typeface="Arial Black" panose="020B0A04020102020204" pitchFamily="34" charset="0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rial Black" panose="020B0A04020102020204" pitchFamily="34" charset="0"/>
              </a:rPr>
              <a:t>Mas com </a:t>
            </a:r>
            <a:r>
              <a:rPr lang="en-US" sz="2400" dirty="0" err="1">
                <a:latin typeface="Arial Black" panose="020B0A04020102020204" pitchFamily="34" charset="0"/>
              </a:rPr>
              <a:t>pesquisas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nós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conseguimos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chegar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em</a:t>
            </a:r>
            <a:r>
              <a:rPr lang="en-US" sz="2400" dirty="0">
                <a:latin typeface="Arial Black" panose="020B0A04020102020204" pitchFamily="34" charset="0"/>
              </a:rPr>
              <a:t> um </a:t>
            </a:r>
            <a:r>
              <a:rPr lang="en-US" sz="2400" dirty="0" err="1">
                <a:latin typeface="Arial Black" panose="020B0A04020102020204" pitchFamily="34" charset="0"/>
              </a:rPr>
              <a:t>bom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resultado</a:t>
            </a:r>
            <a:r>
              <a:rPr lang="en-US" sz="2400" dirty="0">
                <a:latin typeface="Arial Black" panose="020B0A04020102020204" pitchFamily="34" charset="0"/>
              </a:rPr>
              <a:t>, mas </a:t>
            </a:r>
            <a:r>
              <a:rPr lang="en-US" sz="2400" dirty="0" err="1">
                <a:latin typeface="Arial Black" panose="020B0A04020102020204" pitchFamily="34" charset="0"/>
              </a:rPr>
              <a:t>pra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isso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Tivemos</a:t>
            </a:r>
            <a:r>
              <a:rPr lang="en-US" sz="2400" dirty="0">
                <a:latin typeface="Arial Black" panose="020B0A04020102020204" pitchFamily="34" charset="0"/>
              </a:rPr>
              <a:t> que  </a:t>
            </a:r>
            <a:r>
              <a:rPr lang="en-US" sz="2400" dirty="0" err="1">
                <a:latin typeface="Arial Black" panose="020B0A04020102020204" pitchFamily="34" charset="0"/>
              </a:rPr>
              <a:t>expandir</a:t>
            </a:r>
            <a:r>
              <a:rPr lang="en-US" sz="2400" dirty="0">
                <a:latin typeface="Arial Black" panose="020B0A04020102020204" pitchFamily="34" charset="0"/>
              </a:rPr>
              <a:t> um </a:t>
            </a:r>
            <a:r>
              <a:rPr lang="en-US" sz="2400" dirty="0" err="1">
                <a:latin typeface="Arial Black" panose="020B0A04020102020204" pitchFamily="34" charset="0"/>
              </a:rPr>
              <a:t>pouquinho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os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códigos</a:t>
            </a:r>
            <a:r>
              <a:rPr lang="en-US" sz="2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6" name="Imagem 5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85E6883C-DF0C-42D5-8EC0-B13D9C85A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542926"/>
            <a:ext cx="4229101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99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FA645C-54F9-4617-804E-3F39102C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45" y="1946765"/>
            <a:ext cx="3499103" cy="258825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Arial Black" panose="020B0A04020102020204" pitchFamily="34" charset="0"/>
              </a:rPr>
              <a:t>Começamos</a:t>
            </a:r>
            <a:br>
              <a:rPr lang="en-US" sz="3600" kern="1200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US" sz="3600" kern="1200" dirty="0">
                <a:solidFill>
                  <a:srgbClr val="FFFFFF"/>
                </a:solidFill>
                <a:latin typeface="Arial Black" panose="020B0A04020102020204" pitchFamily="34" charset="0"/>
              </a:rPr>
              <a:t>a </a:t>
            </a:r>
            <a:r>
              <a:rPr lang="en-US" sz="3600" kern="1200" dirty="0" err="1">
                <a:solidFill>
                  <a:srgbClr val="FFFFFF"/>
                </a:solidFill>
                <a:latin typeface="Arial Black" panose="020B0A04020102020204" pitchFamily="34" charset="0"/>
              </a:rPr>
              <a:t>expandir</a:t>
            </a:r>
            <a:br>
              <a:rPr lang="en-US" sz="3600" kern="1200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US" sz="3600" kern="1200" dirty="0" err="1">
                <a:solidFill>
                  <a:srgbClr val="FFFFFF"/>
                </a:solidFill>
                <a:latin typeface="Arial Black" panose="020B0A04020102020204" pitchFamily="34" charset="0"/>
              </a:rPr>
              <a:t>bastante</a:t>
            </a:r>
            <a:br>
              <a:rPr lang="en-US" sz="3600" kern="1200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US" sz="3600" kern="1200" dirty="0">
                <a:solidFill>
                  <a:srgbClr val="FFFFFF"/>
                </a:solidFill>
                <a:latin typeface="Arial Black" panose="020B0A04020102020204" pitchFamily="34" charset="0"/>
              </a:rPr>
              <a:t>o </a:t>
            </a:r>
            <a:r>
              <a:rPr lang="en-US" sz="3600" kern="1200" dirty="0" err="1">
                <a:solidFill>
                  <a:srgbClr val="FFFFFF"/>
                </a:solidFill>
                <a:latin typeface="Arial Black" panose="020B0A04020102020204" pitchFamily="34" charset="0"/>
              </a:rPr>
              <a:t>código</a:t>
            </a:r>
            <a:r>
              <a:rPr lang="en-US" sz="3600" kern="1200" dirty="0">
                <a:solidFill>
                  <a:srgbClr val="FFFFFF"/>
                </a:solidFill>
                <a:latin typeface="Arial Black" panose="020B0A04020102020204" pitchFamily="34" charset="0"/>
              </a:rPr>
              <a:t> de HTML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F7674790-0BD1-48AF-8EA5-767CB21D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0"/>
            <a:ext cx="7894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2ABD2F-7932-4141-8183-481D1E7F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13" y="1762897"/>
            <a:ext cx="3796913" cy="2809291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Arial Black" panose="020B0A04020102020204" pitchFamily="34" charset="0"/>
              </a:rPr>
              <a:t>Utilizamos</a:t>
            </a:r>
            <a:r>
              <a:rPr lang="en-US" sz="3600" kern="12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Arial Black" panose="020B0A04020102020204" pitchFamily="34" charset="0"/>
              </a:rPr>
              <a:t>também</a:t>
            </a:r>
            <a:br>
              <a:rPr lang="en-US" sz="3600" kern="1200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US" sz="3600" kern="1200" dirty="0">
                <a:solidFill>
                  <a:srgbClr val="FFFFFF"/>
                </a:solidFill>
                <a:latin typeface="Arial Black" panose="020B0A04020102020204" pitchFamily="34" charset="0"/>
              </a:rPr>
              <a:t>CSS </a:t>
            </a:r>
            <a:br>
              <a:rPr lang="en-US" sz="3600" kern="1200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US" sz="3600" kern="1200" dirty="0">
                <a:solidFill>
                  <a:srgbClr val="FFFFFF"/>
                </a:solidFill>
                <a:latin typeface="Arial Black" panose="020B0A04020102020204" pitchFamily="34" charset="0"/>
              </a:rPr>
              <a:t>para o </a:t>
            </a:r>
            <a:r>
              <a:rPr lang="en-US" sz="3100" kern="1200" dirty="0" err="1">
                <a:solidFill>
                  <a:srgbClr val="FFFFFF"/>
                </a:solidFill>
                <a:latin typeface="Arial Black" panose="020B0A04020102020204" pitchFamily="34" charset="0"/>
              </a:rPr>
              <a:t>embelezamento</a:t>
            </a:r>
            <a:r>
              <a:rPr lang="en-US" sz="3600" kern="1200" dirty="0">
                <a:solidFill>
                  <a:srgbClr val="FFFFFF"/>
                </a:solidFill>
                <a:latin typeface="Arial Black" panose="020B0A04020102020204" pitchFamily="34" charset="0"/>
              </a:rPr>
              <a:t> do site</a:t>
            </a:r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42DD98DA-1AA0-4271-9C10-94E4EB62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0"/>
            <a:ext cx="7414684" cy="67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8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219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QUEM SOMOS</vt:lpstr>
      <vt:lpstr>COMO SURGIU A  TRUE GAME</vt:lpstr>
      <vt:lpstr>Apresentação do PowerPoint</vt:lpstr>
      <vt:lpstr>PONTO DE PARTIDA!</vt:lpstr>
      <vt:lpstr>O INICIO ATÉ O FINAL</vt:lpstr>
      <vt:lpstr>Os Desafios </vt:lpstr>
      <vt:lpstr>Começamos a expandir bastante o código de HTML</vt:lpstr>
      <vt:lpstr>Utilizamos também CSS  para o embelezamento do site</vt:lpstr>
      <vt:lpstr>Então com muito esforço concluímos o nosso projeto,  e mostraremos agora,  a True Gaming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</dc:creator>
  <cp:lastModifiedBy>Arthur Verdadeiro</cp:lastModifiedBy>
  <cp:revision>16</cp:revision>
  <dcterms:created xsi:type="dcterms:W3CDTF">2021-05-13T19:01:38Z</dcterms:created>
  <dcterms:modified xsi:type="dcterms:W3CDTF">2021-05-13T22:01:08Z</dcterms:modified>
</cp:coreProperties>
</file>