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1693" r:id="rId4"/>
    <p:sldId id="1694" r:id="rId5"/>
    <p:sldId id="1695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C18"/>
    <a:srgbClr val="E60000"/>
    <a:srgbClr val="004538"/>
    <a:srgbClr val="6BB82D"/>
    <a:srgbClr val="0A529C"/>
    <a:srgbClr val="004097"/>
    <a:srgbClr val="CF131B"/>
    <a:srgbClr val="E7B663"/>
    <a:srgbClr val="A20000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990" y="-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9DF1-3932-451E-8BA5-7F3599D79FDB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DFB9-F54E-41A1-8671-F2E8401B4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0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2024/3/12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1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瑞度8000\信息技术大学VI\PPT\9-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69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瑞度8000\信息技术大学VI\PPT\未标题-1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71500"/>
            <a:ext cx="4860926" cy="8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瑞度8000\信息技术大学VI\PPT\未标题-1-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marR="0" indent="-1714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kumimoji="0" lang="zh-CN" altLang="en-US" sz="1200" b="0" i="0" u="none" strike="noStrike" kern="1200" cap="none" spc="0" normalizeH="0" baseline="0" noProof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4"/>
          <p:cNvSpPr>
            <a:spLocks noGrp="1"/>
          </p:cNvSpPr>
          <p:nvPr>
            <p:ph type="subTitle" idx="4294967295"/>
          </p:nvPr>
        </p:nvSpPr>
        <p:spPr>
          <a:xfrm>
            <a:off x="0" y="3083101"/>
            <a:ext cx="12192000" cy="3514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dirty="0">
                <a:solidFill>
                  <a:srgbClr val="E60000"/>
                </a:solidFill>
              </a:rPr>
              <a:t>Universal PPT Template for International External Exchange</a:t>
            </a:r>
            <a:endParaRPr lang="en-US" altLang="zh-CN" dirty="0">
              <a:solidFill>
                <a:srgbClr val="E60000"/>
              </a:solidFill>
            </a:endParaRPr>
          </a:p>
        </p:txBody>
      </p:sp>
      <p:sp>
        <p:nvSpPr>
          <p:cNvPr id="11" name="标题 3"/>
          <p:cNvSpPr>
            <a:spLocks noGrp="1"/>
          </p:cNvSpPr>
          <p:nvPr>
            <p:ph type="ctrTitle" idx="4294967295"/>
          </p:nvPr>
        </p:nvSpPr>
        <p:spPr>
          <a:xfrm>
            <a:off x="0" y="2159175"/>
            <a:ext cx="12192000" cy="63042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rgbClr val="D80C18"/>
                </a:solidFill>
              </a:rPr>
              <a:t>红色党建通用</a:t>
            </a:r>
            <a:r>
              <a:rPr lang="en-US" altLang="zh-CN" sz="5400" dirty="0">
                <a:solidFill>
                  <a:srgbClr val="D80C18"/>
                </a:solidFill>
              </a:rPr>
              <a:t>PPT</a:t>
            </a:r>
            <a:r>
              <a:rPr lang="zh-CN" altLang="en-US" sz="5400" dirty="0">
                <a:solidFill>
                  <a:srgbClr val="D80C18"/>
                </a:solidFill>
              </a:rPr>
              <a:t>模板</a:t>
            </a:r>
            <a:endParaRPr lang="zh-CN" altLang="en-US" sz="5400" b="0" dirty="0">
              <a:solidFill>
                <a:srgbClr val="D80C18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427916"/>
            <a:ext cx="12192000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党委宣传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部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汇报人：戴永明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2024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03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3986" y="2035179"/>
            <a:ext cx="292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D80C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b="1" dirty="0" smtClean="0">
                <a:solidFill>
                  <a:srgbClr val="D80C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600" b="1" dirty="0">
                <a:solidFill>
                  <a:srgbClr val="D80C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600" b="1" dirty="0">
              <a:solidFill>
                <a:srgbClr val="D80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79590" y="1594248"/>
            <a:ext cx="619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D80C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endParaRPr lang="zh-CN" altLang="en-US" sz="3200" b="1" dirty="0">
              <a:solidFill>
                <a:srgbClr val="D80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98681" y="1905561"/>
            <a:ext cx="5407394" cy="3525607"/>
            <a:chOff x="5336806" y="1737518"/>
            <a:chExt cx="4956604" cy="3231693"/>
          </a:xfrm>
        </p:grpSpPr>
        <p:grpSp>
          <p:nvGrpSpPr>
            <p:cNvPr id="8" name="组合 7"/>
            <p:cNvGrpSpPr/>
            <p:nvPr/>
          </p:nvGrpSpPr>
          <p:grpSpPr>
            <a:xfrm>
              <a:off x="5336806" y="1737518"/>
              <a:ext cx="4956604" cy="620826"/>
              <a:chOff x="5791200" y="1594248"/>
              <a:chExt cx="6539995" cy="819150"/>
            </a:xfrm>
          </p:grpSpPr>
          <p:pic>
            <p:nvPicPr>
              <p:cNvPr id="3074" name="Picture 2" descr="F:\瑞度8000\信息技术大学VI\PPT\未标题-1-0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0775" y="1594248"/>
                <a:ext cx="6130420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椭圆 1"/>
              <p:cNvSpPr/>
              <p:nvPr/>
            </p:nvSpPr>
            <p:spPr>
              <a:xfrm>
                <a:off x="5791200" y="1594248"/>
                <a:ext cx="819150" cy="81915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439470" y="185436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一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096695" y="1854369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党建主题教育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336806" y="2624360"/>
              <a:ext cx="4956604" cy="620826"/>
              <a:chOff x="5791200" y="1594248"/>
              <a:chExt cx="6539995" cy="819150"/>
            </a:xfrm>
          </p:grpSpPr>
          <p:pic>
            <p:nvPicPr>
              <p:cNvPr id="30" name="Picture 2" descr="F:\瑞度8000\信息技术大学VI\PPT\未标题-1-0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0775" y="1594248"/>
                <a:ext cx="6130420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椭圆 30"/>
              <p:cNvSpPr/>
              <p:nvPr/>
            </p:nvSpPr>
            <p:spPr>
              <a:xfrm>
                <a:off x="5791200" y="1594248"/>
                <a:ext cx="819150" cy="81915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5439470" y="27412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二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96695" y="2741211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坚持以学铸魂，夯实思想根基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336806" y="3491135"/>
              <a:ext cx="4956604" cy="620826"/>
              <a:chOff x="5791200" y="1594248"/>
              <a:chExt cx="6539995" cy="819150"/>
            </a:xfrm>
          </p:grpSpPr>
          <p:pic>
            <p:nvPicPr>
              <p:cNvPr id="35" name="Picture 2" descr="F:\瑞度8000\信息技术大学VI\PPT\未标题-1-0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0775" y="1594248"/>
                <a:ext cx="6130420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椭圆 35"/>
              <p:cNvSpPr/>
              <p:nvPr/>
            </p:nvSpPr>
            <p:spPr>
              <a:xfrm>
                <a:off x="5791200" y="1594248"/>
                <a:ext cx="819150" cy="81915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439470" y="36079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096695" y="360798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坚持以学正风，涵养新风正气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336806" y="4348385"/>
              <a:ext cx="4956604" cy="620826"/>
              <a:chOff x="5791200" y="1594248"/>
              <a:chExt cx="6539995" cy="819150"/>
            </a:xfrm>
          </p:grpSpPr>
          <p:pic>
            <p:nvPicPr>
              <p:cNvPr id="40" name="Picture 2" descr="F:\瑞度8000\信息技术大学VI\PPT\未标题-1-0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0775" y="1594248"/>
                <a:ext cx="6130420" cy="81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椭圆 40"/>
              <p:cNvSpPr/>
              <p:nvPr/>
            </p:nvSpPr>
            <p:spPr>
              <a:xfrm>
                <a:off x="5791200" y="1594248"/>
                <a:ext cx="819150" cy="81915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5439470" y="446523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四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096695" y="446523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坚持以学促干，开创发展新局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06134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80C18"/>
                </a:solidFill>
              </a:rPr>
              <a:t>第一</a:t>
            </a:r>
            <a:r>
              <a:rPr lang="zh-CN" altLang="en-US" sz="4800" b="1" dirty="0" smtClean="0">
                <a:solidFill>
                  <a:srgbClr val="D80C18"/>
                </a:solidFill>
              </a:rPr>
              <a:t>章</a:t>
            </a:r>
            <a:endParaRPr lang="en-US" altLang="zh-CN" sz="4800" b="1" dirty="0" smtClean="0">
              <a:solidFill>
                <a:srgbClr val="D80C18"/>
              </a:solidFill>
            </a:endParaRPr>
          </a:p>
          <a:p>
            <a:pPr algn="ctr"/>
            <a:r>
              <a:rPr lang="zh-CN" altLang="en-US" sz="4800" b="1" dirty="0">
                <a:solidFill>
                  <a:srgbClr val="D80C18"/>
                </a:solidFill>
              </a:rPr>
              <a:t>党建主题教育</a:t>
            </a:r>
          </a:p>
        </p:txBody>
      </p:sp>
    </p:spTree>
    <p:extLst>
      <p:ext uri="{BB962C8B-B14F-4D97-AF65-F5344CB8AC3E}">
        <p14:creationId xmlns:p14="http://schemas.microsoft.com/office/powerpoint/2010/main" val="7698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493" y="472559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D80C18"/>
                </a:solidFill>
              </a:rPr>
              <a:t>第一</a:t>
            </a:r>
            <a:r>
              <a:rPr lang="zh-CN" altLang="en-US" sz="2400" b="1" dirty="0" smtClean="0">
                <a:solidFill>
                  <a:srgbClr val="D80C18"/>
                </a:solidFill>
              </a:rPr>
              <a:t>章    党</a:t>
            </a:r>
            <a:r>
              <a:rPr lang="zh-CN" altLang="en-US" sz="2400" b="1" dirty="0">
                <a:solidFill>
                  <a:srgbClr val="D80C18"/>
                </a:solidFill>
              </a:rPr>
              <a:t>建主题教育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42493" y="1015544"/>
            <a:ext cx="11287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42803" y="112025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输入一个小标题</a:t>
            </a:r>
          </a:p>
        </p:txBody>
      </p:sp>
    </p:spTree>
    <p:extLst>
      <p:ext uri="{BB962C8B-B14F-4D97-AF65-F5344CB8AC3E}">
        <p14:creationId xmlns:p14="http://schemas.microsoft.com/office/powerpoint/2010/main" val="72385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8280" y="2238716"/>
            <a:ext cx="4511171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0" b="1" dirty="0">
                <a:solidFill>
                  <a:srgbClr val="D80C18"/>
                </a:solidFill>
              </a:rPr>
              <a:t>THANKS!</a:t>
            </a:r>
            <a:endParaRPr lang="zh-CN" altLang="en-US" sz="7500" b="1" dirty="0">
              <a:solidFill>
                <a:srgbClr val="D80C18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9451" y="2609655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D80C18"/>
                </a:solidFill>
              </a:rPr>
              <a:t>谢 </a:t>
            </a:r>
            <a:r>
              <a:rPr lang="zh-CN" altLang="en-US" sz="3600" b="1" dirty="0" smtClean="0">
                <a:solidFill>
                  <a:srgbClr val="D80C18"/>
                </a:solidFill>
              </a:rPr>
              <a:t>谢 您 的 聆 听</a:t>
            </a:r>
            <a:endParaRPr lang="zh-CN" altLang="en-US" sz="3600" b="1" dirty="0">
              <a:solidFill>
                <a:srgbClr val="D80C18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427916"/>
            <a:ext cx="12192000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党委宣传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部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</a:rPr>
              <a:t>2024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03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43F25"/>
      </a:accent1>
      <a:accent2>
        <a:srgbClr val="838A8D"/>
      </a:accent2>
      <a:accent3>
        <a:srgbClr val="DF7670"/>
      </a:accent3>
      <a:accent4>
        <a:srgbClr val="9AA1A4"/>
      </a:accent4>
      <a:accent5>
        <a:srgbClr val="D9D2CB"/>
      </a:accent5>
      <a:accent6>
        <a:srgbClr val="444546"/>
      </a:accent6>
      <a:hlink>
        <a:srgbClr val="D9D2C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43F25"/>
    </a:accent1>
    <a:accent2>
      <a:srgbClr val="838A8D"/>
    </a:accent2>
    <a:accent3>
      <a:srgbClr val="DF7670"/>
    </a:accent3>
    <a:accent4>
      <a:srgbClr val="9AA1A4"/>
    </a:accent4>
    <a:accent5>
      <a:srgbClr val="D9D2CB"/>
    </a:accent5>
    <a:accent6>
      <a:srgbClr val="444546"/>
    </a:accent6>
    <a:hlink>
      <a:srgbClr val="D9D2C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190</TotalTime>
  <Words>132</Words>
  <Application>Microsoft Office PowerPoint</Application>
  <PresentationFormat>自定义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主题5</vt:lpstr>
      <vt:lpstr>红色党建通用PPT模板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xb21cn</cp:lastModifiedBy>
  <cp:revision>76</cp:revision>
  <cp:lastPrinted>2017-11-14T16:00:00Z</cp:lastPrinted>
  <dcterms:created xsi:type="dcterms:W3CDTF">2017-11-14T16:00:00Z</dcterms:created>
  <dcterms:modified xsi:type="dcterms:W3CDTF">2024-03-12T07:36:42Z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