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1696" r:id="rId4"/>
    <p:sldId id="1697" r:id="rId5"/>
    <p:sldId id="1695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7"/>
    <a:srgbClr val="D80C18"/>
    <a:srgbClr val="E60000"/>
    <a:srgbClr val="004538"/>
    <a:srgbClr val="6BB82D"/>
    <a:srgbClr val="0A529C"/>
    <a:srgbClr val="004097"/>
    <a:srgbClr val="CF131B"/>
    <a:srgbClr val="E7B66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9DF1-3932-451E-8BA5-7F3599D79FDB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DFB9-F54E-41A1-8671-F2E8401B4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0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1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瑞度8000\信息技术大学VI\PPT\未标题-1-07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7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3143249"/>
            <a:ext cx="8629650" cy="1381125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91" y="5630532"/>
            <a:ext cx="3693583" cy="65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\瑞度8000\信息技术大学VI\PPT\未标题-1-07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2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瑞度8000\信息技术大学VI\PPT\未标题-1-07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5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F:\瑞度8000\信息技术大学VI\PPT\未标题-1-07.jp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7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158479"/>
            <a:ext cx="352425" cy="352425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117" y="275131"/>
            <a:ext cx="2245784" cy="3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marR="0" indent="-1714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kumimoji="0" lang="zh-CN" altLang="en-US" sz="1200" b="0" i="0" u="none" strike="noStrike" kern="120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>
            <a:spLocks noGrp="1"/>
          </p:cNvSpPr>
          <p:nvPr>
            <p:ph type="ctrTitle" idx="4294967295"/>
          </p:nvPr>
        </p:nvSpPr>
        <p:spPr>
          <a:xfrm>
            <a:off x="638175" y="3443856"/>
            <a:ext cx="8305800" cy="6304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国际对外交流通用</a:t>
            </a:r>
            <a:r>
              <a:rPr lang="en-US" altLang="zh-CN" sz="4800" dirty="0">
                <a:solidFill>
                  <a:schemeClr val="bg1"/>
                </a:solidFill>
              </a:rPr>
              <a:t>PPT</a:t>
            </a:r>
            <a:r>
              <a:rPr lang="zh-CN" altLang="en-US" sz="4800" dirty="0">
                <a:solidFill>
                  <a:schemeClr val="bg1"/>
                </a:solidFill>
              </a:rPr>
              <a:t>模板</a:t>
            </a:r>
            <a:endParaRPr lang="zh-CN" altLang="en-US" sz="4800" b="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900" y="51368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54A7"/>
                </a:solidFill>
              </a:rPr>
              <a:t>汇报人：戴永明  学院：机电工程学院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54A7"/>
                </a:solidFill>
              </a:rPr>
              <a:t>2023</a:t>
            </a:r>
            <a:r>
              <a:rPr lang="zh-CN" altLang="en-US" dirty="0">
                <a:solidFill>
                  <a:srgbClr val="0054A7"/>
                </a:solidFill>
              </a:rPr>
              <a:t>年</a:t>
            </a:r>
            <a:r>
              <a:rPr lang="en-US" altLang="zh-CN" dirty="0">
                <a:solidFill>
                  <a:srgbClr val="0054A7"/>
                </a:solidFill>
              </a:rPr>
              <a:t>11</a:t>
            </a:r>
            <a:r>
              <a:rPr lang="zh-CN" altLang="en-US" dirty="0">
                <a:solidFill>
                  <a:srgbClr val="0054A7"/>
                </a:solidFill>
              </a:rPr>
              <a:t>月</a:t>
            </a:r>
            <a:r>
              <a:rPr lang="en-US" altLang="zh-CN" dirty="0">
                <a:solidFill>
                  <a:srgbClr val="0054A7"/>
                </a:solidFill>
              </a:rPr>
              <a:t>20</a:t>
            </a:r>
            <a:endParaRPr lang="zh-CN" altLang="en-US" dirty="0">
              <a:solidFill>
                <a:srgbClr val="0054A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8659" y="1537334"/>
            <a:ext cx="29208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4688" y="1034524"/>
            <a:ext cx="2162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8828" y="1374216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4A7"/>
                </a:solidFill>
              </a:rPr>
              <a:t>01</a:t>
            </a:r>
            <a:endParaRPr lang="zh-CN" altLang="en-US" sz="3200" b="1" dirty="0">
              <a:solidFill>
                <a:srgbClr val="0054A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08828" y="18732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13" name="矩形 12"/>
          <p:cNvSpPr/>
          <p:nvPr/>
        </p:nvSpPr>
        <p:spPr>
          <a:xfrm>
            <a:off x="5813230" y="2321714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228303" y="1374216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54A7"/>
                </a:solidFill>
              </a:rPr>
              <a:t>02</a:t>
            </a:r>
            <a:endParaRPr lang="zh-CN" altLang="en-US" sz="3200" b="1" dirty="0">
              <a:solidFill>
                <a:srgbClr val="0054A7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228303" y="18732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46" name="矩形 45"/>
          <p:cNvSpPr/>
          <p:nvPr/>
        </p:nvSpPr>
        <p:spPr>
          <a:xfrm>
            <a:off x="9232705" y="2321714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08828" y="279344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54A7"/>
                </a:solidFill>
              </a:rPr>
              <a:t>03</a:t>
            </a:r>
            <a:endParaRPr lang="zh-CN" altLang="en-US" sz="3200" b="1" dirty="0">
              <a:solidFill>
                <a:srgbClr val="0054A7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08828" y="32924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49" name="矩形 48"/>
          <p:cNvSpPr/>
          <p:nvPr/>
        </p:nvSpPr>
        <p:spPr>
          <a:xfrm>
            <a:off x="5813230" y="3740939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8303" y="279344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54A7"/>
                </a:solidFill>
              </a:rPr>
              <a:t>04</a:t>
            </a:r>
            <a:endParaRPr lang="zh-CN" altLang="en-US" sz="3200" b="1" dirty="0">
              <a:solidFill>
                <a:srgbClr val="0054A7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228303" y="32924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52" name="矩形 51"/>
          <p:cNvSpPr/>
          <p:nvPr/>
        </p:nvSpPr>
        <p:spPr>
          <a:xfrm>
            <a:off x="9232705" y="3740939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08828" y="427934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54A7"/>
                </a:solidFill>
              </a:rPr>
              <a:t>05</a:t>
            </a:r>
            <a:endParaRPr lang="zh-CN" altLang="en-US" sz="3200" b="1" dirty="0">
              <a:solidFill>
                <a:srgbClr val="0054A7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08828" y="47783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55" name="矩形 54"/>
          <p:cNvSpPr/>
          <p:nvPr/>
        </p:nvSpPr>
        <p:spPr>
          <a:xfrm>
            <a:off x="5813230" y="5226839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28398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课题背景及方法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论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Background of the project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12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PART 01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4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137" y="1487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输入一个主题标题</a:t>
            </a:r>
          </a:p>
        </p:txBody>
      </p:sp>
    </p:spTree>
    <p:extLst>
      <p:ext uri="{BB962C8B-B14F-4D97-AF65-F5344CB8AC3E}">
        <p14:creationId xmlns:p14="http://schemas.microsoft.com/office/powerpoint/2010/main" val="40947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8049" y="3317333"/>
            <a:ext cx="6961001" cy="1107996"/>
            <a:chOff x="3030724" y="2705441"/>
            <a:chExt cx="6961001" cy="1107996"/>
          </a:xfrm>
        </p:grpSpPr>
        <p:sp>
          <p:nvSpPr>
            <p:cNvPr id="2" name="矩形 1"/>
            <p:cNvSpPr/>
            <p:nvPr/>
          </p:nvSpPr>
          <p:spPr>
            <a:xfrm>
              <a:off x="3030724" y="2705441"/>
              <a:ext cx="399179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</a:rPr>
                <a:t>THANKS!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037070" y="3009705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</a:rPr>
                <a:t>谢谢您的聆听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9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43F25"/>
      </a:accent1>
      <a:accent2>
        <a:srgbClr val="838A8D"/>
      </a:accent2>
      <a:accent3>
        <a:srgbClr val="DF7670"/>
      </a:accent3>
      <a:accent4>
        <a:srgbClr val="9AA1A4"/>
      </a:accent4>
      <a:accent5>
        <a:srgbClr val="D9D2CB"/>
      </a:accent5>
      <a:accent6>
        <a:srgbClr val="444546"/>
      </a:accent6>
      <a:hlink>
        <a:srgbClr val="D9D2C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226</TotalTime>
  <Words>114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主题5</vt:lpstr>
      <vt:lpstr>国际对外交流通用PPT模板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xb21cn</cp:lastModifiedBy>
  <cp:revision>80</cp:revision>
  <cp:lastPrinted>2017-11-14T16:00:00Z</cp:lastPrinted>
  <dcterms:created xsi:type="dcterms:W3CDTF">2017-11-14T16:00:00Z</dcterms:created>
  <dcterms:modified xsi:type="dcterms:W3CDTF">2024-03-12T08:12:32Z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