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1696" r:id="rId4"/>
    <p:sldId id="1697" r:id="rId5"/>
    <p:sldId id="1695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C18"/>
    <a:srgbClr val="0054A7"/>
    <a:srgbClr val="E60000"/>
    <a:srgbClr val="004538"/>
    <a:srgbClr val="6BB82D"/>
    <a:srgbClr val="0A529C"/>
    <a:srgbClr val="004097"/>
    <a:srgbClr val="CF131B"/>
    <a:srgbClr val="E7B66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9DF1-3932-451E-8BA5-7F3599D79FDB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DFB9-F54E-41A1-8671-F2E8401B4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0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1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67" y="516235"/>
            <a:ext cx="4213229" cy="7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3857"/>
            <a:ext cx="12188364" cy="342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瑞度8000\信息技术大学VI\PPT\未标题-1-0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9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瑞度8000\信息技术大学VI\PPT\未标题-1-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78"/>
            <a:ext cx="12192001" cy="68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瑞度8000\信息技术大学VI\PPT\未标题-1-0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9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瑞度8000\信息技术大学VI\PPT\未标题-1-04.jp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18" y="208457"/>
            <a:ext cx="1861681" cy="3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 userDrawn="1"/>
        </p:nvCxnSpPr>
        <p:spPr>
          <a:xfrm>
            <a:off x="428625" y="590550"/>
            <a:ext cx="113442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marR="0" indent="-1714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kumimoji="0" lang="zh-CN" altLang="en-US" sz="12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>
            <p:ph type="ctrTitle" idx="4294967295"/>
          </p:nvPr>
        </p:nvSpPr>
        <p:spPr>
          <a:xfrm>
            <a:off x="0" y="2605656"/>
            <a:ext cx="12192000" cy="63042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学术答辩通用</a:t>
            </a:r>
            <a:r>
              <a:rPr lang="en-US" altLang="zh-CN" sz="6000" dirty="0">
                <a:solidFill>
                  <a:schemeClr val="bg1"/>
                </a:solidFill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</a:rPr>
              <a:t>模板</a:t>
            </a:r>
            <a:endParaRPr lang="zh-CN" altLang="en-US" sz="6000" b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44162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汇报人：戴永明  指导老师：戴永明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" y="350520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点击添加副标题点击添加副标题点击添加副标题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8659" y="1537334"/>
            <a:ext cx="29208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b="1" dirty="0" smtClean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</a:t>
            </a:r>
            <a:endParaRPr lang="en-US" altLang="zh-CN" sz="24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32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4688" y="1034524"/>
            <a:ext cx="2162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Contents</a:t>
            </a:r>
            <a:endParaRPr lang="zh-CN" altLang="en-US" sz="32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8828" y="166660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D80C18"/>
                </a:solidFill>
              </a:rPr>
              <a:t>01</a:t>
            </a:r>
            <a:endParaRPr lang="zh-CN" altLang="en-US" sz="3200" b="1" dirty="0">
              <a:solidFill>
                <a:srgbClr val="D80C18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08828" y="21656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5813230" y="2614101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228303" y="166660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D80C18"/>
                </a:solidFill>
              </a:rPr>
              <a:t>02</a:t>
            </a:r>
            <a:endParaRPr lang="zh-CN" altLang="en-US" sz="3200" b="1" dirty="0">
              <a:solidFill>
                <a:srgbClr val="D80C18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228303" y="21656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9232705" y="2614101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08828" y="30858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D80C18"/>
                </a:solidFill>
              </a:rPr>
              <a:t>03</a:t>
            </a:r>
            <a:endParaRPr lang="zh-CN" altLang="en-US" sz="3200" b="1" dirty="0">
              <a:solidFill>
                <a:srgbClr val="D80C18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08828" y="35848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49" name="矩形 48"/>
          <p:cNvSpPr/>
          <p:nvPr/>
        </p:nvSpPr>
        <p:spPr>
          <a:xfrm>
            <a:off x="5813230" y="4033326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8303" y="30858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D80C18"/>
                </a:solidFill>
              </a:rPr>
              <a:t>04</a:t>
            </a:r>
            <a:endParaRPr lang="zh-CN" altLang="en-US" sz="3200" b="1" dirty="0">
              <a:solidFill>
                <a:srgbClr val="D80C18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28303" y="35848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52" name="矩形 51"/>
          <p:cNvSpPr/>
          <p:nvPr/>
        </p:nvSpPr>
        <p:spPr>
          <a:xfrm>
            <a:off x="9232705" y="4033326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08828" y="45717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D80C18"/>
                </a:solidFill>
              </a:rPr>
              <a:t>05</a:t>
            </a:r>
            <a:endParaRPr lang="zh-CN" altLang="en-US" sz="3200" b="1" dirty="0">
              <a:solidFill>
                <a:srgbClr val="D80C18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08828" y="50707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课题背景</a:t>
            </a:r>
          </a:p>
        </p:txBody>
      </p:sp>
      <p:sp>
        <p:nvSpPr>
          <p:cNvPr id="55" name="矩形 54"/>
          <p:cNvSpPr/>
          <p:nvPr/>
        </p:nvSpPr>
        <p:spPr>
          <a:xfrm>
            <a:off x="5813230" y="5519226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of the project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直接连接符 3"/>
          <p:cNvCxnSpPr>
            <a:stCxn id="26" idx="3"/>
          </p:cNvCxnSpPr>
          <p:nvPr/>
        </p:nvCxnSpPr>
        <p:spPr>
          <a:xfrm flipV="1">
            <a:off x="2797268" y="1326911"/>
            <a:ext cx="9394732" cy="1"/>
          </a:xfrm>
          <a:prstGeom prst="line">
            <a:avLst/>
          </a:prstGeom>
          <a:ln>
            <a:solidFill>
              <a:srgbClr val="005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F:\瑞度8000\信息技术大学VI\PPT\未标题-1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35" y="501039"/>
            <a:ext cx="2944170" cy="5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33482" y="2191079"/>
            <a:ext cx="7124699" cy="167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</a:rPr>
              <a:t>学院课程计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划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Background of the project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57307" y="3232995"/>
            <a:ext cx="8953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42982" y="2394795"/>
            <a:ext cx="0" cy="14707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46034" y="2345355"/>
            <a:ext cx="15536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</a:rPr>
              <a:t>01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512" y="1868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输入一个主题标题</a:t>
            </a:r>
          </a:p>
        </p:txBody>
      </p:sp>
    </p:spTree>
    <p:extLst>
      <p:ext uri="{BB962C8B-B14F-4D97-AF65-F5344CB8AC3E}">
        <p14:creationId xmlns:p14="http://schemas.microsoft.com/office/powerpoint/2010/main" val="40947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78249" y="2685051"/>
            <a:ext cx="7497378" cy="1200329"/>
            <a:chOff x="3030724" y="2705441"/>
            <a:chExt cx="7497378" cy="1200329"/>
          </a:xfrm>
        </p:grpSpPr>
        <p:sp>
          <p:nvSpPr>
            <p:cNvPr id="2" name="矩形 1"/>
            <p:cNvSpPr/>
            <p:nvPr/>
          </p:nvSpPr>
          <p:spPr>
            <a:xfrm>
              <a:off x="3030724" y="2705441"/>
              <a:ext cx="433965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</a:rPr>
                <a:t>THANKS!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265670" y="3019230"/>
              <a:ext cx="326243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</a:rPr>
                <a:t>谢谢您的聆听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544162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汇报人：戴永明  指导老师：戴永明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9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43F25"/>
      </a:accent1>
      <a:accent2>
        <a:srgbClr val="838A8D"/>
      </a:accent2>
      <a:accent3>
        <a:srgbClr val="DF7670"/>
      </a:accent3>
      <a:accent4>
        <a:srgbClr val="9AA1A4"/>
      </a:accent4>
      <a:accent5>
        <a:srgbClr val="D9D2CB"/>
      </a:accent5>
      <a:accent6>
        <a:srgbClr val="444546"/>
      </a:accent6>
      <a:hlink>
        <a:srgbClr val="D9D2C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237</TotalTime>
  <Words>149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主题5</vt:lpstr>
      <vt:lpstr>学术答辩通用PPT模板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xb21cn</cp:lastModifiedBy>
  <cp:revision>82</cp:revision>
  <cp:lastPrinted>2017-11-14T16:00:00Z</cp:lastPrinted>
  <dcterms:created xsi:type="dcterms:W3CDTF">2017-11-14T16:00:00Z</dcterms:created>
  <dcterms:modified xsi:type="dcterms:W3CDTF">2024-03-12T09:00:57Z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