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1696" r:id="rId4"/>
    <p:sldId id="1697" r:id="rId5"/>
    <p:sldId id="1695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7"/>
    <a:srgbClr val="D80C18"/>
    <a:srgbClr val="E60000"/>
    <a:srgbClr val="004538"/>
    <a:srgbClr val="6BB82D"/>
    <a:srgbClr val="0A529C"/>
    <a:srgbClr val="004097"/>
    <a:srgbClr val="CF131B"/>
    <a:srgbClr val="E7B663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990" y="-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9DF1-3932-451E-8BA5-7F3599D79FDB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DFB9-F54E-41A1-8671-F2E8401B4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0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1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瑞度8000\信息技术大学VI\PPT\未标题-1-08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8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瑞度8000\信息技术大学VI\PPT\未标题-1-08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瑞度8000\信息技术大学VI\PPT\未标题-1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485775"/>
            <a:ext cx="3260725" cy="5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瑞度8000\信息技术大学VI\PPT\未标题-1-08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瑞度8000\信息技术大学VI\PPT\未标题-1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85775"/>
            <a:ext cx="3260725" cy="5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瑞度8000\信息技术大学VI\PPT\未标题-1-08.jp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marR="0" indent="-1714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kumimoji="0" lang="zh-CN" altLang="en-US" sz="1200" b="0" i="0" u="none" strike="noStrike" kern="1200" cap="none" spc="0" normalizeH="0" baseline="0" noProof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3550" y="1228726"/>
            <a:ext cx="9886950" cy="46624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汇报人：戴永明  学院：机电工程学院</a:t>
            </a:r>
          </a:p>
          <a:p>
            <a:pPr algn="ctr"/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1" name="标题 3"/>
          <p:cNvSpPr>
            <a:spLocks noGrp="1"/>
          </p:cNvSpPr>
          <p:nvPr>
            <p:ph type="ctrTitle" idx="4294967295"/>
          </p:nvPr>
        </p:nvSpPr>
        <p:spPr>
          <a:xfrm>
            <a:off x="3219450" y="2996181"/>
            <a:ext cx="7210425" cy="6304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0054A7"/>
                </a:solidFill>
              </a:rPr>
              <a:t>行政汇报通用</a:t>
            </a:r>
            <a:r>
              <a:rPr lang="en-US" altLang="zh-CN" sz="5400" dirty="0">
                <a:solidFill>
                  <a:srgbClr val="0054A7"/>
                </a:solidFill>
              </a:rPr>
              <a:t>PPT</a:t>
            </a:r>
            <a:r>
              <a:rPr lang="zh-CN" altLang="en-US" sz="5400" dirty="0">
                <a:solidFill>
                  <a:srgbClr val="0054A7"/>
                </a:solidFill>
              </a:rPr>
              <a:t>模板</a:t>
            </a:r>
            <a:endParaRPr lang="zh-CN" altLang="en-US" sz="5400" b="0" dirty="0">
              <a:solidFill>
                <a:srgbClr val="0054A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427916"/>
            <a:ext cx="12192000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党委宣传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部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汇报人：戴永明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2024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03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3" descr="F:\瑞度8000\信息技术大学VI\PPT\未标题-1-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628775"/>
            <a:ext cx="4860926" cy="8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314700" y="3876675"/>
            <a:ext cx="71818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14700" y="4020235"/>
            <a:ext cx="6096000" cy="87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汇报人：戴永明  学院：机电工程学院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6861" y="2688187"/>
            <a:ext cx="29208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12890" y="2185377"/>
            <a:ext cx="2162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2502" y="204153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2502" y="25405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课题背景</a:t>
            </a:r>
          </a:p>
        </p:txBody>
      </p:sp>
      <p:sp>
        <p:nvSpPr>
          <p:cNvPr id="13" name="矩形 12"/>
          <p:cNvSpPr/>
          <p:nvPr/>
        </p:nvSpPr>
        <p:spPr>
          <a:xfrm>
            <a:off x="5336904" y="2989031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Background of the project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51977" y="204153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1977" y="25405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课题背景</a:t>
            </a:r>
          </a:p>
        </p:txBody>
      </p:sp>
      <p:sp>
        <p:nvSpPr>
          <p:cNvPr id="46" name="矩形 45"/>
          <p:cNvSpPr/>
          <p:nvPr/>
        </p:nvSpPr>
        <p:spPr>
          <a:xfrm>
            <a:off x="8756379" y="2989031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Background of the project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32502" y="346075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32502" y="39598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课题背景</a:t>
            </a:r>
          </a:p>
        </p:txBody>
      </p:sp>
      <p:sp>
        <p:nvSpPr>
          <p:cNvPr id="49" name="矩形 48"/>
          <p:cNvSpPr/>
          <p:nvPr/>
        </p:nvSpPr>
        <p:spPr>
          <a:xfrm>
            <a:off x="5336904" y="4408256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Background of the project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751977" y="346075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751977" y="39598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课题背景</a:t>
            </a:r>
          </a:p>
        </p:txBody>
      </p:sp>
      <p:sp>
        <p:nvSpPr>
          <p:cNvPr id="52" name="矩形 51"/>
          <p:cNvSpPr/>
          <p:nvPr/>
        </p:nvSpPr>
        <p:spPr>
          <a:xfrm>
            <a:off x="8756379" y="4408256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Background of the project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32502" y="494665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05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2502" y="5445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课题背景</a:t>
            </a:r>
          </a:p>
        </p:txBody>
      </p:sp>
      <p:sp>
        <p:nvSpPr>
          <p:cNvPr id="55" name="矩形 54"/>
          <p:cNvSpPr/>
          <p:nvPr/>
        </p:nvSpPr>
        <p:spPr>
          <a:xfrm>
            <a:off x="5336904" y="5894156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Background of the project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3482" y="2406134"/>
            <a:ext cx="7124699" cy="167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</a:rPr>
              <a:t>学院课程计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划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Background of the project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857307" y="3448050"/>
            <a:ext cx="8953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42982" y="2609850"/>
            <a:ext cx="0" cy="14707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46034" y="2560410"/>
            <a:ext cx="15536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</a:rPr>
              <a:t>01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4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312" y="3011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输入一个主题标题</a:t>
            </a:r>
          </a:p>
        </p:txBody>
      </p:sp>
    </p:spTree>
    <p:extLst>
      <p:ext uri="{BB962C8B-B14F-4D97-AF65-F5344CB8AC3E}">
        <p14:creationId xmlns:p14="http://schemas.microsoft.com/office/powerpoint/2010/main" val="40947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33550" y="1228726"/>
            <a:ext cx="9886950" cy="46624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汇报人：戴永明  学院：机电工程学院</a:t>
            </a:r>
          </a:p>
          <a:p>
            <a:pPr algn="ctr"/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030724" y="3876675"/>
            <a:ext cx="746582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30724" y="4020235"/>
            <a:ext cx="6096000" cy="87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北京信息科技大学机电工程学</a:t>
            </a:r>
            <a:r>
              <a:rPr lang="zh-CN" altLang="en-US" dirty="0" smtClean="0"/>
              <a:t>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821174" y="2705441"/>
            <a:ext cx="7465826" cy="1246495"/>
            <a:chOff x="3030724" y="2705441"/>
            <a:chExt cx="7465826" cy="1246495"/>
          </a:xfrm>
        </p:grpSpPr>
        <p:sp>
          <p:nvSpPr>
            <p:cNvPr id="2" name="矩形 1"/>
            <p:cNvSpPr/>
            <p:nvPr/>
          </p:nvSpPr>
          <p:spPr>
            <a:xfrm>
              <a:off x="3030724" y="2705441"/>
              <a:ext cx="4511171" cy="1246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0" b="1" dirty="0">
                  <a:solidFill>
                    <a:srgbClr val="0054A7"/>
                  </a:solidFill>
                </a:rPr>
                <a:t>THANKS!</a:t>
              </a:r>
              <a:endParaRPr lang="zh-CN" altLang="en-US" sz="7500" b="1" dirty="0">
                <a:solidFill>
                  <a:srgbClr val="0054A7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541895" y="3076380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54A7"/>
                  </a:solidFill>
                </a:rPr>
                <a:t>谢谢您的聆听</a:t>
              </a:r>
              <a:endParaRPr lang="zh-CN" altLang="en-US" sz="3600" b="1" dirty="0">
                <a:solidFill>
                  <a:srgbClr val="0054A7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0" y="5427916"/>
            <a:ext cx="12192000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党委宣传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部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2024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03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F:\瑞度8000\信息技术大学VI\PPT\未标题-1-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628775"/>
            <a:ext cx="4860926" cy="8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9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43F25"/>
      </a:accent1>
      <a:accent2>
        <a:srgbClr val="838A8D"/>
      </a:accent2>
      <a:accent3>
        <a:srgbClr val="DF7670"/>
      </a:accent3>
      <a:accent4>
        <a:srgbClr val="9AA1A4"/>
      </a:accent4>
      <a:accent5>
        <a:srgbClr val="D9D2CB"/>
      </a:accent5>
      <a:accent6>
        <a:srgbClr val="444546"/>
      </a:accent6>
      <a:hlink>
        <a:srgbClr val="D9D2C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212</TotalTime>
  <Words>197</Words>
  <Application>Microsoft Office PowerPoint</Application>
  <PresentationFormat>自定义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主题5</vt:lpstr>
      <vt:lpstr>行政汇报通用PPT模板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xb21cn</cp:lastModifiedBy>
  <cp:revision>78</cp:revision>
  <cp:lastPrinted>2017-11-14T16:00:00Z</cp:lastPrinted>
  <dcterms:created xsi:type="dcterms:W3CDTF">2017-11-14T16:00:00Z</dcterms:created>
  <dcterms:modified xsi:type="dcterms:W3CDTF">2024-03-12T07:58:42Z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