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1697" r:id="rId4"/>
    <p:sldId id="1698" r:id="rId5"/>
    <p:sldId id="1695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7"/>
    <a:srgbClr val="D80C18"/>
    <a:srgbClr val="E60000"/>
    <a:srgbClr val="004538"/>
    <a:srgbClr val="6BB82D"/>
    <a:srgbClr val="0A529C"/>
    <a:srgbClr val="004097"/>
    <a:srgbClr val="CF131B"/>
    <a:srgbClr val="E7B66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9DF1-3932-451E-8BA5-7F3599D79FDB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DFB9-F54E-41A1-8671-F2E8401B4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0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1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瑞度8000\信息技术大学VI\PPT\未标题-1-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8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8" y="2209801"/>
            <a:ext cx="10906796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76" y="572292"/>
            <a:ext cx="5983519" cy="116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瑞度8000\信息技术大学VI\PPT\未标题-1-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10026503" y="177284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机电工程学院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</a:rPr>
              <a:t>党委宣传部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瑞度8000\信息技术大学VI\PPT\未标题-1-08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85775"/>
            <a:ext cx="3260725" cy="5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瑞度8000\信息技术大学VI\PPT\未标题-1-05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10026503" y="177284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机电工程学院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</a:rPr>
              <a:t>党委宣传部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marR="0" indent="-1714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kumimoji="0" lang="zh-CN" altLang="en-US" sz="1200" b="0" i="0" u="none" strike="noStrike" kern="120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>
            <a:spLocks noGrp="1"/>
          </p:cNvSpPr>
          <p:nvPr>
            <p:ph type="ctrTitle" idx="4294967295"/>
          </p:nvPr>
        </p:nvSpPr>
        <p:spPr>
          <a:xfrm>
            <a:off x="0" y="2919981"/>
            <a:ext cx="12192000" cy="63042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重点总结通用</a:t>
            </a:r>
            <a:r>
              <a:rPr lang="en-US" altLang="zh-CN" sz="5400" dirty="0">
                <a:solidFill>
                  <a:schemeClr val="bg1"/>
                </a:solidFill>
              </a:rPr>
              <a:t>PPT</a:t>
            </a:r>
            <a:r>
              <a:rPr lang="zh-CN" altLang="en-US" sz="5400" dirty="0">
                <a:solidFill>
                  <a:schemeClr val="bg1"/>
                </a:solidFill>
              </a:rPr>
              <a:t>模板</a:t>
            </a:r>
            <a:endParaRPr lang="zh-CN" altLang="en-US" sz="5400" b="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46803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汇报人：戴永明  学院：机电工程学院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2023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r>
              <a:rPr lang="zh-CN" altLang="en-US" sz="1600" b="1" dirty="0">
                <a:solidFill>
                  <a:schemeClr val="bg1"/>
                </a:solidFill>
              </a:rPr>
              <a:t>月</a:t>
            </a:r>
            <a:r>
              <a:rPr lang="en-US" altLang="zh-CN" sz="1600" b="1" dirty="0">
                <a:solidFill>
                  <a:schemeClr val="bg1"/>
                </a:solidFill>
              </a:rPr>
              <a:t>20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9678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点击添加副标题点击添加副标题点击添加副标题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20746" y="1452354"/>
            <a:ext cx="676275" cy="676275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6861" y="2044132"/>
            <a:ext cx="2920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dirty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3200" b="1" dirty="0" smtClean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</a:t>
            </a:r>
            <a:endParaRPr lang="en-US" altLang="zh-CN" sz="3200" b="1" dirty="0">
              <a:solidFill>
                <a:srgbClr val="005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4000" b="1" dirty="0">
              <a:solidFill>
                <a:srgbClr val="005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2890" y="1369872"/>
            <a:ext cx="2657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Contents</a:t>
            </a:r>
            <a:endParaRPr lang="zh-CN" altLang="en-US" sz="4000" b="1" dirty="0">
              <a:solidFill>
                <a:srgbClr val="005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8923" y="149810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86023" y="149298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目录标题一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0746" y="2281029"/>
            <a:ext cx="676275" cy="676275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38923" y="232677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86023" y="232165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目录标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题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20746" y="3119229"/>
            <a:ext cx="676275" cy="676275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38923" y="316497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86023" y="315985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目录标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题三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20746" y="3947904"/>
            <a:ext cx="676275" cy="676275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638923" y="399365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86023" y="398853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目录标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题四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20746" y="4776579"/>
            <a:ext cx="676275" cy="676275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38923" y="482232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05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86023" y="481720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目录标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题五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瑞度8000\信息技术大学VI\PPT\未标题-1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0624"/>
            <a:ext cx="9202795" cy="18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590993" y="310962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54A7"/>
                </a:solidFill>
              </a:rPr>
              <a:t>第一章</a:t>
            </a:r>
          </a:p>
        </p:txBody>
      </p:sp>
      <p:sp>
        <p:nvSpPr>
          <p:cNvPr id="4" name="矩形 3"/>
          <p:cNvSpPr/>
          <p:nvPr/>
        </p:nvSpPr>
        <p:spPr>
          <a:xfrm>
            <a:off x="4111020" y="281723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章节页大标题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4146279" y="3600450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Background of the project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60579" y="3533775"/>
            <a:ext cx="6543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6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287" y="3011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输入一个主题标题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01109"/>
            <a:ext cx="369332" cy="369332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4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363087" y="2857841"/>
            <a:ext cx="7465826" cy="1246495"/>
            <a:chOff x="3030724" y="2705441"/>
            <a:chExt cx="7465826" cy="1246495"/>
          </a:xfrm>
        </p:grpSpPr>
        <p:sp>
          <p:nvSpPr>
            <p:cNvPr id="2" name="矩形 1"/>
            <p:cNvSpPr/>
            <p:nvPr/>
          </p:nvSpPr>
          <p:spPr>
            <a:xfrm>
              <a:off x="3030724" y="2705441"/>
              <a:ext cx="4511171" cy="1246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0" b="1" dirty="0">
                  <a:solidFill>
                    <a:schemeClr val="bg1"/>
                  </a:solidFill>
                </a:rPr>
                <a:t>THANKS!</a:t>
              </a:r>
              <a:endParaRPr lang="zh-CN" altLang="en-US" sz="75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541895" y="3076380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</a:rPr>
                <a:t>谢谢您的聆听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0" y="5361241"/>
            <a:ext cx="12192000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北京信息科技大学机电工程学院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2023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r>
              <a:rPr lang="zh-CN" altLang="en-US" sz="1600" b="1" dirty="0">
                <a:solidFill>
                  <a:schemeClr val="bg1"/>
                </a:solidFill>
              </a:rPr>
              <a:t>月</a:t>
            </a:r>
            <a:r>
              <a:rPr lang="en-US" altLang="zh-CN" sz="1600" b="1" dirty="0">
                <a:solidFill>
                  <a:schemeClr val="bg1"/>
                </a:solidFill>
              </a:rPr>
              <a:t>20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43F25"/>
      </a:accent1>
      <a:accent2>
        <a:srgbClr val="838A8D"/>
      </a:accent2>
      <a:accent3>
        <a:srgbClr val="DF7670"/>
      </a:accent3>
      <a:accent4>
        <a:srgbClr val="9AA1A4"/>
      </a:accent4>
      <a:accent5>
        <a:srgbClr val="D9D2CB"/>
      </a:accent5>
      <a:accent6>
        <a:srgbClr val="444546"/>
      </a:accent6>
      <a:hlink>
        <a:srgbClr val="D9D2C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226</TotalTime>
  <Words>136</Words>
  <Application>Microsoft Office PowerPoint</Application>
  <PresentationFormat>自定义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主题5</vt:lpstr>
      <vt:lpstr>重点总结通用PPT模板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xb21cn</cp:lastModifiedBy>
  <cp:revision>80</cp:revision>
  <cp:lastPrinted>2017-11-14T16:00:00Z</cp:lastPrinted>
  <dcterms:created xsi:type="dcterms:W3CDTF">2017-11-14T16:00:00Z</dcterms:created>
  <dcterms:modified xsi:type="dcterms:W3CDTF">2024-03-12T08:48:25Z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