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type="screen16x9"/>
  <p:notesSz cx="5143500" cy="9144000"/>
  <p:embeddedFontLst>
    <p:embeddedFont>
      <p:font typeface="OPPOSans-H" panose="00020600040101010101" charset="-122"/>
      <p:regular r:id="rId24"/>
    </p:embeddedFont>
    <p:embeddedFont>
      <p:font typeface="OPPOSans-R" panose="00020600040101010101" charset="-122"/>
      <p:regular r:id="rId25"/>
    </p:embeddedFont>
    <p:embeddedFont>
      <p:font typeface="OPPOSans-B" panose="00020600040101010101" charset="-122"/>
      <p:regular r:id="rId26"/>
    </p:embeddedFont>
    <p:embeddedFont>
      <p:font typeface="SourceHanSansSC-Regular" panose="020B0500000000000000" charset="-122"/>
      <p:regular r:id="rId27"/>
    </p:embeddedFont>
    <p:embeddedFont>
      <p:font typeface="等线" panose="02010600030101010101" charset="-122"/>
      <p:regular r:id="rId28"/>
    </p:embeddedFont>
  </p:embeddedFontLst>
  <p:custDataLst>
    <p:tags r:id="rId29"/>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1.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93.png"/><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3" Type="http://schemas.openxmlformats.org/officeDocument/2006/relationships/slideLayout" Target="../slideLayouts/slideLayout1.xml"/><Relationship Id="rId12" Type="http://schemas.openxmlformats.org/officeDocument/2006/relationships/image" Target="../media/image27.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9" Type="http://schemas.openxmlformats.org/officeDocument/2006/relationships/image" Target="../media/image105.png"/><Relationship Id="rId8" Type="http://schemas.openxmlformats.org/officeDocument/2006/relationships/image" Target="../media/image104.png"/><Relationship Id="rId7" Type="http://schemas.openxmlformats.org/officeDocument/2006/relationships/image" Target="../media/image103.png"/><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4" Type="http://schemas.openxmlformats.org/officeDocument/2006/relationships/slideLayout" Target="../slideLayouts/slideLayout1.xml"/><Relationship Id="rId23" Type="http://schemas.openxmlformats.org/officeDocument/2006/relationships/image" Target="../media/image27.png"/><Relationship Id="rId22" Type="http://schemas.openxmlformats.org/officeDocument/2006/relationships/image" Target="../media/image116.png"/><Relationship Id="rId21" Type="http://schemas.openxmlformats.org/officeDocument/2006/relationships/image" Target="../media/image115.png"/><Relationship Id="rId20" Type="http://schemas.openxmlformats.org/officeDocument/2006/relationships/image" Target="../media/image92.png"/><Relationship Id="rId2" Type="http://schemas.openxmlformats.org/officeDocument/2006/relationships/image" Target="../media/image98.png"/><Relationship Id="rId19" Type="http://schemas.openxmlformats.org/officeDocument/2006/relationships/image" Target="../media/image19.png"/><Relationship Id="rId18" Type="http://schemas.openxmlformats.org/officeDocument/2006/relationships/image" Target="../media/image114.png"/><Relationship Id="rId17" Type="http://schemas.openxmlformats.org/officeDocument/2006/relationships/image" Target="../media/image113.png"/><Relationship Id="rId16" Type="http://schemas.openxmlformats.org/officeDocument/2006/relationships/image" Target="../media/image112.png"/><Relationship Id="rId15" Type="http://schemas.openxmlformats.org/officeDocument/2006/relationships/image" Target="../media/image111.png"/><Relationship Id="rId14" Type="http://schemas.openxmlformats.org/officeDocument/2006/relationships/image" Target="../media/image110.png"/><Relationship Id="rId13" Type="http://schemas.openxmlformats.org/officeDocument/2006/relationships/image" Target="../media/image109.png"/><Relationship Id="rId12" Type="http://schemas.openxmlformats.org/officeDocument/2006/relationships/image" Target="../media/image108.png"/><Relationship Id="rId11" Type="http://schemas.openxmlformats.org/officeDocument/2006/relationships/image" Target="../media/image107.png"/><Relationship Id="rId10" Type="http://schemas.openxmlformats.org/officeDocument/2006/relationships/image" Target="../media/image106.png"/><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9" Type="http://schemas.openxmlformats.org/officeDocument/2006/relationships/image" Target="../media/image124.png"/><Relationship Id="rId8" Type="http://schemas.openxmlformats.org/officeDocument/2006/relationships/image" Target="../media/image123.png"/><Relationship Id="rId7" Type="http://schemas.openxmlformats.org/officeDocument/2006/relationships/image" Target="../media/image122.png"/><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 Id="rId3" Type="http://schemas.openxmlformats.org/officeDocument/2006/relationships/image" Target="../media/image118.png"/><Relationship Id="rId2" Type="http://schemas.openxmlformats.org/officeDocument/2006/relationships/image" Target="../media/image117.png"/><Relationship Id="rId14" Type="http://schemas.openxmlformats.org/officeDocument/2006/relationships/slideLayout" Target="../slideLayouts/slideLayout1.xml"/><Relationship Id="rId13" Type="http://schemas.openxmlformats.org/officeDocument/2006/relationships/image" Target="../media/image27.png"/><Relationship Id="rId12" Type="http://schemas.openxmlformats.org/officeDocument/2006/relationships/image" Target="../media/image127.png"/><Relationship Id="rId11" Type="http://schemas.openxmlformats.org/officeDocument/2006/relationships/image" Target="../media/image126.png"/><Relationship Id="rId10" Type="http://schemas.openxmlformats.org/officeDocument/2006/relationships/image" Target="../media/image125.png"/><Relationship Id="rId1" Type="http://schemas.openxmlformats.org/officeDocument/2006/relationships/image" Target="../media/image35.png"/></Relationships>
</file>

<file path=ppt/slides/_rels/slide13.xml.rels><?xml version="1.0" encoding="UTF-8" standalone="yes"?>
<Relationships xmlns="http://schemas.openxmlformats.org/package/2006/relationships"><Relationship Id="rId9" Type="http://schemas.openxmlformats.org/officeDocument/2006/relationships/image" Target="../media/image135.jpeg"/><Relationship Id="rId8" Type="http://schemas.openxmlformats.org/officeDocument/2006/relationships/image" Target="../media/image134.png"/><Relationship Id="rId7" Type="http://schemas.openxmlformats.org/officeDocument/2006/relationships/image" Target="../media/image133.png"/><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jpeg"/><Relationship Id="rId3" Type="http://schemas.openxmlformats.org/officeDocument/2006/relationships/image" Target="../media/image129.png"/><Relationship Id="rId2" Type="http://schemas.openxmlformats.org/officeDocument/2006/relationships/image" Target="../media/image128.png"/><Relationship Id="rId13" Type="http://schemas.openxmlformats.org/officeDocument/2006/relationships/slideLayout" Target="../slideLayouts/slideLayout1.xml"/><Relationship Id="rId12" Type="http://schemas.openxmlformats.org/officeDocument/2006/relationships/image" Target="../media/image138.jpeg"/><Relationship Id="rId11" Type="http://schemas.openxmlformats.org/officeDocument/2006/relationships/image" Target="../media/image137.png"/><Relationship Id="rId10" Type="http://schemas.openxmlformats.org/officeDocument/2006/relationships/image" Target="../media/image136.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40.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139.pn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9" Type="http://schemas.openxmlformats.org/officeDocument/2006/relationships/image" Target="../media/image147.png"/><Relationship Id="rId8" Type="http://schemas.openxmlformats.org/officeDocument/2006/relationships/image" Target="../media/image146.png"/><Relationship Id="rId7" Type="http://schemas.openxmlformats.org/officeDocument/2006/relationships/image" Target="../media/image145.png"/><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3" Type="http://schemas.openxmlformats.org/officeDocument/2006/relationships/image" Target="../media/image141.png"/><Relationship Id="rId2" Type="http://schemas.openxmlformats.org/officeDocument/2006/relationships/image" Target="../media/image37.png"/><Relationship Id="rId11" Type="http://schemas.openxmlformats.org/officeDocument/2006/relationships/slideLayout" Target="../slideLayouts/slideLayout1.xml"/><Relationship Id="rId10" Type="http://schemas.openxmlformats.org/officeDocument/2006/relationships/image" Target="../media/image27.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40.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7.png"/><Relationship Id="rId4" Type="http://schemas.openxmlformats.org/officeDocument/2006/relationships/image" Target="../media/image150.png"/><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image" Target="../media/image154.png"/><Relationship Id="rId7" Type="http://schemas.openxmlformats.org/officeDocument/2006/relationships/image" Target="../media/image12.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53.png"/><Relationship Id="rId3" Type="http://schemas.openxmlformats.org/officeDocument/2006/relationships/image" Target="../media/image152.png"/><Relationship Id="rId2" Type="http://schemas.openxmlformats.org/officeDocument/2006/relationships/image" Target="../media/image151.png"/><Relationship Id="rId13" Type="http://schemas.openxmlformats.org/officeDocument/2006/relationships/slideLayout" Target="../slideLayouts/slideLayout1.xml"/><Relationship Id="rId12" Type="http://schemas.openxmlformats.org/officeDocument/2006/relationships/image" Target="../media/image27.png"/><Relationship Id="rId11" Type="http://schemas.openxmlformats.org/officeDocument/2006/relationships/image" Target="../media/image157.png"/><Relationship Id="rId10" Type="http://schemas.openxmlformats.org/officeDocument/2006/relationships/image" Target="../media/image15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4" Type="http://schemas.openxmlformats.org/officeDocument/2006/relationships/slideLayout" Target="../slideLayouts/slideLayout1.xml"/><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jpeg"/><Relationship Id="rId10" Type="http://schemas.openxmlformats.org/officeDocument/2006/relationships/slideLayout" Target="../slideLayouts/slideLayout1.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37.png"/><Relationship Id="rId2" Type="http://schemas.openxmlformats.org/officeDocument/2006/relationships/image" Target="../media/image43.png"/><Relationship Id="rId15" Type="http://schemas.openxmlformats.org/officeDocument/2006/relationships/slideLayout" Target="../slideLayouts/slideLayout1.xml"/><Relationship Id="rId14" Type="http://schemas.openxmlformats.org/officeDocument/2006/relationships/image" Target="../media/image27.png"/><Relationship Id="rId13" Type="http://schemas.openxmlformats.org/officeDocument/2006/relationships/image" Target="../media/image53.png"/><Relationship Id="rId12" Type="http://schemas.openxmlformats.org/officeDocument/2006/relationships/image" Target="../media/image52.png"/><Relationship Id="rId11" Type="http://schemas.openxmlformats.org/officeDocument/2006/relationships/image" Target="../media/image51.png"/><Relationship Id="rId10" Type="http://schemas.openxmlformats.org/officeDocument/2006/relationships/image" Target="../media/image50.png"/><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59.png"/><Relationship Id="rId7" Type="http://schemas.openxmlformats.org/officeDocument/2006/relationships/image" Target="../media/image58.png"/><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37.png"/><Relationship Id="rId16" Type="http://schemas.openxmlformats.org/officeDocument/2006/relationships/slideLayout" Target="../slideLayouts/slideLayout1.xml"/><Relationship Id="rId15" Type="http://schemas.openxmlformats.org/officeDocument/2006/relationships/image" Target="../media/image27.png"/><Relationship Id="rId14"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43.png"/><Relationship Id="rId11" Type="http://schemas.openxmlformats.org/officeDocument/2006/relationships/image" Target="../media/image62.png"/><Relationship Id="rId10" Type="http://schemas.openxmlformats.org/officeDocument/2006/relationships/image" Target="../media/image61.png"/><Relationship Id="rId1"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7.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29.png"/><Relationship Id="rId1" Type="http://schemas.openxmlformats.org/officeDocument/2006/relationships/image" Target="../media/image28.jpeg"/></Relationships>
</file>

<file path=ppt/slides/_rels/slide8.xml.rels><?xml version="1.0" encoding="UTF-8" standalone="yes"?>
<Relationships xmlns="http://schemas.openxmlformats.org/package/2006/relationships"><Relationship Id="rId9" Type="http://schemas.openxmlformats.org/officeDocument/2006/relationships/image" Target="../media/image70.png"/><Relationship Id="rId8" Type="http://schemas.openxmlformats.org/officeDocument/2006/relationships/image" Target="../media/image69.png"/><Relationship Id="rId7" Type="http://schemas.openxmlformats.org/officeDocument/2006/relationships/image" Target="../media/image68.png"/><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47.png"/><Relationship Id="rId2" Type="http://schemas.openxmlformats.org/officeDocument/2006/relationships/image" Target="../media/image37.png"/><Relationship Id="rId19" Type="http://schemas.openxmlformats.org/officeDocument/2006/relationships/slideLayout" Target="../slideLayouts/slideLayout1.xml"/><Relationship Id="rId18" Type="http://schemas.openxmlformats.org/officeDocument/2006/relationships/image" Target="../media/image27.png"/><Relationship Id="rId17" Type="http://schemas.openxmlformats.org/officeDocument/2006/relationships/image" Target="../media/image78.png"/><Relationship Id="rId16" Type="http://schemas.openxmlformats.org/officeDocument/2006/relationships/image" Target="../media/image77.png"/><Relationship Id="rId15" Type="http://schemas.openxmlformats.org/officeDocument/2006/relationships/image" Target="../media/image76.png"/><Relationship Id="rId14" Type="http://schemas.openxmlformats.org/officeDocument/2006/relationships/image" Target="../media/image75.png"/><Relationship Id="rId13" Type="http://schemas.openxmlformats.org/officeDocument/2006/relationships/image" Target="../media/image74.png"/><Relationship Id="rId12" Type="http://schemas.openxmlformats.org/officeDocument/2006/relationships/image" Target="../media/image73.png"/><Relationship Id="rId11" Type="http://schemas.openxmlformats.org/officeDocument/2006/relationships/image" Target="../media/image72.png"/><Relationship Id="rId10" Type="http://schemas.openxmlformats.org/officeDocument/2006/relationships/image" Target="../media/image71.png"/><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9" Type="http://schemas.openxmlformats.org/officeDocument/2006/relationships/image" Target="../media/image84.png"/><Relationship Id="rId8" Type="http://schemas.openxmlformats.org/officeDocument/2006/relationships/image" Target="../media/image83.png"/><Relationship Id="rId7" Type="http://schemas.openxmlformats.org/officeDocument/2006/relationships/image" Target="../media/image82.png"/><Relationship Id="rId6" Type="http://schemas.openxmlformats.org/officeDocument/2006/relationships/image" Target="../media/image81.png"/><Relationship Id="rId5" Type="http://schemas.openxmlformats.org/officeDocument/2006/relationships/image" Target="../media/image60.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37.png"/><Relationship Id="rId14" Type="http://schemas.openxmlformats.org/officeDocument/2006/relationships/slideLayout" Target="../slideLayouts/slideLayout1.xml"/><Relationship Id="rId13" Type="http://schemas.openxmlformats.org/officeDocument/2006/relationships/image" Target="../media/image27.png"/><Relationship Id="rId12" Type="http://schemas.openxmlformats.org/officeDocument/2006/relationships/image" Target="../media/image87.png"/><Relationship Id="rId11" Type="http://schemas.openxmlformats.org/officeDocument/2006/relationships/image" Target="../media/image86.png"/><Relationship Id="rId10" Type="http://schemas.openxmlformats.org/officeDocument/2006/relationships/image" Target="../media/image85.png"/><Relationship Id="rId1"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01" name="image 101"/>
          <p:cNvPicPr>
            <a:picLocks noChangeAspect="1"/>
          </p:cNvPicPr>
          <p:nvPr/>
        </p:nvPicPr>
        <p:blipFill>
          <a:blip r:embed="rId1"/>
          <a:srcRect/>
          <a:stretch>
            <a:fillRect/>
          </a:stretch>
        </p:blipFill>
        <p:spPr>
          <a:xfrm>
            <a:off x="0" y="0"/>
            <a:ext cx="12192000" cy="5084318"/>
          </a:xfrm>
          <a:prstGeom prst="rect">
            <a:avLst/>
          </a:prstGeom>
        </p:spPr>
      </p:pic>
      <p:pic>
        <p:nvPicPr>
          <p:cNvPr id="9102" name="image 102"/>
          <p:cNvPicPr>
            <a:picLocks noChangeAspect="1"/>
          </p:cNvPicPr>
          <p:nvPr/>
        </p:nvPicPr>
        <p:blipFill>
          <a:blip r:embed="rId2"/>
          <a:srcRect/>
          <a:stretch>
            <a:fillRect/>
          </a:stretch>
        </p:blipFill>
        <p:spPr>
          <a:xfrm>
            <a:off x="0" y="0"/>
            <a:ext cx="12192000" cy="5084318"/>
          </a:xfrm>
          <a:prstGeom prst="rect">
            <a:avLst/>
          </a:prstGeom>
        </p:spPr>
      </p:pic>
      <p:pic>
        <p:nvPicPr>
          <p:cNvPr id="9103" name="image 103"/>
          <p:cNvPicPr>
            <a:picLocks noChangeAspect="1"/>
          </p:cNvPicPr>
          <p:nvPr/>
        </p:nvPicPr>
        <p:blipFill>
          <a:blip r:embed="rId3"/>
          <a:srcRect/>
          <a:stretch>
            <a:fillRect/>
          </a:stretch>
        </p:blipFill>
        <p:spPr>
          <a:xfrm>
            <a:off x="576770" y="1816036"/>
            <a:ext cx="7138034" cy="1671574"/>
          </a:xfrm>
          <a:prstGeom prst="rect">
            <a:avLst/>
          </a:prstGeom>
        </p:spPr>
      </p:pic>
      <p:sp>
        <p:nvSpPr>
          <p:cNvPr id="104" name="Object 104"/>
          <p:cNvSpPr txBox="1"/>
          <p:nvPr/>
        </p:nvSpPr>
        <p:spPr>
          <a:xfrm>
            <a:off x="576770" y="1765300"/>
            <a:ext cx="7124700" cy="1676400"/>
          </a:xfrm>
          <a:prstGeom prst="rect">
            <a:avLst/>
          </a:prstGeom>
        </p:spPr>
        <p:txBody>
          <a:bodyPr vert="horz" wrap="square" lIns="0" tIns="0" rIns="0" bIns="0" rtlCol="0" anchor="ctr" anchorCtr="0">
            <a:noAutofit/>
          </a:bodyPr>
          <a:lstStyle/>
          <a:p>
            <a:pPr algn="l">
              <a:lnSpc>
                <a:spcPct val="100000"/>
              </a:lnSpc>
            </a:pPr>
            <a:r>
              <a:rPr lang="zh-CN" sz="5400" b="0" i="0" dirty="0" smtClean="0">
                <a:solidFill>
                  <a:srgbClr val="FFFFFF"/>
                </a:solidFill>
                <a:latin typeface="OPPOSans-H" panose="00020600040101010101" charset="-122"/>
                <a:ea typeface="OPPOSans-H" panose="00020600040101010101" charset="-122"/>
              </a:rPr>
              <a:t>汇报展示</a:t>
            </a:r>
            <a:endParaRPr lang="zh-CN" altLang="en-US"/>
          </a:p>
        </p:txBody>
      </p:sp>
      <p:pic>
        <p:nvPicPr>
          <p:cNvPr id="9105" name="image 105"/>
          <p:cNvPicPr>
            <a:picLocks noChangeAspect="1"/>
          </p:cNvPicPr>
          <p:nvPr/>
        </p:nvPicPr>
        <p:blipFill>
          <a:blip r:embed="rId4"/>
          <a:srcRect/>
          <a:stretch>
            <a:fillRect/>
          </a:stretch>
        </p:blipFill>
        <p:spPr>
          <a:xfrm>
            <a:off x="615251" y="1249108"/>
            <a:ext cx="2861310" cy="440436"/>
          </a:xfrm>
          <a:prstGeom prst="rect">
            <a:avLst/>
          </a:prstGeom>
        </p:spPr>
      </p:pic>
      <p:sp>
        <p:nvSpPr>
          <p:cNvPr id="106" name="Object 106"/>
          <p:cNvSpPr txBox="1"/>
          <p:nvPr/>
        </p:nvSpPr>
        <p:spPr>
          <a:xfrm>
            <a:off x="620014" y="1253871"/>
            <a:ext cx="28321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FFFFFF"/>
                </a:solidFill>
                <a:latin typeface="OPPOSans-R" panose="00020600040101010101" charset="-122"/>
                <a:ea typeface="OPPOSans-R" panose="00020600040101010101" charset="-122"/>
              </a:rPr>
              <a:t>汇报展示PPT模板</a:t>
            </a:r>
            <a:endParaRPr lang="zh-CN" altLang="en-US"/>
          </a:p>
        </p:txBody>
      </p:sp>
      <p:pic>
        <p:nvPicPr>
          <p:cNvPr id="9107" name="image 107"/>
          <p:cNvPicPr>
            <a:picLocks noChangeAspect="1"/>
          </p:cNvPicPr>
          <p:nvPr/>
        </p:nvPicPr>
        <p:blipFill>
          <a:blip r:embed="rId5"/>
          <a:srcRect/>
          <a:stretch>
            <a:fillRect/>
          </a:stretch>
        </p:blipFill>
        <p:spPr>
          <a:xfrm>
            <a:off x="615251" y="3573081"/>
            <a:ext cx="7870698" cy="286512"/>
          </a:xfrm>
          <a:prstGeom prst="rect">
            <a:avLst/>
          </a:prstGeom>
        </p:spPr>
      </p:pic>
      <p:sp>
        <p:nvSpPr>
          <p:cNvPr id="108" name="Object 108"/>
          <p:cNvSpPr txBox="1"/>
          <p:nvPr/>
        </p:nvSpPr>
        <p:spPr>
          <a:xfrm>
            <a:off x="620014" y="3577844"/>
            <a:ext cx="8674100" cy="279400"/>
          </a:xfrm>
          <a:prstGeom prst="rect">
            <a:avLst/>
          </a:prstGeom>
        </p:spPr>
        <p:txBody>
          <a:bodyPr vert="horz" wrap="square" lIns="0" tIns="0" rIns="0" bIns="0" rtlCol="0" anchor="ctr" anchorCtr="0">
            <a:noAutofit/>
          </a:bodyPr>
          <a:lstStyle/>
          <a:p>
            <a:pPr algn="l">
              <a:lnSpc>
                <a:spcPct val="100000"/>
              </a:lnSpc>
            </a:pPr>
            <a:r>
              <a:rPr lang="zh-CN" sz="1800" b="0" i="0" dirty="0" smtClean="0">
                <a:solidFill>
                  <a:srgbClr val="FFFFFF">
                    <a:alpha val="80000"/>
                  </a:srgbClr>
                </a:solidFill>
                <a:latin typeface="OPPOSans-R" panose="00020600040101010101" charset="-122"/>
                <a:ea typeface="OPPOSans-R" panose="00020600040101010101" charset="-122"/>
              </a:rPr>
              <a:t>点击即可修改文字</a:t>
            </a:r>
            <a:endParaRPr lang="zh-CN" altLang="en-US"/>
          </a:p>
        </p:txBody>
      </p:sp>
      <p:pic>
        <p:nvPicPr>
          <p:cNvPr id="9109" name="image 109"/>
          <p:cNvPicPr>
            <a:picLocks noChangeAspect="1"/>
          </p:cNvPicPr>
          <p:nvPr/>
        </p:nvPicPr>
        <p:blipFill>
          <a:blip r:embed="rId6"/>
          <a:srcRect/>
          <a:stretch>
            <a:fillRect/>
          </a:stretch>
        </p:blipFill>
        <p:spPr>
          <a:xfrm>
            <a:off x="2699956" y="4679632"/>
            <a:ext cx="830326" cy="255778"/>
          </a:xfrm>
          <a:prstGeom prst="rect">
            <a:avLst/>
          </a:prstGeom>
        </p:spPr>
      </p:pic>
      <p:pic>
        <p:nvPicPr>
          <p:cNvPr id="91010" name="image 1010"/>
          <p:cNvPicPr>
            <a:picLocks noChangeAspect="1"/>
          </p:cNvPicPr>
          <p:nvPr/>
        </p:nvPicPr>
        <p:blipFill>
          <a:blip r:embed="rId7"/>
          <a:srcRect/>
          <a:stretch>
            <a:fillRect/>
          </a:stretch>
        </p:blipFill>
        <p:spPr>
          <a:xfrm>
            <a:off x="2690939" y="5030406"/>
            <a:ext cx="779018" cy="317246"/>
          </a:xfrm>
          <a:prstGeom prst="rect">
            <a:avLst/>
          </a:prstGeom>
        </p:spPr>
      </p:pic>
      <p:pic>
        <p:nvPicPr>
          <p:cNvPr id="91011" name="image 1011"/>
          <p:cNvPicPr>
            <a:picLocks noChangeAspect="1"/>
          </p:cNvPicPr>
          <p:nvPr/>
        </p:nvPicPr>
        <p:blipFill>
          <a:blip r:embed="rId8"/>
          <a:srcRect/>
          <a:stretch>
            <a:fillRect/>
          </a:stretch>
        </p:blipFill>
        <p:spPr>
          <a:xfrm>
            <a:off x="4087050" y="4679632"/>
            <a:ext cx="419862" cy="255778"/>
          </a:xfrm>
          <a:prstGeom prst="rect">
            <a:avLst/>
          </a:prstGeom>
        </p:spPr>
      </p:pic>
      <p:pic>
        <p:nvPicPr>
          <p:cNvPr id="91012" name="image 1012"/>
          <p:cNvPicPr>
            <a:picLocks noChangeAspect="1"/>
          </p:cNvPicPr>
          <p:nvPr/>
        </p:nvPicPr>
        <p:blipFill>
          <a:blip r:embed="rId9"/>
          <a:srcRect/>
          <a:stretch>
            <a:fillRect/>
          </a:stretch>
        </p:blipFill>
        <p:spPr>
          <a:xfrm>
            <a:off x="4087050" y="5030406"/>
            <a:ext cx="1035431" cy="317246"/>
          </a:xfrm>
          <a:prstGeom prst="rect">
            <a:avLst/>
          </a:prstGeom>
        </p:spPr>
      </p:pic>
      <p:pic>
        <p:nvPicPr>
          <p:cNvPr id="91013" name="image 1013"/>
          <p:cNvPicPr>
            <a:picLocks noChangeAspect="1"/>
          </p:cNvPicPr>
          <p:nvPr/>
        </p:nvPicPr>
        <p:blipFill>
          <a:blip r:embed="rId10"/>
          <a:srcRect/>
          <a:stretch>
            <a:fillRect/>
          </a:stretch>
        </p:blipFill>
        <p:spPr>
          <a:xfrm>
            <a:off x="1128966" y="4679632"/>
            <a:ext cx="625094" cy="255778"/>
          </a:xfrm>
          <a:prstGeom prst="rect">
            <a:avLst/>
          </a:prstGeom>
        </p:spPr>
      </p:pic>
      <p:pic>
        <p:nvPicPr>
          <p:cNvPr id="91014" name="image 1014"/>
          <p:cNvPicPr>
            <a:picLocks noChangeAspect="1"/>
          </p:cNvPicPr>
          <p:nvPr/>
        </p:nvPicPr>
        <p:blipFill>
          <a:blip r:embed="rId7"/>
          <a:srcRect/>
          <a:stretch>
            <a:fillRect/>
          </a:stretch>
        </p:blipFill>
        <p:spPr>
          <a:xfrm>
            <a:off x="1128966" y="5030406"/>
            <a:ext cx="779018" cy="317246"/>
          </a:xfrm>
          <a:prstGeom prst="rect">
            <a:avLst/>
          </a:prstGeom>
        </p:spPr>
      </p:pic>
      <p:pic>
        <p:nvPicPr>
          <p:cNvPr id="91015" name="image 1015"/>
          <p:cNvPicPr>
            <a:picLocks noChangeAspect="1"/>
          </p:cNvPicPr>
          <p:nvPr/>
        </p:nvPicPr>
        <p:blipFill>
          <a:blip r:embed="rId8"/>
          <a:srcRect/>
          <a:stretch>
            <a:fillRect/>
          </a:stretch>
        </p:blipFill>
        <p:spPr>
          <a:xfrm>
            <a:off x="5679249" y="4679632"/>
            <a:ext cx="419862" cy="255778"/>
          </a:xfrm>
          <a:prstGeom prst="rect">
            <a:avLst/>
          </a:prstGeom>
        </p:spPr>
      </p:pic>
      <p:pic>
        <p:nvPicPr>
          <p:cNvPr id="91016" name="image 1016"/>
          <p:cNvPicPr>
            <a:picLocks noChangeAspect="1"/>
          </p:cNvPicPr>
          <p:nvPr/>
        </p:nvPicPr>
        <p:blipFill>
          <a:blip r:embed="rId11"/>
          <a:srcRect/>
          <a:stretch>
            <a:fillRect/>
          </a:stretch>
        </p:blipFill>
        <p:spPr>
          <a:xfrm>
            <a:off x="5679249" y="5030406"/>
            <a:ext cx="1142873" cy="317246"/>
          </a:xfrm>
          <a:prstGeom prst="rect">
            <a:avLst/>
          </a:prstGeom>
        </p:spPr>
      </p:pic>
      <p:grpSp>
        <p:nvGrpSpPr>
          <p:cNvPr id="1017" name="组合 1017"/>
          <p:cNvGrpSpPr/>
          <p:nvPr/>
        </p:nvGrpSpPr>
        <p:grpSpPr>
          <a:xfrm>
            <a:off x="299288" y="4407191"/>
            <a:ext cx="7361904" cy="2283085"/>
            <a:chOff x="299288" y="4407191"/>
            <a:chExt cx="7361904" cy="2283085"/>
          </a:xfrm>
        </p:grpSpPr>
        <p:pic>
          <p:nvPicPr>
            <p:cNvPr id="91018" name="image 1018"/>
            <p:cNvPicPr>
              <a:picLocks noChangeAspect="1"/>
            </p:cNvPicPr>
            <p:nvPr/>
          </p:nvPicPr>
          <p:blipFill>
            <a:blip r:embed="rId12"/>
            <a:srcRect/>
            <a:stretch>
              <a:fillRect/>
            </a:stretch>
          </p:blipFill>
          <p:spPr>
            <a:xfrm>
              <a:off x="416927" y="4659794"/>
              <a:ext cx="7244265" cy="1798792"/>
            </a:xfrm>
            <a:prstGeom prst="rect">
              <a:avLst/>
            </a:prstGeom>
          </p:spPr>
        </p:pic>
        <p:sp>
          <p:nvSpPr>
            <p:cNvPr id="1019" name="Object 1019"/>
            <p:cNvSpPr txBox="1"/>
            <p:nvPr/>
          </p:nvSpPr>
          <p:spPr>
            <a:xfrm>
              <a:off x="2594117" y="5011711"/>
              <a:ext cx="8382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262626"/>
                  </a:solidFill>
                  <a:latin typeface="OPPOSans-R" panose="00020600040101010101" charset="-122"/>
                  <a:ea typeface="OPPOSans-R" panose="00020600040101010101" charset="-122"/>
                </a:rPr>
                <a:t>指导老师</a:t>
              </a:r>
              <a:endParaRPr lang="zh-CN" altLang="en-US"/>
            </a:p>
          </p:txBody>
        </p:sp>
        <p:sp>
          <p:nvSpPr>
            <p:cNvPr id="1020" name="Object 1020"/>
            <p:cNvSpPr txBox="1"/>
            <p:nvPr/>
          </p:nvSpPr>
          <p:spPr>
            <a:xfrm>
              <a:off x="2585100" y="5362485"/>
              <a:ext cx="774700" cy="317500"/>
            </a:xfrm>
            <a:prstGeom prst="rect">
              <a:avLst/>
            </a:prstGeom>
          </p:spPr>
          <p:txBody>
            <a:bodyPr vert="horz" wrap="square" lIns="0" tIns="0" rIns="0" bIns="0" rtlCol="0" anchor="ctr" anchorCtr="0">
              <a:noAutofit/>
            </a:bodyPr>
            <a:lstStyle/>
            <a:p>
              <a:pPr algn="l">
                <a:lnSpc>
                  <a:spcPct val="100000"/>
                </a:lnSpc>
              </a:pPr>
              <a:r>
                <a:rPr lang="zh-CN" sz="2000" b="0" i="0" dirty="0" smtClean="0">
                  <a:solidFill>
                    <a:srgbClr val="262626"/>
                  </a:solidFill>
                  <a:latin typeface="OPPOSans-B" panose="00020600040101010101" charset="-122"/>
                  <a:ea typeface="OPPOSans-B" panose="00020600040101010101" charset="-122"/>
                </a:rPr>
                <a:t>xxx</a:t>
              </a:r>
              <a:endParaRPr lang="zh-CN" altLang="en-US"/>
            </a:p>
          </p:txBody>
        </p:sp>
        <p:sp>
          <p:nvSpPr>
            <p:cNvPr id="1021" name="Object 1021"/>
            <p:cNvSpPr txBox="1"/>
            <p:nvPr/>
          </p:nvSpPr>
          <p:spPr>
            <a:xfrm>
              <a:off x="3981211" y="5011711"/>
              <a:ext cx="4191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262626"/>
                  </a:solidFill>
                  <a:latin typeface="OPPOSans-R" panose="00020600040101010101" charset="-122"/>
                  <a:ea typeface="OPPOSans-R" panose="00020600040101010101" charset="-122"/>
                </a:rPr>
                <a:t>专业</a:t>
              </a:r>
              <a:endParaRPr lang="zh-CN" altLang="en-US"/>
            </a:p>
          </p:txBody>
        </p:sp>
        <p:sp>
          <p:nvSpPr>
            <p:cNvPr id="1022" name="Object 1022"/>
            <p:cNvSpPr txBox="1"/>
            <p:nvPr/>
          </p:nvSpPr>
          <p:spPr>
            <a:xfrm>
              <a:off x="3981211" y="5362485"/>
              <a:ext cx="1104900" cy="317500"/>
            </a:xfrm>
            <a:prstGeom prst="rect">
              <a:avLst/>
            </a:prstGeom>
          </p:spPr>
          <p:txBody>
            <a:bodyPr vert="horz" wrap="square" lIns="0" tIns="0" rIns="0" bIns="0" rtlCol="0" anchor="ctr" anchorCtr="0">
              <a:noAutofit/>
            </a:bodyPr>
            <a:lstStyle/>
            <a:p>
              <a:pPr algn="l">
                <a:lnSpc>
                  <a:spcPct val="100000"/>
                </a:lnSpc>
              </a:pPr>
              <a:r>
                <a:rPr lang="zh-CN" sz="2000" b="0" i="0" dirty="0" smtClean="0">
                  <a:solidFill>
                    <a:srgbClr val="262626"/>
                  </a:solidFill>
                  <a:latin typeface="OPPOSans-B" panose="00020600040101010101" charset="-122"/>
                  <a:ea typeface="OPPOSans-B" panose="00020600040101010101" charset="-122"/>
                </a:rPr>
                <a:t>xxx</a:t>
              </a:r>
              <a:endParaRPr lang="zh-CN" altLang="en-US"/>
            </a:p>
          </p:txBody>
        </p:sp>
        <p:pic>
          <p:nvPicPr>
            <p:cNvPr id="91023" name="image 1023"/>
            <p:cNvPicPr>
              <a:picLocks noChangeAspect="1"/>
            </p:cNvPicPr>
            <p:nvPr/>
          </p:nvPicPr>
          <p:blipFill>
            <a:blip r:embed="rId13"/>
            <a:srcRect/>
            <a:stretch>
              <a:fillRect/>
            </a:stretch>
          </p:blipFill>
          <p:spPr>
            <a:xfrm>
              <a:off x="299288" y="4407191"/>
              <a:ext cx="2264416" cy="2283085"/>
            </a:xfrm>
            <a:prstGeom prst="rect">
              <a:avLst/>
            </a:prstGeom>
          </p:spPr>
        </p:pic>
        <p:sp>
          <p:nvSpPr>
            <p:cNvPr id="1024" name="Object 1024"/>
            <p:cNvSpPr txBox="1"/>
            <p:nvPr/>
          </p:nvSpPr>
          <p:spPr>
            <a:xfrm>
              <a:off x="1023127" y="5011711"/>
              <a:ext cx="7747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FFFFFF"/>
                  </a:solidFill>
                  <a:latin typeface="OPPOSans-R" panose="00020600040101010101" charset="-122"/>
                  <a:ea typeface="OPPOSans-R" panose="00020600040101010101" charset="-122"/>
                </a:rPr>
                <a:t>答辩人</a:t>
              </a:r>
              <a:endParaRPr lang="zh-CN" altLang="en-US"/>
            </a:p>
          </p:txBody>
        </p:sp>
        <p:sp>
          <p:nvSpPr>
            <p:cNvPr id="1025" name="Object 1025"/>
            <p:cNvSpPr txBox="1"/>
            <p:nvPr/>
          </p:nvSpPr>
          <p:spPr>
            <a:xfrm>
              <a:off x="1023127" y="5362485"/>
              <a:ext cx="914400" cy="317500"/>
            </a:xfrm>
            <a:prstGeom prst="rect">
              <a:avLst/>
            </a:prstGeom>
          </p:spPr>
          <p:txBody>
            <a:bodyPr vert="horz" wrap="square" lIns="0" tIns="0" rIns="0" bIns="0" rtlCol="0" anchor="ctr" anchorCtr="0">
              <a:noAutofit/>
            </a:bodyPr>
            <a:lstStyle/>
            <a:p>
              <a:pPr algn="l">
                <a:lnSpc>
                  <a:spcPct val="100000"/>
                </a:lnSpc>
              </a:pPr>
              <a:r>
                <a:rPr lang="zh-CN" sz="2000" b="0" i="0" dirty="0" smtClean="0">
                  <a:solidFill>
                    <a:srgbClr val="FFFFFF"/>
                  </a:solidFill>
                  <a:latin typeface="OPPOSans-B" panose="00020600040101010101" charset="-122"/>
                  <a:ea typeface="OPPOSans-B" panose="00020600040101010101" charset="-122"/>
                </a:rPr>
                <a:t>xx</a:t>
              </a:r>
              <a:endParaRPr lang="zh-CN" altLang="en-US"/>
            </a:p>
          </p:txBody>
        </p:sp>
        <p:sp>
          <p:nvSpPr>
            <p:cNvPr id="1026" name="Object 1026"/>
            <p:cNvSpPr txBox="1"/>
            <p:nvPr/>
          </p:nvSpPr>
          <p:spPr>
            <a:xfrm>
              <a:off x="5573410" y="5011711"/>
              <a:ext cx="4953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262626"/>
                  </a:solidFill>
                  <a:latin typeface="OPPOSans-R" panose="00020600040101010101" charset="-122"/>
                  <a:ea typeface="OPPOSans-R" panose="00020600040101010101" charset="-122"/>
                </a:rPr>
                <a:t>学号</a:t>
              </a:r>
              <a:endParaRPr lang="zh-CN" altLang="en-US"/>
            </a:p>
          </p:txBody>
        </p:sp>
        <p:sp>
          <p:nvSpPr>
            <p:cNvPr id="1027" name="Object 1027"/>
            <p:cNvSpPr txBox="1"/>
            <p:nvPr/>
          </p:nvSpPr>
          <p:spPr>
            <a:xfrm>
              <a:off x="5573410" y="5362485"/>
              <a:ext cx="1333500" cy="317500"/>
            </a:xfrm>
            <a:prstGeom prst="rect">
              <a:avLst/>
            </a:prstGeom>
          </p:spPr>
          <p:txBody>
            <a:bodyPr vert="horz" wrap="square" lIns="0" tIns="0" rIns="0" bIns="0" rtlCol="0" anchor="ctr" anchorCtr="0">
              <a:noAutofit/>
            </a:bodyPr>
            <a:lstStyle/>
            <a:p>
              <a:pPr algn="l">
                <a:lnSpc>
                  <a:spcPct val="100000"/>
                </a:lnSpc>
              </a:pPr>
              <a:r>
                <a:rPr lang="zh-CN" sz="2000" b="0" i="0" dirty="0" smtClean="0">
                  <a:solidFill>
                    <a:srgbClr val="262626"/>
                  </a:solidFill>
                  <a:latin typeface="OPPOSans-B" panose="00020600040101010101" charset="-122"/>
                  <a:ea typeface="OPPOSans-B" panose="00020600040101010101" charset="-122"/>
                </a:rPr>
                <a:t>xxxxxx</a:t>
              </a:r>
              <a:endParaRPr lang="zh-CN" altLang="en-US"/>
            </a:p>
          </p:txBody>
        </p:sp>
      </p:grpSp>
      <p:pic>
        <p:nvPicPr>
          <p:cNvPr id="91028" name="image 1028"/>
          <p:cNvPicPr>
            <a:picLocks noChangeAspect="1"/>
          </p:cNvPicPr>
          <p:nvPr/>
        </p:nvPicPr>
        <p:blipFill>
          <a:blip r:embed="rId14"/>
          <a:srcRect/>
          <a:stretch>
            <a:fillRect/>
          </a:stretch>
        </p:blipFill>
        <p:spPr>
          <a:xfrm>
            <a:off x="8908846" y="64706"/>
            <a:ext cx="3213100" cy="86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001" name="image 1001"/>
          <p:cNvPicPr>
            <a:picLocks noChangeAspect="1"/>
          </p:cNvPicPr>
          <p:nvPr/>
        </p:nvPicPr>
        <p:blipFill>
          <a:blip r:embed="rId1"/>
          <a:srcRect/>
          <a:stretch>
            <a:fillRect/>
          </a:stretch>
        </p:blipFill>
        <p:spPr>
          <a:xfrm>
            <a:off x="0" y="474984"/>
            <a:ext cx="12149879" cy="599394"/>
          </a:xfrm>
          <a:prstGeom prst="rect">
            <a:avLst/>
          </a:prstGeom>
        </p:spPr>
      </p:pic>
      <p:pic>
        <p:nvPicPr>
          <p:cNvPr id="91002" name="image 1002"/>
          <p:cNvPicPr>
            <a:picLocks noChangeAspect="1"/>
          </p:cNvPicPr>
          <p:nvPr/>
        </p:nvPicPr>
        <p:blipFill>
          <a:blip r:embed="rId2"/>
          <a:srcRect/>
          <a:stretch>
            <a:fillRect/>
          </a:stretch>
        </p:blipFill>
        <p:spPr>
          <a:xfrm>
            <a:off x="611505" y="1329309"/>
            <a:ext cx="10327386" cy="4715891"/>
          </a:xfrm>
          <a:prstGeom prst="rect">
            <a:avLst/>
          </a:prstGeom>
        </p:spPr>
      </p:pic>
      <p:pic>
        <p:nvPicPr>
          <p:cNvPr id="91003" name="image 1003"/>
          <p:cNvPicPr>
            <a:picLocks noChangeAspect="1"/>
          </p:cNvPicPr>
          <p:nvPr/>
        </p:nvPicPr>
        <p:blipFill>
          <a:blip r:embed="rId3"/>
          <a:srcRect/>
          <a:stretch>
            <a:fillRect/>
          </a:stretch>
        </p:blipFill>
        <p:spPr>
          <a:xfrm>
            <a:off x="300037" y="382206"/>
            <a:ext cx="5036566" cy="440436"/>
          </a:xfrm>
          <a:prstGeom prst="rect">
            <a:avLst/>
          </a:prstGeom>
        </p:spPr>
      </p:pic>
      <p:sp>
        <p:nvSpPr>
          <p:cNvPr id="1004" name="Object 1004"/>
          <p:cNvSpPr txBox="1"/>
          <p:nvPr/>
        </p:nvSpPr>
        <p:spPr>
          <a:xfrm>
            <a:off x="300037" y="558781"/>
            <a:ext cx="50038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xxx发展的背景和主要历程</a:t>
            </a:r>
            <a:endParaRPr lang="zh-CN" altLang="en-US"/>
          </a:p>
        </p:txBody>
      </p:sp>
      <p:pic>
        <p:nvPicPr>
          <p:cNvPr id="91005" name="image 1005"/>
          <p:cNvPicPr>
            <a:picLocks noChangeAspect="1"/>
          </p:cNvPicPr>
          <p:nvPr/>
        </p:nvPicPr>
        <p:blipFill>
          <a:blip r:embed="rId4"/>
          <a:srcRect/>
          <a:stretch>
            <a:fillRect/>
          </a:stretch>
        </p:blipFill>
        <p:spPr>
          <a:xfrm>
            <a:off x="1253109" y="1964308"/>
            <a:ext cx="3522091" cy="2142109"/>
          </a:xfrm>
          <a:prstGeom prst="rect">
            <a:avLst/>
          </a:prstGeom>
        </p:spPr>
      </p:pic>
      <p:pic>
        <p:nvPicPr>
          <p:cNvPr id="91006" name="image 1006"/>
          <p:cNvPicPr>
            <a:picLocks noChangeAspect="1"/>
          </p:cNvPicPr>
          <p:nvPr/>
        </p:nvPicPr>
        <p:blipFill>
          <a:blip r:embed="rId5"/>
          <a:srcRect/>
          <a:stretch>
            <a:fillRect/>
          </a:stretch>
        </p:blipFill>
        <p:spPr>
          <a:xfrm>
            <a:off x="1294192" y="1548902"/>
            <a:ext cx="1891413" cy="860404"/>
          </a:xfrm>
          <a:prstGeom prst="rect">
            <a:avLst/>
          </a:prstGeom>
        </p:spPr>
      </p:pic>
      <p:pic>
        <p:nvPicPr>
          <p:cNvPr id="91007" name="image 1007"/>
          <p:cNvPicPr>
            <a:picLocks noChangeAspect="1"/>
          </p:cNvPicPr>
          <p:nvPr/>
        </p:nvPicPr>
        <p:blipFill>
          <a:blip r:embed="rId6"/>
          <a:srcRect/>
          <a:stretch>
            <a:fillRect/>
          </a:stretch>
        </p:blipFill>
        <p:spPr>
          <a:xfrm>
            <a:off x="1689544" y="1789620"/>
            <a:ext cx="625094" cy="378841"/>
          </a:xfrm>
          <a:prstGeom prst="rect">
            <a:avLst/>
          </a:prstGeom>
        </p:spPr>
      </p:pic>
      <p:sp>
        <p:nvSpPr>
          <p:cNvPr id="1008" name="Object 1008"/>
          <p:cNvSpPr txBox="1"/>
          <p:nvPr/>
        </p:nvSpPr>
        <p:spPr>
          <a:xfrm>
            <a:off x="1694307" y="1794383"/>
            <a:ext cx="723900" cy="381000"/>
          </a:xfrm>
          <a:prstGeom prst="rect">
            <a:avLst/>
          </a:prstGeom>
        </p:spPr>
        <p:txBody>
          <a:bodyPr vert="horz" wrap="square" lIns="0" tIns="0" rIns="0" bIns="0" rtlCol="0" anchor="ctr" anchorCtr="0">
            <a:noAutofit/>
          </a:bodyPr>
          <a:lstStyle/>
          <a:p>
            <a:pPr algn="l">
              <a:lnSpc>
                <a:spcPct val="100000"/>
              </a:lnSpc>
            </a:pPr>
            <a:r>
              <a:rPr lang="zh-CN" sz="2400" b="0" i="0" dirty="0" smtClean="0">
                <a:solidFill>
                  <a:srgbClr val="308A4D"/>
                </a:solidFill>
                <a:latin typeface="OPPOSans-H" panose="00020600040101010101" charset="-122"/>
                <a:ea typeface="OPPOSans-H" panose="00020600040101010101" charset="-122"/>
              </a:rPr>
              <a:t>背景</a:t>
            </a:r>
            <a:endParaRPr lang="zh-CN" altLang="en-US"/>
          </a:p>
        </p:txBody>
      </p:sp>
      <p:pic>
        <p:nvPicPr>
          <p:cNvPr id="91009" name="image 1009"/>
          <p:cNvPicPr>
            <a:picLocks noChangeAspect="1"/>
          </p:cNvPicPr>
          <p:nvPr/>
        </p:nvPicPr>
        <p:blipFill>
          <a:blip r:embed="rId7"/>
          <a:srcRect/>
          <a:stretch>
            <a:fillRect/>
          </a:stretch>
        </p:blipFill>
        <p:spPr>
          <a:xfrm>
            <a:off x="1477835" y="2257615"/>
            <a:ext cx="3041777" cy="1546479"/>
          </a:xfrm>
          <a:prstGeom prst="rect">
            <a:avLst/>
          </a:prstGeom>
        </p:spPr>
      </p:pic>
      <p:sp>
        <p:nvSpPr>
          <p:cNvPr id="10010" name="Object 10010"/>
          <p:cNvSpPr txBox="1"/>
          <p:nvPr/>
        </p:nvSpPr>
        <p:spPr>
          <a:xfrm>
            <a:off x="1482598" y="2262378"/>
            <a:ext cx="3009900" cy="1549400"/>
          </a:xfrm>
          <a:prstGeom prst="rect">
            <a:avLst/>
          </a:prstGeom>
        </p:spPr>
        <p:txBody>
          <a:bodyPr vert="horz" wrap="square" lIns="0" tIns="46800" rIns="0" bIns="46800" rtlCol="0" anchor="ctr" anchorCtr="0">
            <a:noAutofit/>
          </a:bodyPr>
          <a:lstStyle/>
          <a:p>
            <a:pPr algn="l">
              <a:lnSpc>
                <a:spcPct val="125000"/>
              </a:lnSpc>
            </a:pPr>
            <a:r>
              <a:rPr lang="zh-CN" sz="1600" dirty="0" smtClean="0">
                <a:solidFill>
                  <a:srgbClr val="FFFFFF"/>
                </a:solidFill>
                <a:latin typeface="SourceHanSansSC-Regular" panose="020B0500000000000000" charset="-122"/>
                <a:ea typeface="SourceHanSansSC-Regular" panose="020B0500000000000000" charset="-122"/>
                <a:sym typeface="+mn-ea"/>
              </a:rPr>
              <a:t>点击即可修改文字</a:t>
            </a:r>
            <a:endParaRPr lang="zh-CN" sz="1600" dirty="0" smtClean="0">
              <a:solidFill>
                <a:srgbClr val="FFFFFF"/>
              </a:solidFill>
              <a:latin typeface="SourceHanSansSC-Regular" panose="020B0500000000000000" charset="-122"/>
              <a:ea typeface="SourceHanSansSC-Regular" panose="020B0500000000000000" charset="-122"/>
            </a:endParaRPr>
          </a:p>
          <a:p>
            <a:pPr algn="l">
              <a:lnSpc>
                <a:spcPct val="125000"/>
              </a:lnSpc>
            </a:pPr>
            <a:r>
              <a:rPr lang="zh-CN" sz="1600" b="0" i="0" dirty="0" smtClean="0">
                <a:solidFill>
                  <a:srgbClr val="FFFFFF"/>
                </a:solidFill>
                <a:latin typeface="SourceHanSansSC-Regular" panose="020B0500000000000000" charset="-122"/>
                <a:ea typeface="SourceHanSansSC-Regular" panose="020B0500000000000000" charset="-122"/>
              </a:rPr>
              <a:t>xxxxxxxxxxxxxxxxxxxxxxxxxxxxxxxxxxxxxxxxxxxxxxxxxxxxxxxxxxxxxxxxxxxxxxxxxxxxxxxxxxxxxxxxxxxxxxxxxxxxx</a:t>
            </a:r>
            <a:endParaRPr lang="zh-CN" altLang="en-US"/>
          </a:p>
        </p:txBody>
      </p:sp>
      <p:pic>
        <p:nvPicPr>
          <p:cNvPr id="910011" name="image 10011"/>
          <p:cNvPicPr>
            <a:picLocks noChangeAspect="1"/>
          </p:cNvPicPr>
          <p:nvPr/>
        </p:nvPicPr>
        <p:blipFill>
          <a:blip r:embed="rId8"/>
          <a:srcRect/>
          <a:stretch>
            <a:fillRect/>
          </a:stretch>
        </p:blipFill>
        <p:spPr>
          <a:xfrm>
            <a:off x="5545709" y="1964308"/>
            <a:ext cx="4072509" cy="2142109"/>
          </a:xfrm>
          <a:prstGeom prst="rect">
            <a:avLst/>
          </a:prstGeom>
        </p:spPr>
      </p:pic>
      <p:pic>
        <p:nvPicPr>
          <p:cNvPr id="910012" name="image 10012"/>
          <p:cNvPicPr>
            <a:picLocks noChangeAspect="1"/>
          </p:cNvPicPr>
          <p:nvPr/>
        </p:nvPicPr>
        <p:blipFill>
          <a:blip r:embed="rId9"/>
          <a:srcRect/>
          <a:stretch>
            <a:fillRect/>
          </a:stretch>
        </p:blipFill>
        <p:spPr>
          <a:xfrm>
            <a:off x="5586792" y="1548902"/>
            <a:ext cx="1891413" cy="860404"/>
          </a:xfrm>
          <a:prstGeom prst="rect">
            <a:avLst/>
          </a:prstGeom>
        </p:spPr>
      </p:pic>
      <p:pic>
        <p:nvPicPr>
          <p:cNvPr id="910013" name="image 10013"/>
          <p:cNvPicPr>
            <a:picLocks noChangeAspect="1"/>
          </p:cNvPicPr>
          <p:nvPr/>
        </p:nvPicPr>
        <p:blipFill>
          <a:blip r:embed="rId6"/>
          <a:srcRect/>
          <a:stretch>
            <a:fillRect/>
          </a:stretch>
        </p:blipFill>
        <p:spPr>
          <a:xfrm>
            <a:off x="5982144" y="1789620"/>
            <a:ext cx="625094" cy="378841"/>
          </a:xfrm>
          <a:prstGeom prst="rect">
            <a:avLst/>
          </a:prstGeom>
        </p:spPr>
      </p:pic>
      <p:sp>
        <p:nvSpPr>
          <p:cNvPr id="10014" name="Object 10014"/>
          <p:cNvSpPr txBox="1"/>
          <p:nvPr/>
        </p:nvSpPr>
        <p:spPr>
          <a:xfrm>
            <a:off x="5986907" y="1794383"/>
            <a:ext cx="723900" cy="381000"/>
          </a:xfrm>
          <a:prstGeom prst="rect">
            <a:avLst/>
          </a:prstGeom>
        </p:spPr>
        <p:txBody>
          <a:bodyPr vert="horz" wrap="square" lIns="0" tIns="0" rIns="0" bIns="0" rtlCol="0" anchor="ctr" anchorCtr="0">
            <a:noAutofit/>
          </a:bodyPr>
          <a:lstStyle/>
          <a:p>
            <a:pPr algn="l">
              <a:lnSpc>
                <a:spcPct val="100000"/>
              </a:lnSpc>
            </a:pPr>
            <a:r>
              <a:rPr lang="zh-CN" sz="2400" b="0" i="0" dirty="0" smtClean="0">
                <a:solidFill>
                  <a:srgbClr val="619312"/>
                </a:solidFill>
                <a:latin typeface="OPPOSans-H" panose="00020600040101010101" charset="-122"/>
                <a:ea typeface="OPPOSans-H" panose="00020600040101010101" charset="-122"/>
              </a:rPr>
              <a:t>历程</a:t>
            </a:r>
            <a:endParaRPr lang="zh-CN" altLang="en-US"/>
          </a:p>
        </p:txBody>
      </p:sp>
      <p:pic>
        <p:nvPicPr>
          <p:cNvPr id="910015" name="image 10015"/>
          <p:cNvPicPr>
            <a:picLocks noChangeAspect="1"/>
          </p:cNvPicPr>
          <p:nvPr/>
        </p:nvPicPr>
        <p:blipFill>
          <a:blip r:embed="rId10"/>
          <a:srcRect/>
          <a:stretch>
            <a:fillRect/>
          </a:stretch>
        </p:blipFill>
        <p:spPr>
          <a:xfrm>
            <a:off x="5770435" y="2257615"/>
            <a:ext cx="3531616" cy="1546479"/>
          </a:xfrm>
          <a:prstGeom prst="rect">
            <a:avLst/>
          </a:prstGeom>
        </p:spPr>
      </p:pic>
      <p:sp>
        <p:nvSpPr>
          <p:cNvPr id="10016" name="Object 10016"/>
          <p:cNvSpPr txBox="1"/>
          <p:nvPr/>
        </p:nvSpPr>
        <p:spPr>
          <a:xfrm>
            <a:off x="5775198" y="2262378"/>
            <a:ext cx="3505200" cy="1549400"/>
          </a:xfrm>
          <a:prstGeom prst="rect">
            <a:avLst/>
          </a:prstGeom>
        </p:spPr>
        <p:txBody>
          <a:bodyPr vert="horz" wrap="square" lIns="0" tIns="46800" rIns="0" bIns="46800" rtlCol="0" anchor="ctr" anchorCtr="0">
            <a:noAutofit/>
          </a:bodyPr>
          <a:lstStyle/>
          <a:p>
            <a:pPr algn="l">
              <a:lnSpc>
                <a:spcPct val="125000"/>
              </a:lnSpc>
            </a:pPr>
            <a:r>
              <a:rPr lang="zh-CN" sz="1600" dirty="0" smtClean="0">
                <a:solidFill>
                  <a:srgbClr val="FFFFFF"/>
                </a:solidFill>
                <a:latin typeface="SourceHanSansSC-Regular" panose="020B0500000000000000" charset="-122"/>
                <a:ea typeface="SourceHanSansSC-Regular" panose="020B0500000000000000" charset="-122"/>
                <a:sym typeface="+mn-ea"/>
              </a:rPr>
              <a:t>点击即可修改文字</a:t>
            </a:r>
            <a:endParaRPr lang="zh-CN" sz="1600" dirty="0" smtClean="0">
              <a:solidFill>
                <a:srgbClr val="FFFFFF"/>
              </a:solidFill>
              <a:latin typeface="SourceHanSansSC-Regular" panose="020B0500000000000000" charset="-122"/>
              <a:ea typeface="SourceHanSansSC-Regular" panose="020B0500000000000000" charset="-122"/>
            </a:endParaRPr>
          </a:p>
          <a:p>
            <a:pPr algn="l">
              <a:lnSpc>
                <a:spcPct val="125000"/>
              </a:lnSpc>
            </a:pPr>
            <a:r>
              <a:rPr lang="zh-CN" sz="1600" dirty="0" smtClean="0">
                <a:solidFill>
                  <a:srgbClr val="FFFFFF"/>
                </a:solidFill>
                <a:latin typeface="SourceHanSansSC-Regular" panose="020B0500000000000000" charset="-122"/>
                <a:ea typeface="SourceHanSansSC-Regular" panose="020B0500000000000000" charset="-122"/>
                <a:sym typeface="+mn-ea"/>
              </a:rPr>
              <a:t>xxxxxxxxxxxxxxxxxxxxxxxxxxxxxxxxxxxxxxxxxxxxxxxxxxxxxxxxxxxxxxxxxxxxxxxxxxxxxxxxxxxxxxxxxxxxxxxxxxxxx</a:t>
            </a:r>
            <a:endParaRPr lang="zh-CN" altLang="en-US"/>
          </a:p>
        </p:txBody>
      </p:sp>
      <p:pic>
        <p:nvPicPr>
          <p:cNvPr id="910017" name="image 10017"/>
          <p:cNvPicPr>
            <a:picLocks noChangeAspect="1"/>
          </p:cNvPicPr>
          <p:nvPr/>
        </p:nvPicPr>
        <p:blipFill>
          <a:blip r:embed="rId11"/>
          <a:srcRect/>
          <a:stretch>
            <a:fillRect/>
          </a:stretch>
        </p:blipFill>
        <p:spPr>
          <a:xfrm>
            <a:off x="1149286" y="4399724"/>
            <a:ext cx="8532876" cy="807720"/>
          </a:xfrm>
          <a:prstGeom prst="rect">
            <a:avLst/>
          </a:prstGeom>
        </p:spPr>
      </p:pic>
      <p:sp>
        <p:nvSpPr>
          <p:cNvPr id="10018" name="Object 10018"/>
          <p:cNvSpPr txBox="1"/>
          <p:nvPr/>
        </p:nvSpPr>
        <p:spPr>
          <a:xfrm>
            <a:off x="1230249" y="4391787"/>
            <a:ext cx="8509000" cy="800100"/>
          </a:xfrm>
          <a:prstGeom prst="rect">
            <a:avLst/>
          </a:prstGeom>
        </p:spPr>
        <p:txBody>
          <a:bodyPr vert="horz" wrap="square" lIns="0" tIns="46800" rIns="0" bIns="46800" rtlCol="0" anchor="t" anchorCtr="0">
            <a:noAutofit/>
          </a:bodyPr>
          <a:lstStyle/>
          <a:p>
            <a:pPr algn="l">
              <a:lnSpc>
                <a:spcPct val="125000"/>
              </a:lnSpc>
            </a:pPr>
            <a:r>
              <a:rPr lang="zh-CN" sz="1600" b="0" i="0" dirty="0" smtClean="0">
                <a:solidFill>
                  <a:srgbClr val="333333"/>
                </a:solidFill>
                <a:latin typeface="OPPOSans-R" panose="00020600040101010101" charset="-122"/>
                <a:ea typeface="OPPOSans-R" panose="00020600040101010101" charset="-122"/>
              </a:rPr>
              <a:t>xxxxxxxxxxxxxxxxxxxxxxxxxxxxxxxxxxxxxxxxxxxxxxxxxxxxxxxxxxxxxxxxxxxxxxxxxxxxxxxxxxxxxxxxxxxxxxxxxxxxxxxxxxxxxxxxxxxxxxxxxxxxxxxxxxxxxxxxxxxxxxxxxxxxxx</a:t>
            </a:r>
            <a:endParaRPr lang="zh-CN" altLang="en-US"/>
          </a:p>
        </p:txBody>
      </p:sp>
      <p:pic>
        <p:nvPicPr>
          <p:cNvPr id="910019" name="image 10019"/>
          <p:cNvPicPr>
            <a:picLocks noChangeAspect="1"/>
          </p:cNvPicPr>
          <p:nvPr/>
        </p:nvPicPr>
        <p:blipFill>
          <a:blip r:embed="rId12"/>
          <a:srcRect/>
          <a:stretch>
            <a:fillRect/>
          </a:stretch>
        </p:blipFill>
        <p:spPr>
          <a:xfrm>
            <a:off x="9023731" y="6063048"/>
            <a:ext cx="3006042" cy="6649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101" name="image 1101"/>
          <p:cNvPicPr>
            <a:picLocks noChangeAspect="1"/>
          </p:cNvPicPr>
          <p:nvPr/>
        </p:nvPicPr>
        <p:blipFill>
          <a:blip r:embed="rId1"/>
          <a:srcRect/>
          <a:stretch>
            <a:fillRect/>
          </a:stretch>
        </p:blipFill>
        <p:spPr>
          <a:xfrm>
            <a:off x="0" y="474984"/>
            <a:ext cx="12149879" cy="599394"/>
          </a:xfrm>
          <a:prstGeom prst="rect">
            <a:avLst/>
          </a:prstGeom>
        </p:spPr>
      </p:pic>
      <p:pic>
        <p:nvPicPr>
          <p:cNvPr id="91102" name="image 1102"/>
          <p:cNvPicPr>
            <a:picLocks noChangeAspect="1"/>
          </p:cNvPicPr>
          <p:nvPr/>
        </p:nvPicPr>
        <p:blipFill>
          <a:blip r:embed="rId2"/>
          <a:srcRect/>
          <a:stretch>
            <a:fillRect/>
          </a:stretch>
        </p:blipFill>
        <p:spPr>
          <a:xfrm>
            <a:off x="300037" y="382206"/>
            <a:ext cx="4318381" cy="440436"/>
          </a:xfrm>
          <a:prstGeom prst="rect">
            <a:avLst/>
          </a:prstGeom>
        </p:spPr>
      </p:pic>
      <p:sp>
        <p:nvSpPr>
          <p:cNvPr id="1103" name="Object 1103"/>
          <p:cNvSpPr txBox="1"/>
          <p:nvPr/>
        </p:nvSpPr>
        <p:spPr>
          <a:xfrm>
            <a:off x="300037" y="558781"/>
            <a:ext cx="4292600" cy="431800"/>
          </a:xfrm>
          <a:prstGeom prst="rect">
            <a:avLst/>
          </a:prstGeom>
        </p:spPr>
        <p:txBody>
          <a:bodyPr vert="horz" wrap="square" lIns="0" tIns="0" rIns="0" bIns="0" rtlCol="0" anchor="ctr" anchorCtr="0">
            <a:noAutofit/>
          </a:bodyPr>
          <a:lstStyle/>
          <a:p>
            <a:pPr algn="l">
              <a:lnSpc>
                <a:spcPct val="100000"/>
              </a:lnSpc>
            </a:pPr>
            <a:r>
              <a:rPr lang="en-US" altLang="zh-CN" sz="2800" b="0" i="0" dirty="0" smtClean="0">
                <a:solidFill>
                  <a:srgbClr val="000000"/>
                </a:solidFill>
                <a:latin typeface="OPPOSans-H" panose="00020600040101010101" charset="-122"/>
                <a:ea typeface="OPPOSans-H" panose="00020600040101010101" charset="-122"/>
              </a:rPr>
              <a:t>xxxx</a:t>
            </a:r>
            <a:r>
              <a:rPr lang="zh-CN" sz="2800" b="0" i="0" dirty="0" smtClean="0">
                <a:solidFill>
                  <a:srgbClr val="000000"/>
                </a:solidFill>
                <a:latin typeface="OPPOSans-H" panose="00020600040101010101" charset="-122"/>
                <a:ea typeface="OPPOSans-H" panose="00020600040101010101" charset="-122"/>
              </a:rPr>
              <a:t>的基本内涵与指标</a:t>
            </a:r>
            <a:endParaRPr lang="zh-CN" altLang="en-US"/>
          </a:p>
        </p:txBody>
      </p:sp>
      <p:pic>
        <p:nvPicPr>
          <p:cNvPr id="91104" name="image 1104"/>
          <p:cNvPicPr>
            <a:picLocks noChangeAspect="1"/>
          </p:cNvPicPr>
          <p:nvPr/>
        </p:nvPicPr>
        <p:blipFill>
          <a:blip r:embed="rId3"/>
          <a:srcRect/>
          <a:stretch>
            <a:fillRect/>
          </a:stretch>
        </p:blipFill>
        <p:spPr>
          <a:xfrm>
            <a:off x="697127" y="1878571"/>
            <a:ext cx="2609971" cy="3346147"/>
          </a:xfrm>
          <a:prstGeom prst="rect">
            <a:avLst/>
          </a:prstGeom>
        </p:spPr>
      </p:pic>
      <p:pic>
        <p:nvPicPr>
          <p:cNvPr id="91105" name="image 1105"/>
          <p:cNvPicPr>
            <a:picLocks noChangeAspect="1"/>
          </p:cNvPicPr>
          <p:nvPr/>
        </p:nvPicPr>
        <p:blipFill>
          <a:blip r:embed="rId4"/>
          <a:srcRect/>
          <a:stretch>
            <a:fillRect/>
          </a:stretch>
        </p:blipFill>
        <p:spPr>
          <a:xfrm>
            <a:off x="1200426" y="3772244"/>
            <a:ext cx="1603121" cy="719455"/>
          </a:xfrm>
          <a:prstGeom prst="rect">
            <a:avLst/>
          </a:prstGeom>
        </p:spPr>
      </p:pic>
      <p:sp>
        <p:nvSpPr>
          <p:cNvPr id="1106" name="Object 1106"/>
          <p:cNvSpPr txBox="1"/>
          <p:nvPr/>
        </p:nvSpPr>
        <p:spPr>
          <a:xfrm>
            <a:off x="1205188" y="3726206"/>
            <a:ext cx="1574800" cy="711200"/>
          </a:xfrm>
          <a:prstGeom prst="rect">
            <a:avLst/>
          </a:prstGeom>
        </p:spPr>
        <p:txBody>
          <a:bodyPr vert="horz" wrap="square" lIns="0" tIns="46800" rIns="0" bIns="46800" rtlCol="0" anchor="ctr" anchorCtr="0">
            <a:noAutofit/>
          </a:bodyPr>
          <a:lstStyle/>
          <a:p>
            <a:pPr algn="ctr">
              <a:lnSpc>
                <a:spcPct val="125000"/>
              </a:lnSpc>
            </a:pPr>
            <a:r>
              <a:rPr lang="zh-CN" sz="1400" b="0" i="0" dirty="0" smtClean="0">
                <a:solidFill>
                  <a:srgbClr val="333333"/>
                </a:solidFill>
                <a:latin typeface="SourceHanSansSC-Regular" panose="020B0500000000000000" charset="-122"/>
                <a:ea typeface="SourceHanSansSC-Regular" panose="020B0500000000000000" charset="-122"/>
              </a:rPr>
              <a:t>xxxxxxxxxxxx</a:t>
            </a:r>
            <a:endParaRPr lang="zh-CN" altLang="en-US"/>
          </a:p>
        </p:txBody>
      </p:sp>
      <p:pic>
        <p:nvPicPr>
          <p:cNvPr id="91107" name="image 1107"/>
          <p:cNvPicPr>
            <a:picLocks noChangeAspect="1"/>
          </p:cNvPicPr>
          <p:nvPr/>
        </p:nvPicPr>
        <p:blipFill>
          <a:blip r:embed="rId5"/>
          <a:srcRect/>
          <a:stretch>
            <a:fillRect/>
          </a:stretch>
        </p:blipFill>
        <p:spPr>
          <a:xfrm>
            <a:off x="1792309" y="3650006"/>
            <a:ext cx="419481" cy="50800"/>
          </a:xfrm>
          <a:prstGeom prst="rect">
            <a:avLst/>
          </a:prstGeom>
        </p:spPr>
      </p:pic>
      <p:pic>
        <p:nvPicPr>
          <p:cNvPr id="91108" name="image 1108"/>
          <p:cNvPicPr>
            <a:picLocks noChangeAspect="1"/>
          </p:cNvPicPr>
          <p:nvPr/>
        </p:nvPicPr>
        <p:blipFill>
          <a:blip r:embed="rId3"/>
          <a:srcRect/>
          <a:stretch>
            <a:fillRect/>
          </a:stretch>
        </p:blipFill>
        <p:spPr>
          <a:xfrm>
            <a:off x="5736106" y="1878571"/>
            <a:ext cx="2609971" cy="3346147"/>
          </a:xfrm>
          <a:prstGeom prst="rect">
            <a:avLst/>
          </a:prstGeom>
        </p:spPr>
      </p:pic>
      <p:pic>
        <p:nvPicPr>
          <p:cNvPr id="91109" name="image 1109"/>
          <p:cNvPicPr>
            <a:picLocks noChangeAspect="1"/>
          </p:cNvPicPr>
          <p:nvPr/>
        </p:nvPicPr>
        <p:blipFill>
          <a:blip r:embed="rId6"/>
          <a:srcRect/>
          <a:stretch>
            <a:fillRect/>
          </a:stretch>
        </p:blipFill>
        <p:spPr>
          <a:xfrm>
            <a:off x="6014234" y="3772244"/>
            <a:ext cx="2053717" cy="1042669"/>
          </a:xfrm>
          <a:prstGeom prst="rect">
            <a:avLst/>
          </a:prstGeom>
        </p:spPr>
      </p:pic>
      <p:sp>
        <p:nvSpPr>
          <p:cNvPr id="11010" name="Object 11010"/>
          <p:cNvSpPr txBox="1"/>
          <p:nvPr/>
        </p:nvSpPr>
        <p:spPr>
          <a:xfrm>
            <a:off x="6018996" y="3726206"/>
            <a:ext cx="2019300" cy="1041400"/>
          </a:xfrm>
          <a:prstGeom prst="rect">
            <a:avLst/>
          </a:prstGeom>
        </p:spPr>
        <p:txBody>
          <a:bodyPr vert="horz" wrap="square" lIns="0" tIns="46800" rIns="0" bIns="46800" rtlCol="0" anchor="ctr" anchorCtr="0">
            <a:noAutofit/>
          </a:bodyPr>
          <a:lstStyle/>
          <a:p>
            <a:pPr algn="ctr">
              <a:lnSpc>
                <a:spcPct val="125000"/>
              </a:lnSpc>
            </a:pPr>
            <a:r>
              <a:rPr lang="zh-CN" sz="1400" b="0" i="0" dirty="0" smtClean="0">
                <a:solidFill>
                  <a:srgbClr val="333333"/>
                </a:solidFill>
                <a:latin typeface="SourceHanSansSC-Regular" panose="020B0500000000000000" charset="-122"/>
                <a:ea typeface="SourceHanSansSC-Regular" panose="020B0500000000000000" charset="-122"/>
              </a:rPr>
              <a:t>xxxxxxxxxxxxxxxxxxxxxxxxxxxxxxxxxx</a:t>
            </a:r>
            <a:endParaRPr lang="zh-CN" altLang="en-US"/>
          </a:p>
        </p:txBody>
      </p:sp>
      <p:pic>
        <p:nvPicPr>
          <p:cNvPr id="911011" name="image 11011"/>
          <p:cNvPicPr>
            <a:picLocks noChangeAspect="1"/>
          </p:cNvPicPr>
          <p:nvPr/>
        </p:nvPicPr>
        <p:blipFill>
          <a:blip r:embed="rId5"/>
          <a:srcRect/>
          <a:stretch>
            <a:fillRect/>
          </a:stretch>
        </p:blipFill>
        <p:spPr>
          <a:xfrm>
            <a:off x="6831415" y="3650006"/>
            <a:ext cx="419481" cy="50800"/>
          </a:xfrm>
          <a:prstGeom prst="rect">
            <a:avLst/>
          </a:prstGeom>
        </p:spPr>
      </p:pic>
      <p:pic>
        <p:nvPicPr>
          <p:cNvPr id="911012" name="image 11012"/>
          <p:cNvPicPr>
            <a:picLocks noChangeAspect="1"/>
          </p:cNvPicPr>
          <p:nvPr/>
        </p:nvPicPr>
        <p:blipFill>
          <a:blip r:embed="rId3"/>
          <a:srcRect/>
          <a:stretch>
            <a:fillRect/>
          </a:stretch>
        </p:blipFill>
        <p:spPr>
          <a:xfrm>
            <a:off x="8255659" y="1878571"/>
            <a:ext cx="2609971" cy="3346147"/>
          </a:xfrm>
          <a:prstGeom prst="rect">
            <a:avLst/>
          </a:prstGeom>
        </p:spPr>
      </p:pic>
      <p:pic>
        <p:nvPicPr>
          <p:cNvPr id="911013" name="image 11013"/>
          <p:cNvPicPr>
            <a:picLocks noChangeAspect="1"/>
          </p:cNvPicPr>
          <p:nvPr/>
        </p:nvPicPr>
        <p:blipFill>
          <a:blip r:embed="rId7"/>
          <a:srcRect/>
          <a:stretch>
            <a:fillRect/>
          </a:stretch>
        </p:blipFill>
        <p:spPr>
          <a:xfrm>
            <a:off x="8687838" y="3792945"/>
            <a:ext cx="1745614" cy="719455"/>
          </a:xfrm>
          <a:prstGeom prst="rect">
            <a:avLst/>
          </a:prstGeom>
        </p:spPr>
      </p:pic>
      <p:sp>
        <p:nvSpPr>
          <p:cNvPr id="11014" name="Object 11014"/>
          <p:cNvSpPr txBox="1"/>
          <p:nvPr/>
        </p:nvSpPr>
        <p:spPr>
          <a:xfrm>
            <a:off x="8692600" y="3746907"/>
            <a:ext cx="1714500" cy="711200"/>
          </a:xfrm>
          <a:prstGeom prst="rect">
            <a:avLst/>
          </a:prstGeom>
        </p:spPr>
        <p:txBody>
          <a:bodyPr vert="horz" wrap="square" lIns="0" tIns="46800" rIns="0" bIns="46800" rtlCol="0" anchor="ctr" anchorCtr="0">
            <a:noAutofit/>
          </a:bodyPr>
          <a:lstStyle/>
          <a:p>
            <a:pPr algn="ctr">
              <a:lnSpc>
                <a:spcPct val="125000"/>
              </a:lnSpc>
            </a:pPr>
            <a:r>
              <a:rPr lang="zh-CN" sz="1400" b="0" i="0" dirty="0" smtClean="0">
                <a:solidFill>
                  <a:srgbClr val="333333"/>
                </a:solidFill>
                <a:latin typeface="SourceHanSansSC-Regular" panose="020B0500000000000000" charset="-122"/>
                <a:ea typeface="SourceHanSansSC-Regular" panose="020B0500000000000000" charset="-122"/>
              </a:rPr>
              <a:t>xxxxxxxxxxxxxxxxxxxxxxxxxxx</a:t>
            </a:r>
            <a:endParaRPr lang="zh-CN" altLang="en-US"/>
          </a:p>
        </p:txBody>
      </p:sp>
      <p:pic>
        <p:nvPicPr>
          <p:cNvPr id="911015" name="image 11015"/>
          <p:cNvPicPr>
            <a:picLocks noChangeAspect="1"/>
          </p:cNvPicPr>
          <p:nvPr/>
        </p:nvPicPr>
        <p:blipFill>
          <a:blip r:embed="rId8"/>
          <a:srcRect/>
          <a:stretch>
            <a:fillRect/>
          </a:stretch>
        </p:blipFill>
        <p:spPr>
          <a:xfrm>
            <a:off x="9350841" y="3650006"/>
            <a:ext cx="419481" cy="50800"/>
          </a:xfrm>
          <a:prstGeom prst="rect">
            <a:avLst/>
          </a:prstGeom>
        </p:spPr>
      </p:pic>
      <p:pic>
        <p:nvPicPr>
          <p:cNvPr id="911016" name="image 11016"/>
          <p:cNvPicPr>
            <a:picLocks noChangeAspect="1"/>
          </p:cNvPicPr>
          <p:nvPr/>
        </p:nvPicPr>
        <p:blipFill>
          <a:blip r:embed="rId3"/>
          <a:srcRect/>
          <a:stretch>
            <a:fillRect/>
          </a:stretch>
        </p:blipFill>
        <p:spPr>
          <a:xfrm>
            <a:off x="3216553" y="1878571"/>
            <a:ext cx="2609971" cy="3346147"/>
          </a:xfrm>
          <a:prstGeom prst="rect">
            <a:avLst/>
          </a:prstGeom>
        </p:spPr>
      </p:pic>
      <p:pic>
        <p:nvPicPr>
          <p:cNvPr id="911017" name="image 11017"/>
          <p:cNvPicPr>
            <a:picLocks noChangeAspect="1"/>
          </p:cNvPicPr>
          <p:nvPr/>
        </p:nvPicPr>
        <p:blipFill>
          <a:blip r:embed="rId9"/>
          <a:srcRect/>
          <a:stretch>
            <a:fillRect/>
          </a:stretch>
        </p:blipFill>
        <p:spPr>
          <a:xfrm>
            <a:off x="3518684" y="3772244"/>
            <a:ext cx="2005711" cy="1042669"/>
          </a:xfrm>
          <a:prstGeom prst="rect">
            <a:avLst/>
          </a:prstGeom>
        </p:spPr>
      </p:pic>
      <p:sp>
        <p:nvSpPr>
          <p:cNvPr id="11018" name="Object 11018"/>
          <p:cNvSpPr txBox="1"/>
          <p:nvPr/>
        </p:nvSpPr>
        <p:spPr>
          <a:xfrm>
            <a:off x="3523446" y="3726206"/>
            <a:ext cx="1981200" cy="1041400"/>
          </a:xfrm>
          <a:prstGeom prst="rect">
            <a:avLst/>
          </a:prstGeom>
        </p:spPr>
        <p:txBody>
          <a:bodyPr vert="horz" wrap="square" lIns="0" tIns="46800" rIns="0" bIns="46800" rtlCol="0" anchor="ctr" anchorCtr="0">
            <a:noAutofit/>
          </a:bodyPr>
          <a:lstStyle/>
          <a:p>
            <a:pPr algn="ctr">
              <a:lnSpc>
                <a:spcPct val="125000"/>
              </a:lnSpc>
            </a:pPr>
            <a:r>
              <a:rPr lang="zh-CN" sz="1400" b="0" i="0" dirty="0" smtClean="0">
                <a:solidFill>
                  <a:srgbClr val="333333"/>
                </a:solidFill>
                <a:latin typeface="SourceHanSansSC-Regular" panose="020B0500000000000000" charset="-122"/>
                <a:ea typeface="SourceHanSansSC-Regular" panose="020B0500000000000000" charset="-122"/>
              </a:rPr>
              <a:t>xxxxxxxxxxxxxxxxxx</a:t>
            </a:r>
            <a:endParaRPr lang="zh-CN" altLang="en-US"/>
          </a:p>
        </p:txBody>
      </p:sp>
      <p:pic>
        <p:nvPicPr>
          <p:cNvPr id="911019" name="image 11019"/>
          <p:cNvPicPr>
            <a:picLocks noChangeAspect="1"/>
          </p:cNvPicPr>
          <p:nvPr/>
        </p:nvPicPr>
        <p:blipFill>
          <a:blip r:embed="rId8"/>
          <a:srcRect/>
          <a:stretch>
            <a:fillRect/>
          </a:stretch>
        </p:blipFill>
        <p:spPr>
          <a:xfrm>
            <a:off x="4311862" y="3650006"/>
            <a:ext cx="419481" cy="50800"/>
          </a:xfrm>
          <a:prstGeom prst="rect">
            <a:avLst/>
          </a:prstGeom>
        </p:spPr>
      </p:pic>
      <p:pic>
        <p:nvPicPr>
          <p:cNvPr id="911020" name="image 11020"/>
          <p:cNvPicPr>
            <a:picLocks noChangeAspect="1"/>
          </p:cNvPicPr>
          <p:nvPr/>
        </p:nvPicPr>
        <p:blipFill>
          <a:blip r:embed="rId10"/>
          <a:srcRect/>
          <a:stretch>
            <a:fillRect/>
          </a:stretch>
        </p:blipFill>
        <p:spPr>
          <a:xfrm>
            <a:off x="1432772" y="2334667"/>
            <a:ext cx="1138555" cy="1138555"/>
          </a:xfrm>
          <a:prstGeom prst="rect">
            <a:avLst/>
          </a:prstGeom>
        </p:spPr>
      </p:pic>
      <p:pic>
        <p:nvPicPr>
          <p:cNvPr id="911021" name="image 11021"/>
          <p:cNvPicPr>
            <a:picLocks noChangeAspect="1"/>
          </p:cNvPicPr>
          <p:nvPr/>
        </p:nvPicPr>
        <p:blipFill>
          <a:blip r:embed="rId11"/>
          <a:srcRect/>
          <a:stretch>
            <a:fillRect/>
          </a:stretch>
        </p:blipFill>
        <p:spPr>
          <a:xfrm>
            <a:off x="1467583" y="2393087"/>
            <a:ext cx="1338300" cy="1338300"/>
          </a:xfrm>
          <a:prstGeom prst="rect">
            <a:avLst/>
          </a:prstGeom>
        </p:spPr>
      </p:pic>
      <p:pic>
        <p:nvPicPr>
          <p:cNvPr id="911022" name="image 11022"/>
          <p:cNvPicPr>
            <a:picLocks noChangeAspect="1"/>
          </p:cNvPicPr>
          <p:nvPr/>
        </p:nvPicPr>
        <p:blipFill>
          <a:blip r:embed="rId12"/>
          <a:srcRect/>
          <a:stretch>
            <a:fillRect/>
          </a:stretch>
        </p:blipFill>
        <p:spPr>
          <a:xfrm>
            <a:off x="3952325" y="2334667"/>
            <a:ext cx="1138555" cy="1138555"/>
          </a:xfrm>
          <a:prstGeom prst="rect">
            <a:avLst/>
          </a:prstGeom>
        </p:spPr>
      </p:pic>
      <p:pic>
        <p:nvPicPr>
          <p:cNvPr id="911023" name="image 11023"/>
          <p:cNvPicPr>
            <a:picLocks noChangeAspect="1"/>
          </p:cNvPicPr>
          <p:nvPr/>
        </p:nvPicPr>
        <p:blipFill>
          <a:blip r:embed="rId13"/>
          <a:srcRect/>
          <a:stretch>
            <a:fillRect/>
          </a:stretch>
        </p:blipFill>
        <p:spPr>
          <a:xfrm>
            <a:off x="3987136" y="2393087"/>
            <a:ext cx="1338300" cy="1338300"/>
          </a:xfrm>
          <a:prstGeom prst="rect">
            <a:avLst/>
          </a:prstGeom>
        </p:spPr>
      </p:pic>
      <p:pic>
        <p:nvPicPr>
          <p:cNvPr id="911024" name="image 11024"/>
          <p:cNvPicPr>
            <a:picLocks noChangeAspect="1"/>
          </p:cNvPicPr>
          <p:nvPr/>
        </p:nvPicPr>
        <p:blipFill>
          <a:blip r:embed="rId10"/>
          <a:srcRect/>
          <a:stretch>
            <a:fillRect/>
          </a:stretch>
        </p:blipFill>
        <p:spPr>
          <a:xfrm>
            <a:off x="6471751" y="2334667"/>
            <a:ext cx="1138555" cy="1138555"/>
          </a:xfrm>
          <a:prstGeom prst="rect">
            <a:avLst/>
          </a:prstGeom>
        </p:spPr>
      </p:pic>
      <p:pic>
        <p:nvPicPr>
          <p:cNvPr id="911025" name="image 11025"/>
          <p:cNvPicPr>
            <a:picLocks noChangeAspect="1"/>
          </p:cNvPicPr>
          <p:nvPr/>
        </p:nvPicPr>
        <p:blipFill>
          <a:blip r:embed="rId11"/>
          <a:srcRect/>
          <a:stretch>
            <a:fillRect/>
          </a:stretch>
        </p:blipFill>
        <p:spPr>
          <a:xfrm>
            <a:off x="6506689" y="2393087"/>
            <a:ext cx="1338300" cy="1338300"/>
          </a:xfrm>
          <a:prstGeom prst="rect">
            <a:avLst/>
          </a:prstGeom>
        </p:spPr>
      </p:pic>
      <p:pic>
        <p:nvPicPr>
          <p:cNvPr id="911026" name="image 11026"/>
          <p:cNvPicPr>
            <a:picLocks noChangeAspect="1"/>
          </p:cNvPicPr>
          <p:nvPr/>
        </p:nvPicPr>
        <p:blipFill>
          <a:blip r:embed="rId12"/>
          <a:srcRect/>
          <a:stretch>
            <a:fillRect/>
          </a:stretch>
        </p:blipFill>
        <p:spPr>
          <a:xfrm>
            <a:off x="8991304" y="2334667"/>
            <a:ext cx="1138555" cy="1138555"/>
          </a:xfrm>
          <a:prstGeom prst="rect">
            <a:avLst/>
          </a:prstGeom>
        </p:spPr>
      </p:pic>
      <p:pic>
        <p:nvPicPr>
          <p:cNvPr id="911027" name="image 11027"/>
          <p:cNvPicPr>
            <a:picLocks noChangeAspect="1"/>
          </p:cNvPicPr>
          <p:nvPr/>
        </p:nvPicPr>
        <p:blipFill>
          <a:blip r:embed="rId13"/>
          <a:srcRect/>
          <a:stretch>
            <a:fillRect/>
          </a:stretch>
        </p:blipFill>
        <p:spPr>
          <a:xfrm>
            <a:off x="9026242" y="2393087"/>
            <a:ext cx="1338300" cy="1338300"/>
          </a:xfrm>
          <a:prstGeom prst="rect">
            <a:avLst/>
          </a:prstGeom>
        </p:spPr>
      </p:pic>
      <p:pic>
        <p:nvPicPr>
          <p:cNvPr id="911028" name="image 11028"/>
          <p:cNvPicPr>
            <a:picLocks noChangeAspect="1"/>
          </p:cNvPicPr>
          <p:nvPr/>
        </p:nvPicPr>
        <p:blipFill>
          <a:blip r:embed="rId14"/>
          <a:srcRect/>
          <a:stretch>
            <a:fillRect/>
          </a:stretch>
        </p:blipFill>
        <p:spPr>
          <a:xfrm>
            <a:off x="1784689" y="2694712"/>
            <a:ext cx="434594" cy="418465"/>
          </a:xfrm>
          <a:prstGeom prst="rect">
            <a:avLst/>
          </a:prstGeom>
        </p:spPr>
      </p:pic>
      <p:pic>
        <p:nvPicPr>
          <p:cNvPr id="911029" name="image 11029"/>
          <p:cNvPicPr>
            <a:picLocks noChangeAspect="1"/>
          </p:cNvPicPr>
          <p:nvPr/>
        </p:nvPicPr>
        <p:blipFill>
          <a:blip r:embed="rId15"/>
          <a:srcRect/>
          <a:stretch>
            <a:fillRect/>
          </a:stretch>
        </p:blipFill>
        <p:spPr>
          <a:xfrm>
            <a:off x="6823033" y="2694966"/>
            <a:ext cx="436245" cy="417830"/>
          </a:xfrm>
          <a:prstGeom prst="rect">
            <a:avLst/>
          </a:prstGeom>
        </p:spPr>
      </p:pic>
      <p:pic>
        <p:nvPicPr>
          <p:cNvPr id="911030" name="image 11030"/>
          <p:cNvPicPr>
            <a:picLocks noChangeAspect="1"/>
          </p:cNvPicPr>
          <p:nvPr/>
        </p:nvPicPr>
        <p:blipFill>
          <a:blip r:embed="rId16"/>
          <a:srcRect/>
          <a:stretch>
            <a:fillRect/>
          </a:stretch>
        </p:blipFill>
        <p:spPr>
          <a:xfrm>
            <a:off x="9324806" y="2696236"/>
            <a:ext cx="471678" cy="415290"/>
          </a:xfrm>
          <a:prstGeom prst="rect">
            <a:avLst/>
          </a:prstGeom>
        </p:spPr>
      </p:pic>
      <p:pic>
        <p:nvPicPr>
          <p:cNvPr id="911031" name="image 11031"/>
          <p:cNvPicPr>
            <a:picLocks noChangeAspect="1"/>
          </p:cNvPicPr>
          <p:nvPr/>
        </p:nvPicPr>
        <p:blipFill>
          <a:blip r:embed="rId17"/>
          <a:srcRect/>
          <a:stretch>
            <a:fillRect/>
          </a:stretch>
        </p:blipFill>
        <p:spPr>
          <a:xfrm>
            <a:off x="4313005" y="2690140"/>
            <a:ext cx="417195" cy="427736"/>
          </a:xfrm>
          <a:prstGeom prst="rect">
            <a:avLst/>
          </a:prstGeom>
        </p:spPr>
      </p:pic>
      <p:pic>
        <p:nvPicPr>
          <p:cNvPr id="911032" name="image 11032"/>
          <p:cNvPicPr>
            <a:picLocks noChangeAspect="1"/>
          </p:cNvPicPr>
          <p:nvPr/>
        </p:nvPicPr>
        <p:blipFill>
          <a:blip r:embed="rId18"/>
          <a:srcRect/>
          <a:stretch>
            <a:fillRect/>
          </a:stretch>
        </p:blipFill>
        <p:spPr>
          <a:xfrm>
            <a:off x="786787" y="5868887"/>
            <a:ext cx="6731254" cy="438404"/>
          </a:xfrm>
          <a:prstGeom prst="rect">
            <a:avLst/>
          </a:prstGeom>
        </p:spPr>
      </p:pic>
      <p:sp>
        <p:nvSpPr>
          <p:cNvPr id="11033" name="Object 11033"/>
          <p:cNvSpPr txBox="1"/>
          <p:nvPr/>
        </p:nvSpPr>
        <p:spPr>
          <a:xfrm>
            <a:off x="880449" y="5873649"/>
            <a:ext cx="6705600" cy="431800"/>
          </a:xfrm>
          <a:prstGeom prst="rect">
            <a:avLst/>
          </a:prstGeom>
        </p:spPr>
        <p:txBody>
          <a:bodyPr vert="horz" wrap="square" lIns="0" tIns="46800" rIns="0" bIns="46800" rtlCol="0" anchor="t" anchorCtr="0">
            <a:noAutofit/>
          </a:bodyPr>
          <a:lstStyle/>
          <a:p>
            <a:pPr algn="l">
              <a:lnSpc>
                <a:spcPct val="125000"/>
              </a:lnSpc>
            </a:pPr>
            <a:r>
              <a:rPr lang="zh-CN" sz="1600" dirty="0" smtClean="0">
                <a:solidFill>
                  <a:schemeClr val="tx1"/>
                </a:solidFill>
                <a:latin typeface="SourceHanSansSC-Regular" panose="020B0500000000000000" charset="-122"/>
                <a:ea typeface="SourceHanSansSC-Regular" panose="020B0500000000000000" charset="-122"/>
                <a:sym typeface="+mn-ea"/>
              </a:rPr>
              <a:t>点击即可修改文字</a:t>
            </a:r>
            <a:r>
              <a:rPr lang="zh-CN" sz="1600" dirty="0" smtClean="0">
                <a:solidFill>
                  <a:srgbClr val="FFFFFF"/>
                </a:solidFill>
                <a:latin typeface="SourceHanSansSC-Regular" panose="020B0500000000000000" charset="-122"/>
                <a:ea typeface="SourceHanSansSC-Regular" panose="020B0500000000000000" charset="-122"/>
                <a:sym typeface="+mn-ea"/>
              </a:rPr>
              <a:t>x</a:t>
            </a:r>
            <a:endParaRPr lang="zh-CN" altLang="en-US"/>
          </a:p>
        </p:txBody>
      </p:sp>
      <p:pic>
        <p:nvPicPr>
          <p:cNvPr id="911034" name="image 11034"/>
          <p:cNvPicPr>
            <a:picLocks noChangeAspect="1"/>
          </p:cNvPicPr>
          <p:nvPr/>
        </p:nvPicPr>
        <p:blipFill>
          <a:blip r:embed="rId19"/>
          <a:srcRect/>
          <a:stretch>
            <a:fillRect/>
          </a:stretch>
        </p:blipFill>
        <p:spPr>
          <a:xfrm>
            <a:off x="883053" y="1549363"/>
            <a:ext cx="1240663" cy="378841"/>
          </a:xfrm>
          <a:prstGeom prst="rect">
            <a:avLst/>
          </a:prstGeom>
        </p:spPr>
      </p:pic>
      <p:sp>
        <p:nvSpPr>
          <p:cNvPr id="11035" name="Object 11035"/>
          <p:cNvSpPr txBox="1"/>
          <p:nvPr/>
        </p:nvSpPr>
        <p:spPr>
          <a:xfrm>
            <a:off x="887815" y="1554125"/>
            <a:ext cx="1333500" cy="381000"/>
          </a:xfrm>
          <a:prstGeom prst="rect">
            <a:avLst/>
          </a:prstGeom>
        </p:spPr>
        <p:txBody>
          <a:bodyPr vert="horz" wrap="square" lIns="0" tIns="0" rIns="0" bIns="0" rtlCol="0" anchor="ctr" anchorCtr="0">
            <a:noAutofit/>
          </a:bodyPr>
          <a:lstStyle/>
          <a:p>
            <a:pPr algn="l">
              <a:lnSpc>
                <a:spcPct val="100000"/>
              </a:lnSpc>
            </a:pPr>
            <a:r>
              <a:rPr lang="zh-CN" sz="2400" b="0" i="0" dirty="0" smtClean="0">
                <a:solidFill>
                  <a:srgbClr val="308A4D"/>
                </a:solidFill>
                <a:latin typeface="OPPOSans-H" panose="00020600040101010101" charset="-122"/>
                <a:ea typeface="OPPOSans-H" panose="00020600040101010101" charset="-122"/>
              </a:rPr>
              <a:t>基本内涵</a:t>
            </a:r>
            <a:endParaRPr lang="zh-CN" altLang="en-US"/>
          </a:p>
        </p:txBody>
      </p:sp>
      <p:pic>
        <p:nvPicPr>
          <p:cNvPr id="911036" name="image 11036"/>
          <p:cNvPicPr>
            <a:picLocks noChangeAspect="1"/>
          </p:cNvPicPr>
          <p:nvPr/>
        </p:nvPicPr>
        <p:blipFill>
          <a:blip r:embed="rId20"/>
          <a:srcRect/>
          <a:stretch>
            <a:fillRect/>
          </a:stretch>
        </p:blipFill>
        <p:spPr>
          <a:xfrm>
            <a:off x="883053" y="5499444"/>
            <a:ext cx="625094" cy="378841"/>
          </a:xfrm>
          <a:prstGeom prst="rect">
            <a:avLst/>
          </a:prstGeom>
        </p:spPr>
      </p:pic>
      <p:sp>
        <p:nvSpPr>
          <p:cNvPr id="11037" name="Object 11037"/>
          <p:cNvSpPr txBox="1"/>
          <p:nvPr/>
        </p:nvSpPr>
        <p:spPr>
          <a:xfrm>
            <a:off x="887815" y="5504206"/>
            <a:ext cx="622300" cy="381000"/>
          </a:xfrm>
          <a:prstGeom prst="rect">
            <a:avLst/>
          </a:prstGeom>
        </p:spPr>
        <p:txBody>
          <a:bodyPr vert="horz" wrap="square" lIns="0" tIns="0" rIns="0" bIns="0" rtlCol="0" anchor="ctr" anchorCtr="0">
            <a:noAutofit/>
          </a:bodyPr>
          <a:lstStyle/>
          <a:p>
            <a:pPr algn="l">
              <a:lnSpc>
                <a:spcPct val="100000"/>
              </a:lnSpc>
            </a:pPr>
            <a:r>
              <a:rPr lang="zh-CN" sz="2400" b="0" i="0" dirty="0" smtClean="0">
                <a:solidFill>
                  <a:srgbClr val="619312"/>
                </a:solidFill>
                <a:latin typeface="OPPOSans-H" panose="00020600040101010101" charset="-122"/>
                <a:ea typeface="OPPOSans-H" panose="00020600040101010101" charset="-122"/>
              </a:rPr>
              <a:t>指标</a:t>
            </a:r>
            <a:endParaRPr lang="zh-CN" altLang="en-US"/>
          </a:p>
        </p:txBody>
      </p:sp>
      <p:pic>
        <p:nvPicPr>
          <p:cNvPr id="911038" name="image 11038"/>
          <p:cNvPicPr>
            <a:picLocks noChangeAspect="1"/>
          </p:cNvPicPr>
          <p:nvPr/>
        </p:nvPicPr>
        <p:blipFill>
          <a:blip r:embed="rId21"/>
          <a:srcRect/>
          <a:stretch>
            <a:fillRect/>
          </a:stretch>
        </p:blipFill>
        <p:spPr>
          <a:xfrm>
            <a:off x="2321328" y="1720051"/>
            <a:ext cx="7479792" cy="9525"/>
          </a:xfrm>
          <a:prstGeom prst="rect">
            <a:avLst/>
          </a:prstGeom>
        </p:spPr>
      </p:pic>
      <p:pic>
        <p:nvPicPr>
          <p:cNvPr id="911039" name="image 11039"/>
          <p:cNvPicPr>
            <a:picLocks noChangeAspect="1"/>
          </p:cNvPicPr>
          <p:nvPr/>
        </p:nvPicPr>
        <p:blipFill>
          <a:blip r:embed="rId22"/>
          <a:srcRect/>
          <a:stretch>
            <a:fillRect/>
          </a:stretch>
        </p:blipFill>
        <p:spPr>
          <a:xfrm>
            <a:off x="1652546" y="5673434"/>
            <a:ext cx="8148701" cy="9525"/>
          </a:xfrm>
          <a:prstGeom prst="rect">
            <a:avLst/>
          </a:prstGeom>
        </p:spPr>
      </p:pic>
      <p:pic>
        <p:nvPicPr>
          <p:cNvPr id="911040" name="image 11040"/>
          <p:cNvPicPr>
            <a:picLocks noChangeAspect="1"/>
          </p:cNvPicPr>
          <p:nvPr/>
        </p:nvPicPr>
        <p:blipFill>
          <a:blip r:embed="rId23"/>
          <a:srcRect/>
          <a:stretch>
            <a:fillRect/>
          </a:stretch>
        </p:blipFill>
        <p:spPr>
          <a:xfrm>
            <a:off x="9023731" y="6063048"/>
            <a:ext cx="3006042" cy="6649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201" name="image 1201"/>
          <p:cNvPicPr>
            <a:picLocks noChangeAspect="1"/>
          </p:cNvPicPr>
          <p:nvPr/>
        </p:nvPicPr>
        <p:blipFill>
          <a:blip r:embed="rId1"/>
          <a:srcRect/>
          <a:stretch>
            <a:fillRect/>
          </a:stretch>
        </p:blipFill>
        <p:spPr>
          <a:xfrm>
            <a:off x="0" y="474984"/>
            <a:ext cx="12149879" cy="599394"/>
          </a:xfrm>
          <a:prstGeom prst="rect">
            <a:avLst/>
          </a:prstGeom>
        </p:spPr>
      </p:pic>
      <p:pic>
        <p:nvPicPr>
          <p:cNvPr id="91202" name="image 1202"/>
          <p:cNvPicPr>
            <a:picLocks noChangeAspect="1"/>
          </p:cNvPicPr>
          <p:nvPr/>
        </p:nvPicPr>
        <p:blipFill>
          <a:blip r:embed="rId2"/>
          <a:srcRect/>
          <a:stretch>
            <a:fillRect/>
          </a:stretch>
        </p:blipFill>
        <p:spPr>
          <a:xfrm>
            <a:off x="300037" y="382206"/>
            <a:ext cx="2522982" cy="440436"/>
          </a:xfrm>
          <a:prstGeom prst="rect">
            <a:avLst/>
          </a:prstGeom>
        </p:spPr>
      </p:pic>
      <p:sp>
        <p:nvSpPr>
          <p:cNvPr id="1203" name="Object 1203"/>
          <p:cNvSpPr txBox="1"/>
          <p:nvPr/>
        </p:nvSpPr>
        <p:spPr>
          <a:xfrm>
            <a:off x="300037" y="558781"/>
            <a:ext cx="2489200" cy="431800"/>
          </a:xfrm>
          <a:prstGeom prst="rect">
            <a:avLst/>
          </a:prstGeom>
        </p:spPr>
        <p:txBody>
          <a:bodyPr vert="horz" wrap="square" lIns="0" tIns="0" rIns="0" bIns="0" rtlCol="0" anchor="ctr" anchorCtr="0">
            <a:noAutofit/>
          </a:bodyPr>
          <a:lstStyle/>
          <a:p>
            <a:pPr algn="l">
              <a:lnSpc>
                <a:spcPct val="100000"/>
              </a:lnSpc>
            </a:pPr>
            <a:r>
              <a:rPr lang="en-US" altLang="zh-CN" sz="2800" b="0" i="0" dirty="0" smtClean="0">
                <a:solidFill>
                  <a:srgbClr val="000000"/>
                </a:solidFill>
                <a:latin typeface="OPPOSans-H" panose="00020600040101010101" charset="-122"/>
                <a:ea typeface="OPPOSans-H" panose="00020600040101010101" charset="-122"/>
              </a:rPr>
              <a:t>xxxx</a:t>
            </a:r>
            <a:r>
              <a:rPr lang="zh-CN" sz="2800" b="0" i="0" dirty="0" smtClean="0">
                <a:solidFill>
                  <a:srgbClr val="000000"/>
                </a:solidFill>
                <a:latin typeface="OPPOSans-H" panose="00020600040101010101" charset="-122"/>
                <a:ea typeface="OPPOSans-H" panose="00020600040101010101" charset="-122"/>
              </a:rPr>
              <a:t>的特征</a:t>
            </a:r>
            <a:endParaRPr lang="zh-CN" altLang="en-US"/>
          </a:p>
        </p:txBody>
      </p:sp>
      <p:pic>
        <p:nvPicPr>
          <p:cNvPr id="91204" name="image 1204"/>
          <p:cNvPicPr>
            <a:picLocks noChangeAspect="1"/>
          </p:cNvPicPr>
          <p:nvPr/>
        </p:nvPicPr>
        <p:blipFill>
          <a:blip r:embed="rId3"/>
          <a:srcRect/>
          <a:stretch>
            <a:fillRect/>
          </a:stretch>
        </p:blipFill>
        <p:spPr>
          <a:xfrm>
            <a:off x="970200" y="2844958"/>
            <a:ext cx="1958879" cy="2221938"/>
          </a:xfrm>
          <a:prstGeom prst="rect">
            <a:avLst/>
          </a:prstGeom>
        </p:spPr>
      </p:pic>
      <p:pic>
        <p:nvPicPr>
          <p:cNvPr id="91205" name="image 1205"/>
          <p:cNvPicPr>
            <a:picLocks noChangeAspect="1"/>
          </p:cNvPicPr>
          <p:nvPr/>
        </p:nvPicPr>
        <p:blipFill>
          <a:blip r:embed="rId4"/>
          <a:srcRect/>
          <a:stretch>
            <a:fillRect/>
          </a:stretch>
        </p:blipFill>
        <p:spPr>
          <a:xfrm>
            <a:off x="970200" y="4676145"/>
            <a:ext cx="1958879" cy="363579"/>
          </a:xfrm>
          <a:prstGeom prst="rect">
            <a:avLst/>
          </a:prstGeom>
        </p:spPr>
      </p:pic>
      <p:pic>
        <p:nvPicPr>
          <p:cNvPr id="91206" name="image 1206"/>
          <p:cNvPicPr>
            <a:picLocks noChangeAspect="1"/>
          </p:cNvPicPr>
          <p:nvPr/>
        </p:nvPicPr>
        <p:blipFill>
          <a:blip r:embed="rId3"/>
          <a:srcRect/>
          <a:stretch>
            <a:fillRect/>
          </a:stretch>
        </p:blipFill>
        <p:spPr>
          <a:xfrm>
            <a:off x="3734482" y="2844958"/>
            <a:ext cx="1958879" cy="2221938"/>
          </a:xfrm>
          <a:prstGeom prst="rect">
            <a:avLst/>
          </a:prstGeom>
        </p:spPr>
      </p:pic>
      <p:pic>
        <p:nvPicPr>
          <p:cNvPr id="91207" name="image 1207"/>
          <p:cNvPicPr>
            <a:picLocks noChangeAspect="1"/>
          </p:cNvPicPr>
          <p:nvPr/>
        </p:nvPicPr>
        <p:blipFill>
          <a:blip r:embed="rId5"/>
          <a:srcRect/>
          <a:stretch>
            <a:fillRect/>
          </a:stretch>
        </p:blipFill>
        <p:spPr>
          <a:xfrm>
            <a:off x="3734482" y="4676145"/>
            <a:ext cx="1958879" cy="363579"/>
          </a:xfrm>
          <a:prstGeom prst="rect">
            <a:avLst/>
          </a:prstGeom>
        </p:spPr>
      </p:pic>
      <p:pic>
        <p:nvPicPr>
          <p:cNvPr id="91208" name="image 1208"/>
          <p:cNvPicPr>
            <a:picLocks noChangeAspect="1"/>
          </p:cNvPicPr>
          <p:nvPr/>
        </p:nvPicPr>
        <p:blipFill>
          <a:blip r:embed="rId3"/>
          <a:srcRect/>
          <a:stretch>
            <a:fillRect/>
          </a:stretch>
        </p:blipFill>
        <p:spPr>
          <a:xfrm>
            <a:off x="6498637" y="2844958"/>
            <a:ext cx="1958879" cy="2221938"/>
          </a:xfrm>
          <a:prstGeom prst="rect">
            <a:avLst/>
          </a:prstGeom>
        </p:spPr>
      </p:pic>
      <p:pic>
        <p:nvPicPr>
          <p:cNvPr id="91209" name="image 1209"/>
          <p:cNvPicPr>
            <a:picLocks noChangeAspect="1"/>
          </p:cNvPicPr>
          <p:nvPr/>
        </p:nvPicPr>
        <p:blipFill>
          <a:blip r:embed="rId4"/>
          <a:srcRect/>
          <a:stretch>
            <a:fillRect/>
          </a:stretch>
        </p:blipFill>
        <p:spPr>
          <a:xfrm>
            <a:off x="6498637" y="4676145"/>
            <a:ext cx="1958879" cy="363579"/>
          </a:xfrm>
          <a:prstGeom prst="rect">
            <a:avLst/>
          </a:prstGeom>
        </p:spPr>
      </p:pic>
      <p:pic>
        <p:nvPicPr>
          <p:cNvPr id="912010" name="image 12010"/>
          <p:cNvPicPr>
            <a:picLocks noChangeAspect="1"/>
          </p:cNvPicPr>
          <p:nvPr/>
        </p:nvPicPr>
        <p:blipFill>
          <a:blip r:embed="rId3"/>
          <a:srcRect/>
          <a:stretch>
            <a:fillRect/>
          </a:stretch>
        </p:blipFill>
        <p:spPr>
          <a:xfrm>
            <a:off x="9262919" y="2844958"/>
            <a:ext cx="1958879" cy="2221938"/>
          </a:xfrm>
          <a:prstGeom prst="rect">
            <a:avLst/>
          </a:prstGeom>
        </p:spPr>
      </p:pic>
      <p:pic>
        <p:nvPicPr>
          <p:cNvPr id="912011" name="image 12011"/>
          <p:cNvPicPr>
            <a:picLocks noChangeAspect="1"/>
          </p:cNvPicPr>
          <p:nvPr/>
        </p:nvPicPr>
        <p:blipFill>
          <a:blip r:embed="rId5"/>
          <a:srcRect/>
          <a:stretch>
            <a:fillRect/>
          </a:stretch>
        </p:blipFill>
        <p:spPr>
          <a:xfrm>
            <a:off x="9262919" y="4676145"/>
            <a:ext cx="1958879" cy="363579"/>
          </a:xfrm>
          <a:prstGeom prst="rect">
            <a:avLst/>
          </a:prstGeom>
        </p:spPr>
      </p:pic>
      <p:pic>
        <p:nvPicPr>
          <p:cNvPr id="912012" name="image 12012"/>
          <p:cNvPicPr>
            <a:picLocks noChangeAspect="1"/>
          </p:cNvPicPr>
          <p:nvPr/>
        </p:nvPicPr>
        <p:blipFill>
          <a:blip r:embed="rId6"/>
          <a:srcRect/>
          <a:stretch>
            <a:fillRect/>
          </a:stretch>
        </p:blipFill>
        <p:spPr>
          <a:xfrm>
            <a:off x="1355026" y="3464374"/>
            <a:ext cx="1189355" cy="706755"/>
          </a:xfrm>
          <a:prstGeom prst="rect">
            <a:avLst/>
          </a:prstGeom>
        </p:spPr>
      </p:pic>
      <p:sp>
        <p:nvSpPr>
          <p:cNvPr id="12013" name="Object 12013"/>
          <p:cNvSpPr txBox="1"/>
          <p:nvPr/>
        </p:nvSpPr>
        <p:spPr>
          <a:xfrm>
            <a:off x="1359788" y="3469137"/>
            <a:ext cx="1155700" cy="698500"/>
          </a:xfrm>
          <a:prstGeom prst="rect">
            <a:avLst/>
          </a:prstGeom>
        </p:spPr>
        <p:txBody>
          <a:bodyPr vert="horz" wrap="square" lIns="0" tIns="0" rIns="0" bIns="0" rtlCol="0" anchor="ctr" anchorCtr="0">
            <a:noAutofit/>
          </a:bodyPr>
          <a:lstStyle/>
          <a:p>
            <a:pPr algn="ctr">
              <a:lnSpc>
                <a:spcPct val="115000"/>
              </a:lnSpc>
            </a:pPr>
            <a:r>
              <a:rPr lang="zh-CN" dirty="0" smtClean="0">
                <a:latin typeface="SourceHanSansSC-Regular" panose="020B0500000000000000" charset="-122"/>
                <a:ea typeface="SourceHanSansSC-Regular" panose="020B0500000000000000" charset="-122"/>
                <a:sym typeface="+mn-ea"/>
              </a:rPr>
              <a:t>点击即可修改文字</a:t>
            </a:r>
            <a:endParaRPr lang="en-US" altLang="zh-CN"/>
          </a:p>
        </p:txBody>
      </p:sp>
      <p:pic>
        <p:nvPicPr>
          <p:cNvPr id="912014" name="image 12014"/>
          <p:cNvPicPr>
            <a:picLocks noChangeAspect="1"/>
          </p:cNvPicPr>
          <p:nvPr/>
        </p:nvPicPr>
        <p:blipFill>
          <a:blip r:embed="rId7"/>
          <a:srcRect/>
          <a:stretch>
            <a:fillRect/>
          </a:stretch>
        </p:blipFill>
        <p:spPr>
          <a:xfrm>
            <a:off x="2919666" y="3607249"/>
            <a:ext cx="824103" cy="47625"/>
          </a:xfrm>
          <a:prstGeom prst="rect">
            <a:avLst/>
          </a:prstGeom>
        </p:spPr>
      </p:pic>
      <p:pic>
        <p:nvPicPr>
          <p:cNvPr id="912015" name="image 12015"/>
          <p:cNvPicPr>
            <a:picLocks noChangeAspect="1"/>
          </p:cNvPicPr>
          <p:nvPr/>
        </p:nvPicPr>
        <p:blipFill>
          <a:blip r:embed="rId6"/>
          <a:srcRect/>
          <a:stretch>
            <a:fillRect/>
          </a:stretch>
        </p:blipFill>
        <p:spPr>
          <a:xfrm>
            <a:off x="4119181" y="3464374"/>
            <a:ext cx="1189355" cy="706755"/>
          </a:xfrm>
          <a:prstGeom prst="rect">
            <a:avLst/>
          </a:prstGeom>
        </p:spPr>
      </p:pic>
      <p:sp>
        <p:nvSpPr>
          <p:cNvPr id="12016" name="Object 12016"/>
          <p:cNvSpPr txBox="1"/>
          <p:nvPr/>
        </p:nvSpPr>
        <p:spPr>
          <a:xfrm>
            <a:off x="4123944" y="3469137"/>
            <a:ext cx="1155700" cy="698500"/>
          </a:xfrm>
          <a:prstGeom prst="rect">
            <a:avLst/>
          </a:prstGeom>
        </p:spPr>
        <p:txBody>
          <a:bodyPr vert="horz" wrap="square" lIns="0" tIns="0" rIns="0" bIns="0" rtlCol="0" anchor="ctr" anchorCtr="0">
            <a:noAutofit/>
          </a:bodyPr>
          <a:lstStyle/>
          <a:p>
            <a:pPr algn="ctr">
              <a:lnSpc>
                <a:spcPct val="115000"/>
              </a:lnSpc>
            </a:pPr>
            <a:r>
              <a:rPr lang="zh-CN" dirty="0" smtClean="0">
                <a:latin typeface="SourceHanSansSC-Regular" panose="020B0500000000000000" charset="-122"/>
                <a:ea typeface="SourceHanSansSC-Regular" panose="020B0500000000000000" charset="-122"/>
                <a:sym typeface="+mn-ea"/>
              </a:rPr>
              <a:t>点击即可修改文字</a:t>
            </a:r>
            <a:endParaRPr lang="zh-CN" altLang="en-US"/>
          </a:p>
        </p:txBody>
      </p:sp>
      <p:pic>
        <p:nvPicPr>
          <p:cNvPr id="912017" name="image 12017"/>
          <p:cNvPicPr>
            <a:picLocks noChangeAspect="1"/>
          </p:cNvPicPr>
          <p:nvPr/>
        </p:nvPicPr>
        <p:blipFill>
          <a:blip r:embed="rId7"/>
          <a:srcRect/>
          <a:stretch>
            <a:fillRect/>
          </a:stretch>
        </p:blipFill>
        <p:spPr>
          <a:xfrm>
            <a:off x="5683948" y="3607249"/>
            <a:ext cx="824103" cy="47625"/>
          </a:xfrm>
          <a:prstGeom prst="rect">
            <a:avLst/>
          </a:prstGeom>
        </p:spPr>
      </p:pic>
      <p:pic>
        <p:nvPicPr>
          <p:cNvPr id="912018" name="image 12018"/>
          <p:cNvPicPr>
            <a:picLocks noChangeAspect="1"/>
          </p:cNvPicPr>
          <p:nvPr/>
        </p:nvPicPr>
        <p:blipFill>
          <a:blip r:embed="rId6"/>
          <a:srcRect/>
          <a:stretch>
            <a:fillRect/>
          </a:stretch>
        </p:blipFill>
        <p:spPr>
          <a:xfrm>
            <a:off x="6883463" y="3464374"/>
            <a:ext cx="1189355" cy="706755"/>
          </a:xfrm>
          <a:prstGeom prst="rect">
            <a:avLst/>
          </a:prstGeom>
        </p:spPr>
      </p:pic>
      <p:sp>
        <p:nvSpPr>
          <p:cNvPr id="12019" name="Object 12019"/>
          <p:cNvSpPr txBox="1"/>
          <p:nvPr/>
        </p:nvSpPr>
        <p:spPr>
          <a:xfrm>
            <a:off x="6888226" y="3469137"/>
            <a:ext cx="1155700" cy="698500"/>
          </a:xfrm>
          <a:prstGeom prst="rect">
            <a:avLst/>
          </a:prstGeom>
        </p:spPr>
        <p:txBody>
          <a:bodyPr vert="horz" wrap="square" lIns="0" tIns="0" rIns="0" bIns="0" rtlCol="0" anchor="ctr" anchorCtr="0">
            <a:noAutofit/>
          </a:bodyPr>
          <a:lstStyle/>
          <a:p>
            <a:pPr algn="ctr">
              <a:lnSpc>
                <a:spcPct val="115000"/>
              </a:lnSpc>
            </a:pPr>
            <a:r>
              <a:rPr lang="zh-CN" dirty="0" smtClean="0">
                <a:latin typeface="SourceHanSansSC-Regular" panose="020B0500000000000000" charset="-122"/>
                <a:ea typeface="SourceHanSansSC-Regular" panose="020B0500000000000000" charset="-122"/>
                <a:sym typeface="+mn-ea"/>
              </a:rPr>
              <a:t>点击即可修改文字</a:t>
            </a:r>
            <a:endParaRPr lang="zh-CN" altLang="en-US"/>
          </a:p>
        </p:txBody>
      </p:sp>
      <p:pic>
        <p:nvPicPr>
          <p:cNvPr id="912020" name="image 12020"/>
          <p:cNvPicPr>
            <a:picLocks noChangeAspect="1"/>
          </p:cNvPicPr>
          <p:nvPr/>
        </p:nvPicPr>
        <p:blipFill>
          <a:blip r:embed="rId7"/>
          <a:srcRect/>
          <a:stretch>
            <a:fillRect/>
          </a:stretch>
        </p:blipFill>
        <p:spPr>
          <a:xfrm>
            <a:off x="8448103" y="3607249"/>
            <a:ext cx="824103" cy="47625"/>
          </a:xfrm>
          <a:prstGeom prst="rect">
            <a:avLst/>
          </a:prstGeom>
        </p:spPr>
      </p:pic>
      <p:pic>
        <p:nvPicPr>
          <p:cNvPr id="912021" name="image 12021"/>
          <p:cNvPicPr>
            <a:picLocks noChangeAspect="1"/>
          </p:cNvPicPr>
          <p:nvPr/>
        </p:nvPicPr>
        <p:blipFill>
          <a:blip r:embed="rId6"/>
          <a:srcRect/>
          <a:stretch>
            <a:fillRect/>
          </a:stretch>
        </p:blipFill>
        <p:spPr>
          <a:xfrm>
            <a:off x="9647618" y="3464374"/>
            <a:ext cx="1189355" cy="706755"/>
          </a:xfrm>
          <a:prstGeom prst="rect">
            <a:avLst/>
          </a:prstGeom>
        </p:spPr>
      </p:pic>
      <p:sp>
        <p:nvSpPr>
          <p:cNvPr id="12022" name="Object 12022"/>
          <p:cNvSpPr txBox="1"/>
          <p:nvPr/>
        </p:nvSpPr>
        <p:spPr>
          <a:xfrm>
            <a:off x="9652381" y="3469137"/>
            <a:ext cx="1155700" cy="698500"/>
          </a:xfrm>
          <a:prstGeom prst="rect">
            <a:avLst/>
          </a:prstGeom>
        </p:spPr>
        <p:txBody>
          <a:bodyPr vert="horz" wrap="square" lIns="0" tIns="0" rIns="0" bIns="0" rtlCol="0" anchor="ctr" anchorCtr="0">
            <a:noAutofit/>
          </a:bodyPr>
          <a:lstStyle/>
          <a:p>
            <a:pPr algn="ctr">
              <a:lnSpc>
                <a:spcPct val="115000"/>
              </a:lnSpc>
            </a:pPr>
            <a:r>
              <a:rPr lang="zh-CN" dirty="0" smtClean="0">
                <a:latin typeface="SourceHanSansSC-Regular" panose="020B0500000000000000" charset="-122"/>
                <a:ea typeface="SourceHanSansSC-Regular" panose="020B0500000000000000" charset="-122"/>
                <a:sym typeface="+mn-ea"/>
              </a:rPr>
              <a:t>点击即可修改文字</a:t>
            </a:r>
            <a:endParaRPr lang="zh-CN" altLang="en-US"/>
          </a:p>
        </p:txBody>
      </p:sp>
      <p:pic>
        <p:nvPicPr>
          <p:cNvPr id="912023" name="image 12023"/>
          <p:cNvPicPr>
            <a:picLocks noChangeAspect="1"/>
          </p:cNvPicPr>
          <p:nvPr/>
        </p:nvPicPr>
        <p:blipFill>
          <a:blip r:embed="rId8"/>
          <a:srcRect/>
          <a:stretch>
            <a:fillRect/>
          </a:stretch>
        </p:blipFill>
        <p:spPr>
          <a:xfrm>
            <a:off x="1527556" y="2496952"/>
            <a:ext cx="844041" cy="844041"/>
          </a:xfrm>
          <a:prstGeom prst="rect">
            <a:avLst/>
          </a:prstGeom>
        </p:spPr>
      </p:pic>
      <p:pic>
        <p:nvPicPr>
          <p:cNvPr id="912024" name="image 12024"/>
          <p:cNvPicPr>
            <a:picLocks noChangeAspect="1"/>
          </p:cNvPicPr>
          <p:nvPr/>
        </p:nvPicPr>
        <p:blipFill>
          <a:blip r:embed="rId9"/>
          <a:srcRect/>
          <a:stretch>
            <a:fillRect/>
          </a:stretch>
        </p:blipFill>
        <p:spPr>
          <a:xfrm>
            <a:off x="1543453" y="2530353"/>
            <a:ext cx="1081868" cy="1081868"/>
          </a:xfrm>
          <a:prstGeom prst="rect">
            <a:avLst/>
          </a:prstGeom>
        </p:spPr>
      </p:pic>
      <p:pic>
        <p:nvPicPr>
          <p:cNvPr id="912025" name="image 12025"/>
          <p:cNvPicPr>
            <a:picLocks noChangeAspect="1"/>
          </p:cNvPicPr>
          <p:nvPr/>
        </p:nvPicPr>
        <p:blipFill>
          <a:blip r:embed="rId10"/>
          <a:srcRect/>
          <a:stretch>
            <a:fillRect/>
          </a:stretch>
        </p:blipFill>
        <p:spPr>
          <a:xfrm>
            <a:off x="1645983" y="2607124"/>
            <a:ext cx="607441" cy="533781"/>
          </a:xfrm>
          <a:prstGeom prst="rect">
            <a:avLst/>
          </a:prstGeom>
        </p:spPr>
      </p:pic>
      <p:sp>
        <p:nvSpPr>
          <p:cNvPr id="12026" name="Object 12026"/>
          <p:cNvSpPr txBox="1"/>
          <p:nvPr/>
        </p:nvSpPr>
        <p:spPr>
          <a:xfrm>
            <a:off x="1650745" y="2611887"/>
            <a:ext cx="584200" cy="533400"/>
          </a:xfrm>
          <a:prstGeom prst="rect">
            <a:avLst/>
          </a:prstGeom>
        </p:spPr>
        <p:txBody>
          <a:bodyPr vert="horz" wrap="square" lIns="0" tIns="0" rIns="0" bIns="0" rtlCol="0" anchor="t" anchorCtr="0">
            <a:noAutofit/>
          </a:bodyPr>
          <a:lstStyle/>
          <a:p>
            <a:pPr algn="ctr">
              <a:lnSpc>
                <a:spcPct val="115000"/>
              </a:lnSpc>
            </a:pPr>
            <a:r>
              <a:rPr lang="zh-CN" sz="2800" b="0" i="0" dirty="0" smtClean="0">
                <a:solidFill>
                  <a:srgbClr val="FFFFFF"/>
                </a:solidFill>
                <a:latin typeface="OPPOSans-R" panose="00020600040101010101" charset="-122"/>
                <a:ea typeface="OPPOSans-R" panose="00020600040101010101" charset="-122"/>
              </a:rPr>
              <a:t>01</a:t>
            </a:r>
            <a:endParaRPr lang="zh-CN" altLang="en-US"/>
          </a:p>
        </p:txBody>
      </p:sp>
      <p:pic>
        <p:nvPicPr>
          <p:cNvPr id="912027" name="image 12027"/>
          <p:cNvPicPr>
            <a:picLocks noChangeAspect="1"/>
          </p:cNvPicPr>
          <p:nvPr/>
        </p:nvPicPr>
        <p:blipFill>
          <a:blip r:embed="rId11"/>
          <a:srcRect/>
          <a:stretch>
            <a:fillRect/>
          </a:stretch>
        </p:blipFill>
        <p:spPr>
          <a:xfrm>
            <a:off x="4291837" y="2496952"/>
            <a:ext cx="844041" cy="844041"/>
          </a:xfrm>
          <a:prstGeom prst="rect">
            <a:avLst/>
          </a:prstGeom>
        </p:spPr>
      </p:pic>
      <p:pic>
        <p:nvPicPr>
          <p:cNvPr id="912028" name="image 12028"/>
          <p:cNvPicPr>
            <a:picLocks noChangeAspect="1"/>
          </p:cNvPicPr>
          <p:nvPr/>
        </p:nvPicPr>
        <p:blipFill>
          <a:blip r:embed="rId12"/>
          <a:srcRect/>
          <a:stretch>
            <a:fillRect/>
          </a:stretch>
        </p:blipFill>
        <p:spPr>
          <a:xfrm>
            <a:off x="4307735" y="2530353"/>
            <a:ext cx="1081868" cy="1081868"/>
          </a:xfrm>
          <a:prstGeom prst="rect">
            <a:avLst/>
          </a:prstGeom>
        </p:spPr>
      </p:pic>
      <p:pic>
        <p:nvPicPr>
          <p:cNvPr id="912029" name="image 12029"/>
          <p:cNvPicPr>
            <a:picLocks noChangeAspect="1"/>
          </p:cNvPicPr>
          <p:nvPr/>
        </p:nvPicPr>
        <p:blipFill>
          <a:blip r:embed="rId10"/>
          <a:srcRect/>
          <a:stretch>
            <a:fillRect/>
          </a:stretch>
        </p:blipFill>
        <p:spPr>
          <a:xfrm>
            <a:off x="4410138" y="2607124"/>
            <a:ext cx="607441" cy="533781"/>
          </a:xfrm>
          <a:prstGeom prst="rect">
            <a:avLst/>
          </a:prstGeom>
        </p:spPr>
      </p:pic>
      <p:sp>
        <p:nvSpPr>
          <p:cNvPr id="12030" name="Object 12030"/>
          <p:cNvSpPr txBox="1"/>
          <p:nvPr/>
        </p:nvSpPr>
        <p:spPr>
          <a:xfrm>
            <a:off x="4414901" y="2611887"/>
            <a:ext cx="584200" cy="533400"/>
          </a:xfrm>
          <a:prstGeom prst="rect">
            <a:avLst/>
          </a:prstGeom>
        </p:spPr>
        <p:txBody>
          <a:bodyPr vert="horz" wrap="square" lIns="0" tIns="0" rIns="0" bIns="0" rtlCol="0" anchor="t" anchorCtr="0">
            <a:noAutofit/>
          </a:bodyPr>
          <a:lstStyle/>
          <a:p>
            <a:pPr algn="ctr">
              <a:lnSpc>
                <a:spcPct val="115000"/>
              </a:lnSpc>
            </a:pPr>
            <a:r>
              <a:rPr lang="zh-CN" sz="2800" b="0" i="0" dirty="0" smtClean="0">
                <a:solidFill>
                  <a:srgbClr val="FFFFFF"/>
                </a:solidFill>
                <a:latin typeface="OPPOSans-R" panose="00020600040101010101" charset="-122"/>
                <a:ea typeface="OPPOSans-R" panose="00020600040101010101" charset="-122"/>
              </a:rPr>
              <a:t>02</a:t>
            </a:r>
            <a:endParaRPr lang="zh-CN" altLang="en-US"/>
          </a:p>
        </p:txBody>
      </p:sp>
      <p:pic>
        <p:nvPicPr>
          <p:cNvPr id="912031" name="image 12031"/>
          <p:cNvPicPr>
            <a:picLocks noChangeAspect="1"/>
          </p:cNvPicPr>
          <p:nvPr/>
        </p:nvPicPr>
        <p:blipFill>
          <a:blip r:embed="rId8"/>
          <a:srcRect/>
          <a:stretch>
            <a:fillRect/>
          </a:stretch>
        </p:blipFill>
        <p:spPr>
          <a:xfrm>
            <a:off x="7056120" y="2496952"/>
            <a:ext cx="844041" cy="844041"/>
          </a:xfrm>
          <a:prstGeom prst="rect">
            <a:avLst/>
          </a:prstGeom>
        </p:spPr>
      </p:pic>
      <p:pic>
        <p:nvPicPr>
          <p:cNvPr id="912032" name="image 12032"/>
          <p:cNvPicPr>
            <a:picLocks noChangeAspect="1"/>
          </p:cNvPicPr>
          <p:nvPr/>
        </p:nvPicPr>
        <p:blipFill>
          <a:blip r:embed="rId9"/>
          <a:srcRect/>
          <a:stretch>
            <a:fillRect/>
          </a:stretch>
        </p:blipFill>
        <p:spPr>
          <a:xfrm>
            <a:off x="7071890" y="2530353"/>
            <a:ext cx="1081868" cy="1081868"/>
          </a:xfrm>
          <a:prstGeom prst="rect">
            <a:avLst/>
          </a:prstGeom>
        </p:spPr>
      </p:pic>
      <p:pic>
        <p:nvPicPr>
          <p:cNvPr id="912033" name="image 12033"/>
          <p:cNvPicPr>
            <a:picLocks noChangeAspect="1"/>
          </p:cNvPicPr>
          <p:nvPr/>
        </p:nvPicPr>
        <p:blipFill>
          <a:blip r:embed="rId10"/>
          <a:srcRect/>
          <a:stretch>
            <a:fillRect/>
          </a:stretch>
        </p:blipFill>
        <p:spPr>
          <a:xfrm>
            <a:off x="7174420" y="2607124"/>
            <a:ext cx="607441" cy="533781"/>
          </a:xfrm>
          <a:prstGeom prst="rect">
            <a:avLst/>
          </a:prstGeom>
        </p:spPr>
      </p:pic>
      <p:sp>
        <p:nvSpPr>
          <p:cNvPr id="12034" name="Object 12034"/>
          <p:cNvSpPr txBox="1"/>
          <p:nvPr/>
        </p:nvSpPr>
        <p:spPr>
          <a:xfrm>
            <a:off x="7179183" y="2611887"/>
            <a:ext cx="584200" cy="533400"/>
          </a:xfrm>
          <a:prstGeom prst="rect">
            <a:avLst/>
          </a:prstGeom>
        </p:spPr>
        <p:txBody>
          <a:bodyPr vert="horz" wrap="square" lIns="0" tIns="0" rIns="0" bIns="0" rtlCol="0" anchor="t" anchorCtr="0">
            <a:noAutofit/>
          </a:bodyPr>
          <a:lstStyle/>
          <a:p>
            <a:pPr algn="ctr">
              <a:lnSpc>
                <a:spcPct val="115000"/>
              </a:lnSpc>
            </a:pPr>
            <a:r>
              <a:rPr lang="zh-CN" sz="2800" b="0" i="0" dirty="0" smtClean="0">
                <a:solidFill>
                  <a:srgbClr val="FFFFFF"/>
                </a:solidFill>
                <a:latin typeface="OPPOSans-R" panose="00020600040101010101" charset="-122"/>
                <a:ea typeface="OPPOSans-R" panose="00020600040101010101" charset="-122"/>
              </a:rPr>
              <a:t>03</a:t>
            </a:r>
            <a:endParaRPr lang="zh-CN" altLang="en-US"/>
          </a:p>
        </p:txBody>
      </p:sp>
      <p:pic>
        <p:nvPicPr>
          <p:cNvPr id="912035" name="image 12035"/>
          <p:cNvPicPr>
            <a:picLocks noChangeAspect="1"/>
          </p:cNvPicPr>
          <p:nvPr/>
        </p:nvPicPr>
        <p:blipFill>
          <a:blip r:embed="rId11"/>
          <a:srcRect/>
          <a:stretch>
            <a:fillRect/>
          </a:stretch>
        </p:blipFill>
        <p:spPr>
          <a:xfrm>
            <a:off x="9820275" y="2496952"/>
            <a:ext cx="844041" cy="844041"/>
          </a:xfrm>
          <a:prstGeom prst="rect">
            <a:avLst/>
          </a:prstGeom>
        </p:spPr>
      </p:pic>
      <p:pic>
        <p:nvPicPr>
          <p:cNvPr id="912036" name="image 12036"/>
          <p:cNvPicPr>
            <a:picLocks noChangeAspect="1"/>
          </p:cNvPicPr>
          <p:nvPr/>
        </p:nvPicPr>
        <p:blipFill>
          <a:blip r:embed="rId12"/>
          <a:srcRect/>
          <a:stretch>
            <a:fillRect/>
          </a:stretch>
        </p:blipFill>
        <p:spPr>
          <a:xfrm>
            <a:off x="9836172" y="2530353"/>
            <a:ext cx="1081868" cy="1081868"/>
          </a:xfrm>
          <a:prstGeom prst="rect">
            <a:avLst/>
          </a:prstGeom>
        </p:spPr>
      </p:pic>
      <p:pic>
        <p:nvPicPr>
          <p:cNvPr id="912037" name="image 12037"/>
          <p:cNvPicPr>
            <a:picLocks noChangeAspect="1"/>
          </p:cNvPicPr>
          <p:nvPr/>
        </p:nvPicPr>
        <p:blipFill>
          <a:blip r:embed="rId10"/>
          <a:srcRect/>
          <a:stretch>
            <a:fillRect/>
          </a:stretch>
        </p:blipFill>
        <p:spPr>
          <a:xfrm>
            <a:off x="9938575" y="2607124"/>
            <a:ext cx="607441" cy="533781"/>
          </a:xfrm>
          <a:prstGeom prst="rect">
            <a:avLst/>
          </a:prstGeom>
        </p:spPr>
      </p:pic>
      <p:sp>
        <p:nvSpPr>
          <p:cNvPr id="12038" name="Object 12038"/>
          <p:cNvSpPr txBox="1"/>
          <p:nvPr/>
        </p:nvSpPr>
        <p:spPr>
          <a:xfrm>
            <a:off x="9943338" y="2611887"/>
            <a:ext cx="584200" cy="533400"/>
          </a:xfrm>
          <a:prstGeom prst="rect">
            <a:avLst/>
          </a:prstGeom>
        </p:spPr>
        <p:txBody>
          <a:bodyPr vert="horz" wrap="square" lIns="0" tIns="0" rIns="0" bIns="0" rtlCol="0" anchor="t" anchorCtr="0">
            <a:noAutofit/>
          </a:bodyPr>
          <a:lstStyle/>
          <a:p>
            <a:pPr algn="ctr">
              <a:lnSpc>
                <a:spcPct val="115000"/>
              </a:lnSpc>
            </a:pPr>
            <a:r>
              <a:rPr lang="zh-CN" sz="2800" b="0" i="0" dirty="0" smtClean="0">
                <a:solidFill>
                  <a:srgbClr val="FFFFFF"/>
                </a:solidFill>
                <a:latin typeface="OPPOSans-R" panose="00020600040101010101" charset="-122"/>
                <a:ea typeface="OPPOSans-R" panose="00020600040101010101" charset="-122"/>
              </a:rPr>
              <a:t>04</a:t>
            </a:r>
            <a:endParaRPr lang="zh-CN" altLang="en-US"/>
          </a:p>
        </p:txBody>
      </p:sp>
      <p:pic>
        <p:nvPicPr>
          <p:cNvPr id="912039" name="image 12039"/>
          <p:cNvPicPr>
            <a:picLocks noChangeAspect="1"/>
          </p:cNvPicPr>
          <p:nvPr/>
        </p:nvPicPr>
        <p:blipFill>
          <a:blip r:embed="rId13"/>
          <a:srcRect/>
          <a:stretch>
            <a:fillRect/>
          </a:stretch>
        </p:blipFill>
        <p:spPr>
          <a:xfrm>
            <a:off x="9023731" y="6063048"/>
            <a:ext cx="3006042" cy="6649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301" name="image 1301"/>
          <p:cNvPicPr>
            <a:picLocks noChangeAspect="1"/>
          </p:cNvPicPr>
          <p:nvPr/>
        </p:nvPicPr>
        <p:blipFill>
          <a:blip r:embed="rId1"/>
          <a:srcRect/>
          <a:stretch>
            <a:fillRect/>
          </a:stretch>
        </p:blipFill>
        <p:spPr>
          <a:xfrm>
            <a:off x="0" y="474984"/>
            <a:ext cx="12149879" cy="599394"/>
          </a:xfrm>
          <a:prstGeom prst="rect">
            <a:avLst/>
          </a:prstGeom>
        </p:spPr>
      </p:pic>
      <p:pic>
        <p:nvPicPr>
          <p:cNvPr id="91302" name="image 1302"/>
          <p:cNvPicPr>
            <a:picLocks noChangeAspect="1"/>
          </p:cNvPicPr>
          <p:nvPr/>
        </p:nvPicPr>
        <p:blipFill>
          <a:blip r:embed="rId2"/>
          <a:srcRect/>
          <a:stretch>
            <a:fillRect/>
          </a:stretch>
        </p:blipFill>
        <p:spPr>
          <a:xfrm>
            <a:off x="300037" y="382206"/>
            <a:ext cx="3959352" cy="440436"/>
          </a:xfrm>
          <a:prstGeom prst="rect">
            <a:avLst/>
          </a:prstGeom>
        </p:spPr>
      </p:pic>
      <p:sp>
        <p:nvSpPr>
          <p:cNvPr id="1303" name="Object 1303"/>
          <p:cNvSpPr txBox="1"/>
          <p:nvPr/>
        </p:nvSpPr>
        <p:spPr>
          <a:xfrm>
            <a:off x="300037" y="558781"/>
            <a:ext cx="39370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xxxxx的几种模式</a:t>
            </a:r>
            <a:endParaRPr lang="zh-CN" altLang="en-US"/>
          </a:p>
        </p:txBody>
      </p:sp>
      <p:pic>
        <p:nvPicPr>
          <p:cNvPr id="91304" name="image 1304"/>
          <p:cNvPicPr>
            <a:picLocks noChangeAspect="1"/>
          </p:cNvPicPr>
          <p:nvPr/>
        </p:nvPicPr>
        <p:blipFill>
          <a:blip r:embed="rId3"/>
          <a:srcRect/>
          <a:stretch>
            <a:fillRect/>
          </a:stretch>
        </p:blipFill>
        <p:spPr>
          <a:xfrm>
            <a:off x="857758" y="1575562"/>
            <a:ext cx="3149600" cy="3728720"/>
          </a:xfrm>
          <a:prstGeom prst="rect">
            <a:avLst/>
          </a:prstGeom>
        </p:spPr>
      </p:pic>
      <p:pic>
        <p:nvPicPr>
          <p:cNvPr id="91305" name="image 1305"/>
          <p:cNvPicPr>
            <a:picLocks noChangeAspect="1"/>
          </p:cNvPicPr>
          <p:nvPr/>
        </p:nvPicPr>
        <p:blipFill>
          <a:blip r:embed="rId4"/>
          <a:srcRect/>
          <a:stretch>
            <a:fillRect/>
          </a:stretch>
        </p:blipFill>
        <p:spPr>
          <a:xfrm>
            <a:off x="1020318" y="1749806"/>
            <a:ext cx="2795651" cy="1905762"/>
          </a:xfrm>
          <a:prstGeom prst="rect">
            <a:avLst/>
          </a:prstGeom>
        </p:spPr>
      </p:pic>
      <p:pic>
        <p:nvPicPr>
          <p:cNvPr id="91306" name="image 1306"/>
          <p:cNvPicPr>
            <a:picLocks noChangeAspect="1"/>
          </p:cNvPicPr>
          <p:nvPr/>
        </p:nvPicPr>
        <p:blipFill>
          <a:blip r:embed="rId5"/>
          <a:srcRect/>
          <a:stretch>
            <a:fillRect/>
          </a:stretch>
        </p:blipFill>
        <p:spPr>
          <a:xfrm>
            <a:off x="1015555" y="3659568"/>
            <a:ext cx="2305812" cy="598424"/>
          </a:xfrm>
          <a:prstGeom prst="rect">
            <a:avLst/>
          </a:prstGeom>
        </p:spPr>
      </p:pic>
      <p:sp>
        <p:nvSpPr>
          <p:cNvPr id="1307" name="Object 1307"/>
          <p:cNvSpPr txBox="1"/>
          <p:nvPr/>
        </p:nvSpPr>
        <p:spPr>
          <a:xfrm>
            <a:off x="1020318" y="3702430"/>
            <a:ext cx="2273300" cy="596900"/>
          </a:xfrm>
          <a:prstGeom prst="rect">
            <a:avLst/>
          </a:prstGeom>
        </p:spPr>
        <p:txBody>
          <a:bodyPr vert="horz" wrap="square" lIns="0" tIns="0" rIns="0" bIns="0" rtlCol="0" anchor="ctr" anchorCtr="0">
            <a:noAutofit/>
          </a:bodyPr>
          <a:lstStyle/>
          <a:p>
            <a:pPr algn="l">
              <a:lnSpc>
                <a:spcPct val="125000"/>
              </a:lnSpc>
            </a:pPr>
            <a:r>
              <a:rPr lang="zh-CN" sz="2800" b="0" i="0" dirty="0" smtClean="0">
                <a:solidFill>
                  <a:srgbClr val="404040"/>
                </a:solidFill>
                <a:latin typeface="OPPOSans-B" panose="00020600040101010101" charset="-122"/>
                <a:ea typeface="OPPOSans-B" panose="00020600040101010101" charset="-122"/>
              </a:rPr>
              <a:t>01</a:t>
            </a:r>
            <a:endParaRPr lang="zh-CN" altLang="en-US"/>
          </a:p>
        </p:txBody>
      </p:sp>
      <p:pic>
        <p:nvPicPr>
          <p:cNvPr id="91308" name="image 1308"/>
          <p:cNvPicPr>
            <a:picLocks noChangeAspect="1"/>
          </p:cNvPicPr>
          <p:nvPr/>
        </p:nvPicPr>
        <p:blipFill>
          <a:blip r:embed="rId6"/>
          <a:srcRect/>
          <a:stretch>
            <a:fillRect/>
          </a:stretch>
        </p:blipFill>
        <p:spPr>
          <a:xfrm>
            <a:off x="1015555" y="4300283"/>
            <a:ext cx="2937256" cy="650240"/>
          </a:xfrm>
          <a:prstGeom prst="rect">
            <a:avLst/>
          </a:prstGeom>
        </p:spPr>
      </p:pic>
      <p:sp>
        <p:nvSpPr>
          <p:cNvPr id="1309" name="Object 1309"/>
          <p:cNvSpPr txBox="1"/>
          <p:nvPr/>
        </p:nvSpPr>
        <p:spPr>
          <a:xfrm>
            <a:off x="1020318" y="4228846"/>
            <a:ext cx="2908300" cy="647700"/>
          </a:xfrm>
          <a:prstGeom prst="rect">
            <a:avLst/>
          </a:prstGeom>
        </p:spPr>
        <p:txBody>
          <a:bodyPr vert="horz" wrap="square" lIns="0" tIns="0" rIns="0" bIns="0" rtlCol="0" anchor="ctr" anchorCtr="0">
            <a:noAutofit/>
          </a:bodyPr>
          <a:lstStyle/>
          <a:p>
            <a:pPr algn="l">
              <a:lnSpc>
                <a:spcPct val="110000"/>
              </a:lnSpc>
            </a:pPr>
            <a:r>
              <a:rPr lang="zh-CN" sz="1600" dirty="0" smtClean="0">
                <a:latin typeface="SourceHanSansSC-Regular" panose="020B0500000000000000" charset="-122"/>
                <a:ea typeface="SourceHanSansSC-Regular" panose="020B0500000000000000" charset="-122"/>
                <a:sym typeface="+mn-ea"/>
              </a:rPr>
              <a:t>点击即可修改文</a:t>
            </a:r>
            <a:endParaRPr lang="zh-CN" sz="1600" dirty="0" smtClean="0">
              <a:latin typeface="SourceHanSansSC-Regular" panose="020B0500000000000000" charset="-122"/>
              <a:ea typeface="SourceHanSansSC-Regular" panose="020B0500000000000000" charset="-122"/>
              <a:sym typeface="+mn-ea"/>
            </a:endParaRPr>
          </a:p>
          <a:p>
            <a:pPr algn="l">
              <a:lnSpc>
                <a:spcPct val="110000"/>
              </a:lnSpc>
            </a:pPr>
            <a:r>
              <a:rPr lang="zh-CN" sz="1600" b="0" i="0" dirty="0" smtClean="0">
                <a:solidFill>
                  <a:srgbClr val="404040"/>
                </a:solidFill>
                <a:latin typeface="OPPOSans-R" panose="00020600040101010101" charset="-122"/>
                <a:ea typeface="OPPOSans-R" panose="00020600040101010101" charset="-122"/>
              </a:rPr>
              <a:t>xxxxxxxxxxxxxxxxxxxxxxxx</a:t>
            </a:r>
            <a:endParaRPr lang="zh-CN" altLang="en-US"/>
          </a:p>
        </p:txBody>
      </p:sp>
      <p:pic>
        <p:nvPicPr>
          <p:cNvPr id="913010" name="image 13010"/>
          <p:cNvPicPr>
            <a:picLocks noChangeAspect="1"/>
          </p:cNvPicPr>
          <p:nvPr/>
        </p:nvPicPr>
        <p:blipFill>
          <a:blip r:embed="rId7"/>
          <a:srcRect/>
          <a:stretch>
            <a:fillRect/>
          </a:stretch>
        </p:blipFill>
        <p:spPr>
          <a:xfrm>
            <a:off x="772782" y="5052568"/>
            <a:ext cx="773963" cy="773963"/>
          </a:xfrm>
          <a:prstGeom prst="rect">
            <a:avLst/>
          </a:prstGeom>
        </p:spPr>
      </p:pic>
      <p:pic>
        <p:nvPicPr>
          <p:cNvPr id="913011" name="image 13011"/>
          <p:cNvPicPr>
            <a:picLocks noChangeAspect="1"/>
          </p:cNvPicPr>
          <p:nvPr/>
        </p:nvPicPr>
        <p:blipFill>
          <a:blip r:embed="rId8"/>
          <a:srcRect/>
          <a:stretch>
            <a:fillRect/>
          </a:stretch>
        </p:blipFill>
        <p:spPr>
          <a:xfrm>
            <a:off x="1122489" y="5215318"/>
            <a:ext cx="99822" cy="177800"/>
          </a:xfrm>
          <a:prstGeom prst="rect">
            <a:avLst/>
          </a:prstGeom>
        </p:spPr>
      </p:pic>
      <p:pic>
        <p:nvPicPr>
          <p:cNvPr id="913012" name="image 13012"/>
          <p:cNvPicPr>
            <a:picLocks noChangeAspect="1"/>
          </p:cNvPicPr>
          <p:nvPr/>
        </p:nvPicPr>
        <p:blipFill>
          <a:blip r:embed="rId3"/>
          <a:srcRect/>
          <a:stretch>
            <a:fillRect/>
          </a:stretch>
        </p:blipFill>
        <p:spPr>
          <a:xfrm>
            <a:off x="4521200" y="1575562"/>
            <a:ext cx="3149600" cy="3728720"/>
          </a:xfrm>
          <a:prstGeom prst="rect">
            <a:avLst/>
          </a:prstGeom>
        </p:spPr>
      </p:pic>
      <p:pic>
        <p:nvPicPr>
          <p:cNvPr id="913013" name="image 13013"/>
          <p:cNvPicPr>
            <a:picLocks noChangeAspect="1"/>
          </p:cNvPicPr>
          <p:nvPr/>
        </p:nvPicPr>
        <p:blipFill>
          <a:blip r:embed="rId9"/>
          <a:srcRect/>
          <a:stretch>
            <a:fillRect/>
          </a:stretch>
        </p:blipFill>
        <p:spPr>
          <a:xfrm>
            <a:off x="4683887" y="1749806"/>
            <a:ext cx="2795651" cy="1905762"/>
          </a:xfrm>
          <a:prstGeom prst="rect">
            <a:avLst/>
          </a:prstGeom>
        </p:spPr>
      </p:pic>
      <p:pic>
        <p:nvPicPr>
          <p:cNvPr id="913014" name="image 13014"/>
          <p:cNvPicPr>
            <a:picLocks noChangeAspect="1"/>
          </p:cNvPicPr>
          <p:nvPr/>
        </p:nvPicPr>
        <p:blipFill>
          <a:blip r:embed="rId5"/>
          <a:srcRect/>
          <a:stretch>
            <a:fillRect/>
          </a:stretch>
        </p:blipFill>
        <p:spPr>
          <a:xfrm>
            <a:off x="4679124" y="3659568"/>
            <a:ext cx="2305812" cy="598424"/>
          </a:xfrm>
          <a:prstGeom prst="rect">
            <a:avLst/>
          </a:prstGeom>
        </p:spPr>
      </p:pic>
      <p:sp>
        <p:nvSpPr>
          <p:cNvPr id="13015" name="Object 13015"/>
          <p:cNvSpPr txBox="1"/>
          <p:nvPr/>
        </p:nvSpPr>
        <p:spPr>
          <a:xfrm>
            <a:off x="4683887" y="3702430"/>
            <a:ext cx="2273300" cy="596900"/>
          </a:xfrm>
          <a:prstGeom prst="rect">
            <a:avLst/>
          </a:prstGeom>
        </p:spPr>
        <p:txBody>
          <a:bodyPr vert="horz" wrap="square" lIns="0" tIns="0" rIns="0" bIns="0" rtlCol="0" anchor="ctr" anchorCtr="0">
            <a:noAutofit/>
          </a:bodyPr>
          <a:lstStyle/>
          <a:p>
            <a:pPr algn="l">
              <a:lnSpc>
                <a:spcPct val="125000"/>
              </a:lnSpc>
            </a:pPr>
            <a:r>
              <a:rPr lang="zh-CN" sz="2800" b="0" i="0" dirty="0" smtClean="0">
                <a:solidFill>
                  <a:srgbClr val="404040"/>
                </a:solidFill>
                <a:latin typeface="OPPOSans-B" panose="00020600040101010101" charset="-122"/>
                <a:ea typeface="OPPOSans-B" panose="00020600040101010101" charset="-122"/>
              </a:rPr>
              <a:t>02</a:t>
            </a:r>
            <a:endParaRPr lang="zh-CN" altLang="en-US"/>
          </a:p>
        </p:txBody>
      </p:sp>
      <p:pic>
        <p:nvPicPr>
          <p:cNvPr id="913016" name="image 13016"/>
          <p:cNvPicPr>
            <a:picLocks noChangeAspect="1"/>
          </p:cNvPicPr>
          <p:nvPr/>
        </p:nvPicPr>
        <p:blipFill>
          <a:blip r:embed="rId10"/>
          <a:srcRect/>
          <a:stretch>
            <a:fillRect/>
          </a:stretch>
        </p:blipFill>
        <p:spPr>
          <a:xfrm>
            <a:off x="4679124" y="4332414"/>
            <a:ext cx="2937256" cy="586105"/>
          </a:xfrm>
          <a:prstGeom prst="rect">
            <a:avLst/>
          </a:prstGeom>
        </p:spPr>
      </p:pic>
      <p:sp>
        <p:nvSpPr>
          <p:cNvPr id="13017" name="Object 13017"/>
          <p:cNvSpPr txBox="1"/>
          <p:nvPr/>
        </p:nvSpPr>
        <p:spPr>
          <a:xfrm>
            <a:off x="4683887" y="4260977"/>
            <a:ext cx="2908300" cy="584200"/>
          </a:xfrm>
          <a:prstGeom prst="rect">
            <a:avLst/>
          </a:prstGeom>
        </p:spPr>
        <p:txBody>
          <a:bodyPr vert="horz" wrap="square" lIns="0" tIns="0" rIns="0" bIns="0" rtlCol="0" anchor="ctr" anchorCtr="0">
            <a:noAutofit/>
          </a:bodyPr>
          <a:lstStyle/>
          <a:p>
            <a:pPr algn="l">
              <a:lnSpc>
                <a:spcPct val="110000"/>
              </a:lnSpc>
            </a:pPr>
            <a:r>
              <a:rPr lang="zh-CN" sz="1600" dirty="0" smtClean="0">
                <a:latin typeface="SourceHanSansSC-Regular" panose="020B0500000000000000" charset="-122"/>
                <a:ea typeface="SourceHanSansSC-Regular" panose="020B0500000000000000" charset="-122"/>
                <a:sym typeface="+mn-ea"/>
              </a:rPr>
              <a:t>点击即可修改文</a:t>
            </a:r>
            <a:endParaRPr lang="zh-CN" sz="1600" dirty="0" smtClean="0">
              <a:latin typeface="SourceHanSansSC-Regular" panose="020B0500000000000000" charset="-122"/>
              <a:ea typeface="SourceHanSansSC-Regular" panose="020B0500000000000000" charset="-122"/>
              <a:sym typeface="+mn-ea"/>
            </a:endParaRPr>
          </a:p>
          <a:p>
            <a:pPr algn="l">
              <a:lnSpc>
                <a:spcPct val="110000"/>
              </a:lnSpc>
            </a:pPr>
            <a:r>
              <a:rPr lang="zh-CN" sz="1600" dirty="0" smtClean="0">
                <a:solidFill>
                  <a:srgbClr val="404040"/>
                </a:solidFill>
                <a:latin typeface="OPPOSans-R" panose="00020600040101010101" charset="-122"/>
                <a:ea typeface="OPPOSans-R" panose="00020600040101010101" charset="-122"/>
                <a:sym typeface="+mn-ea"/>
              </a:rPr>
              <a:t>xxxxxxxxxxxxxxxxxxxxxxxx</a:t>
            </a:r>
            <a:endParaRPr lang="zh-CN" altLang="en-US"/>
          </a:p>
        </p:txBody>
      </p:sp>
      <p:pic>
        <p:nvPicPr>
          <p:cNvPr id="913018" name="image 13018"/>
          <p:cNvPicPr>
            <a:picLocks noChangeAspect="1"/>
          </p:cNvPicPr>
          <p:nvPr/>
        </p:nvPicPr>
        <p:blipFill>
          <a:blip r:embed="rId11"/>
          <a:srcRect/>
          <a:stretch>
            <a:fillRect/>
          </a:stretch>
        </p:blipFill>
        <p:spPr>
          <a:xfrm>
            <a:off x="4436224" y="5052568"/>
            <a:ext cx="773963" cy="773963"/>
          </a:xfrm>
          <a:prstGeom prst="rect">
            <a:avLst/>
          </a:prstGeom>
        </p:spPr>
      </p:pic>
      <p:pic>
        <p:nvPicPr>
          <p:cNvPr id="913019" name="image 13019"/>
          <p:cNvPicPr>
            <a:picLocks noChangeAspect="1"/>
          </p:cNvPicPr>
          <p:nvPr/>
        </p:nvPicPr>
        <p:blipFill>
          <a:blip r:embed="rId8"/>
          <a:srcRect/>
          <a:stretch>
            <a:fillRect/>
          </a:stretch>
        </p:blipFill>
        <p:spPr>
          <a:xfrm>
            <a:off x="4786058" y="5215318"/>
            <a:ext cx="99822" cy="177800"/>
          </a:xfrm>
          <a:prstGeom prst="rect">
            <a:avLst/>
          </a:prstGeom>
        </p:spPr>
      </p:pic>
      <p:pic>
        <p:nvPicPr>
          <p:cNvPr id="913020" name="image 13020"/>
          <p:cNvPicPr>
            <a:picLocks noChangeAspect="1"/>
          </p:cNvPicPr>
          <p:nvPr/>
        </p:nvPicPr>
        <p:blipFill>
          <a:blip r:embed="rId3"/>
          <a:srcRect/>
          <a:stretch>
            <a:fillRect/>
          </a:stretch>
        </p:blipFill>
        <p:spPr>
          <a:xfrm>
            <a:off x="8184642" y="1575562"/>
            <a:ext cx="3149600" cy="3728720"/>
          </a:xfrm>
          <a:prstGeom prst="rect">
            <a:avLst/>
          </a:prstGeom>
        </p:spPr>
      </p:pic>
      <p:pic>
        <p:nvPicPr>
          <p:cNvPr id="913021" name="image 13021"/>
          <p:cNvPicPr>
            <a:picLocks noChangeAspect="1"/>
          </p:cNvPicPr>
          <p:nvPr/>
        </p:nvPicPr>
        <p:blipFill>
          <a:blip r:embed="rId12"/>
          <a:srcRect/>
          <a:stretch>
            <a:fillRect/>
          </a:stretch>
        </p:blipFill>
        <p:spPr>
          <a:xfrm>
            <a:off x="8347329" y="1749806"/>
            <a:ext cx="2795651" cy="1905762"/>
          </a:xfrm>
          <a:prstGeom prst="rect">
            <a:avLst/>
          </a:prstGeom>
        </p:spPr>
      </p:pic>
      <p:pic>
        <p:nvPicPr>
          <p:cNvPr id="913022" name="image 13022"/>
          <p:cNvPicPr>
            <a:picLocks noChangeAspect="1"/>
          </p:cNvPicPr>
          <p:nvPr/>
        </p:nvPicPr>
        <p:blipFill>
          <a:blip r:embed="rId5"/>
          <a:srcRect/>
          <a:stretch>
            <a:fillRect/>
          </a:stretch>
        </p:blipFill>
        <p:spPr>
          <a:xfrm>
            <a:off x="8342566" y="3659568"/>
            <a:ext cx="2305812" cy="598424"/>
          </a:xfrm>
          <a:prstGeom prst="rect">
            <a:avLst/>
          </a:prstGeom>
        </p:spPr>
      </p:pic>
      <p:sp>
        <p:nvSpPr>
          <p:cNvPr id="13023" name="Object 13023"/>
          <p:cNvSpPr txBox="1"/>
          <p:nvPr/>
        </p:nvSpPr>
        <p:spPr>
          <a:xfrm>
            <a:off x="8347329" y="3702430"/>
            <a:ext cx="2273300" cy="596900"/>
          </a:xfrm>
          <a:prstGeom prst="rect">
            <a:avLst/>
          </a:prstGeom>
        </p:spPr>
        <p:txBody>
          <a:bodyPr vert="horz" wrap="square" lIns="0" tIns="0" rIns="0" bIns="0" rtlCol="0" anchor="ctr" anchorCtr="0">
            <a:noAutofit/>
          </a:bodyPr>
          <a:lstStyle/>
          <a:p>
            <a:pPr algn="l">
              <a:lnSpc>
                <a:spcPct val="125000"/>
              </a:lnSpc>
            </a:pPr>
            <a:r>
              <a:rPr lang="zh-CN" sz="2800" b="0" i="0" dirty="0" smtClean="0">
                <a:solidFill>
                  <a:srgbClr val="404040"/>
                </a:solidFill>
                <a:latin typeface="OPPOSans-B" panose="00020600040101010101" charset="-122"/>
                <a:ea typeface="OPPOSans-B" panose="00020600040101010101" charset="-122"/>
              </a:rPr>
              <a:t>03</a:t>
            </a:r>
            <a:endParaRPr lang="zh-CN" altLang="en-US"/>
          </a:p>
        </p:txBody>
      </p:sp>
      <p:pic>
        <p:nvPicPr>
          <p:cNvPr id="913024" name="image 13024"/>
          <p:cNvPicPr>
            <a:picLocks noChangeAspect="1"/>
          </p:cNvPicPr>
          <p:nvPr/>
        </p:nvPicPr>
        <p:blipFill>
          <a:blip r:embed="rId10"/>
          <a:srcRect/>
          <a:stretch>
            <a:fillRect/>
          </a:stretch>
        </p:blipFill>
        <p:spPr>
          <a:xfrm>
            <a:off x="8342566" y="4332414"/>
            <a:ext cx="2937256" cy="586105"/>
          </a:xfrm>
          <a:prstGeom prst="rect">
            <a:avLst/>
          </a:prstGeom>
        </p:spPr>
      </p:pic>
      <p:sp>
        <p:nvSpPr>
          <p:cNvPr id="13025" name="Object 13025"/>
          <p:cNvSpPr txBox="1"/>
          <p:nvPr/>
        </p:nvSpPr>
        <p:spPr>
          <a:xfrm>
            <a:off x="8347329" y="4260977"/>
            <a:ext cx="2908300" cy="584200"/>
          </a:xfrm>
          <a:prstGeom prst="rect">
            <a:avLst/>
          </a:prstGeom>
        </p:spPr>
        <p:txBody>
          <a:bodyPr vert="horz" wrap="square" lIns="0" tIns="0" rIns="0" bIns="0" rtlCol="0" anchor="ctr" anchorCtr="0">
            <a:noAutofit/>
          </a:bodyPr>
          <a:lstStyle/>
          <a:p>
            <a:pPr algn="l">
              <a:lnSpc>
                <a:spcPct val="110000"/>
              </a:lnSpc>
            </a:pPr>
            <a:r>
              <a:rPr lang="zh-CN" sz="1600" dirty="0" smtClean="0">
                <a:latin typeface="SourceHanSansSC-Regular" panose="020B0500000000000000" charset="-122"/>
                <a:ea typeface="SourceHanSansSC-Regular" panose="020B0500000000000000" charset="-122"/>
                <a:sym typeface="+mn-ea"/>
              </a:rPr>
              <a:t>点击即可修改文</a:t>
            </a:r>
            <a:endParaRPr lang="zh-CN" sz="1600" dirty="0" smtClean="0">
              <a:latin typeface="SourceHanSansSC-Regular" panose="020B0500000000000000" charset="-122"/>
              <a:ea typeface="SourceHanSansSC-Regular" panose="020B0500000000000000" charset="-122"/>
              <a:sym typeface="+mn-ea"/>
            </a:endParaRPr>
          </a:p>
          <a:p>
            <a:pPr algn="l">
              <a:lnSpc>
                <a:spcPct val="110000"/>
              </a:lnSpc>
            </a:pPr>
            <a:r>
              <a:rPr lang="zh-CN" sz="1600" dirty="0" smtClean="0">
                <a:solidFill>
                  <a:srgbClr val="404040"/>
                </a:solidFill>
                <a:latin typeface="OPPOSans-R" panose="00020600040101010101" charset="-122"/>
                <a:ea typeface="OPPOSans-R" panose="00020600040101010101" charset="-122"/>
                <a:sym typeface="+mn-ea"/>
              </a:rPr>
              <a:t>xxxxxxxxxxxxxxxxxxxxxxxx</a:t>
            </a:r>
            <a:endParaRPr lang="zh-CN" altLang="en-US"/>
          </a:p>
        </p:txBody>
      </p:sp>
      <p:pic>
        <p:nvPicPr>
          <p:cNvPr id="913026" name="image 13026"/>
          <p:cNvPicPr>
            <a:picLocks noChangeAspect="1"/>
          </p:cNvPicPr>
          <p:nvPr/>
        </p:nvPicPr>
        <p:blipFill>
          <a:blip r:embed="rId7"/>
          <a:srcRect/>
          <a:stretch>
            <a:fillRect/>
          </a:stretch>
        </p:blipFill>
        <p:spPr>
          <a:xfrm>
            <a:off x="8099666" y="5052568"/>
            <a:ext cx="773963" cy="773963"/>
          </a:xfrm>
          <a:prstGeom prst="rect">
            <a:avLst/>
          </a:prstGeom>
        </p:spPr>
      </p:pic>
      <p:pic>
        <p:nvPicPr>
          <p:cNvPr id="913027" name="image 13027"/>
          <p:cNvPicPr>
            <a:picLocks noChangeAspect="1"/>
          </p:cNvPicPr>
          <p:nvPr/>
        </p:nvPicPr>
        <p:blipFill>
          <a:blip r:embed="rId8"/>
          <a:srcRect/>
          <a:stretch>
            <a:fillRect/>
          </a:stretch>
        </p:blipFill>
        <p:spPr>
          <a:xfrm>
            <a:off x="8449500" y="5215318"/>
            <a:ext cx="99822" cy="17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401" name="image 1401"/>
          <p:cNvPicPr>
            <a:picLocks noChangeAspect="1"/>
          </p:cNvPicPr>
          <p:nvPr/>
        </p:nvPicPr>
        <p:blipFill>
          <a:blip r:embed="rId1"/>
          <a:srcRect/>
          <a:stretch>
            <a:fillRect/>
          </a:stretch>
        </p:blipFill>
        <p:spPr>
          <a:xfrm>
            <a:off x="0" y="0"/>
            <a:ext cx="12192000" cy="5593715"/>
          </a:xfrm>
          <a:prstGeom prst="rect">
            <a:avLst/>
          </a:prstGeom>
        </p:spPr>
      </p:pic>
      <p:pic>
        <p:nvPicPr>
          <p:cNvPr id="91402" name="image 1402"/>
          <p:cNvPicPr>
            <a:picLocks noChangeAspect="1"/>
          </p:cNvPicPr>
          <p:nvPr/>
        </p:nvPicPr>
        <p:blipFill>
          <a:blip r:embed="rId2"/>
          <a:srcRect/>
          <a:stretch>
            <a:fillRect/>
          </a:stretch>
        </p:blipFill>
        <p:spPr>
          <a:xfrm>
            <a:off x="0" y="0"/>
            <a:ext cx="12192000" cy="5593715"/>
          </a:xfrm>
          <a:prstGeom prst="rect">
            <a:avLst/>
          </a:prstGeom>
        </p:spPr>
      </p:pic>
      <p:pic>
        <p:nvPicPr>
          <p:cNvPr id="91403" name="image 1403"/>
          <p:cNvPicPr>
            <a:picLocks noChangeAspect="1"/>
          </p:cNvPicPr>
          <p:nvPr/>
        </p:nvPicPr>
        <p:blipFill>
          <a:blip r:embed="rId3"/>
          <a:srcRect/>
          <a:stretch>
            <a:fillRect/>
          </a:stretch>
        </p:blipFill>
        <p:spPr>
          <a:xfrm>
            <a:off x="894969" y="1979295"/>
            <a:ext cx="5389880" cy="2475230"/>
          </a:xfrm>
          <a:prstGeom prst="rect">
            <a:avLst/>
          </a:prstGeom>
        </p:spPr>
      </p:pic>
      <p:pic>
        <p:nvPicPr>
          <p:cNvPr id="91404" name="image 1404"/>
          <p:cNvPicPr>
            <a:picLocks noChangeAspect="1"/>
          </p:cNvPicPr>
          <p:nvPr/>
        </p:nvPicPr>
        <p:blipFill>
          <a:blip r:embed="rId4"/>
          <a:srcRect/>
          <a:stretch>
            <a:fillRect/>
          </a:stretch>
        </p:blipFill>
        <p:spPr>
          <a:xfrm>
            <a:off x="1134173" y="2421699"/>
            <a:ext cx="4680966" cy="1117473"/>
          </a:xfrm>
          <a:prstGeom prst="rect">
            <a:avLst/>
          </a:prstGeom>
        </p:spPr>
      </p:pic>
      <p:sp>
        <p:nvSpPr>
          <p:cNvPr id="1405" name="Object 1405"/>
          <p:cNvSpPr txBox="1"/>
          <p:nvPr/>
        </p:nvSpPr>
        <p:spPr>
          <a:xfrm>
            <a:off x="1138936" y="2426462"/>
            <a:ext cx="4648200" cy="1117600"/>
          </a:xfrm>
          <a:prstGeom prst="rect">
            <a:avLst/>
          </a:prstGeom>
        </p:spPr>
        <p:txBody>
          <a:bodyPr vert="horz" wrap="square" lIns="0" tIns="0" rIns="0" bIns="0" rtlCol="0" anchor="ctr" anchorCtr="0">
            <a:noAutofit/>
          </a:bodyPr>
          <a:lstStyle/>
          <a:p>
            <a:pPr algn="ctr">
              <a:lnSpc>
                <a:spcPct val="100000"/>
              </a:lnSpc>
            </a:pPr>
            <a:r>
              <a:rPr lang="zh-CN" sz="7200" b="0" i="0" dirty="0" smtClean="0">
                <a:solidFill>
                  <a:srgbClr val="FFFFFF"/>
                </a:solidFill>
                <a:latin typeface="OPPOSans-B" panose="00020600040101010101" charset="-122"/>
                <a:ea typeface="OPPOSans-B" panose="00020600040101010101" charset="-122"/>
              </a:rPr>
              <a:t>研究方法</a:t>
            </a:r>
            <a:endParaRPr lang="zh-CN" altLang="en-US"/>
          </a:p>
        </p:txBody>
      </p:sp>
      <p:pic>
        <p:nvPicPr>
          <p:cNvPr id="91406" name="image 1406"/>
          <p:cNvPicPr>
            <a:picLocks noChangeAspect="1"/>
          </p:cNvPicPr>
          <p:nvPr/>
        </p:nvPicPr>
        <p:blipFill>
          <a:blip r:embed="rId5"/>
          <a:srcRect/>
          <a:stretch>
            <a:fillRect/>
          </a:stretch>
        </p:blipFill>
        <p:spPr>
          <a:xfrm>
            <a:off x="1704848" y="3604514"/>
            <a:ext cx="1022350" cy="263906"/>
          </a:xfrm>
          <a:prstGeom prst="rect">
            <a:avLst/>
          </a:prstGeom>
        </p:spPr>
      </p:pic>
      <p:sp>
        <p:nvSpPr>
          <p:cNvPr id="1407" name="Object 1407"/>
          <p:cNvSpPr txBox="1"/>
          <p:nvPr/>
        </p:nvSpPr>
        <p:spPr>
          <a:xfrm>
            <a:off x="1704848"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研究方法</a:t>
            </a:r>
            <a:endParaRPr lang="zh-CN" altLang="en-US"/>
          </a:p>
        </p:txBody>
      </p:sp>
      <p:pic>
        <p:nvPicPr>
          <p:cNvPr id="91408" name="image 1408"/>
          <p:cNvPicPr>
            <a:picLocks noChangeAspect="1"/>
          </p:cNvPicPr>
          <p:nvPr/>
        </p:nvPicPr>
        <p:blipFill>
          <a:blip r:embed="rId5"/>
          <a:srcRect/>
          <a:stretch>
            <a:fillRect/>
          </a:stretch>
        </p:blipFill>
        <p:spPr>
          <a:xfrm>
            <a:off x="2950591" y="3604514"/>
            <a:ext cx="1022350" cy="263906"/>
          </a:xfrm>
          <a:prstGeom prst="rect">
            <a:avLst/>
          </a:prstGeom>
        </p:spPr>
      </p:pic>
      <p:sp>
        <p:nvSpPr>
          <p:cNvPr id="1409" name="Object 1409"/>
          <p:cNvSpPr txBox="1"/>
          <p:nvPr/>
        </p:nvSpPr>
        <p:spPr>
          <a:xfrm>
            <a:off x="2950591"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选题目的</a:t>
            </a:r>
            <a:endParaRPr lang="zh-CN" altLang="en-US"/>
          </a:p>
        </p:txBody>
      </p:sp>
      <p:pic>
        <p:nvPicPr>
          <p:cNvPr id="914010" name="image 14010"/>
          <p:cNvPicPr>
            <a:picLocks noChangeAspect="1"/>
          </p:cNvPicPr>
          <p:nvPr/>
        </p:nvPicPr>
        <p:blipFill>
          <a:blip r:embed="rId5"/>
          <a:srcRect/>
          <a:stretch>
            <a:fillRect/>
          </a:stretch>
        </p:blipFill>
        <p:spPr>
          <a:xfrm>
            <a:off x="4196334" y="3604514"/>
            <a:ext cx="1022350" cy="263906"/>
          </a:xfrm>
          <a:prstGeom prst="rect">
            <a:avLst/>
          </a:prstGeom>
        </p:spPr>
      </p:pic>
      <p:sp>
        <p:nvSpPr>
          <p:cNvPr id="14011" name="Object 14011"/>
          <p:cNvSpPr txBox="1"/>
          <p:nvPr/>
        </p:nvSpPr>
        <p:spPr>
          <a:xfrm>
            <a:off x="4196334"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选题意义</a:t>
            </a:r>
            <a:endParaRPr lang="zh-CN" altLang="en-US"/>
          </a:p>
        </p:txBody>
      </p:sp>
      <p:pic>
        <p:nvPicPr>
          <p:cNvPr id="914012" name="image 14012"/>
          <p:cNvPicPr>
            <a:picLocks noChangeAspect="1"/>
          </p:cNvPicPr>
          <p:nvPr/>
        </p:nvPicPr>
        <p:blipFill>
          <a:blip r:embed="rId6"/>
          <a:srcRect/>
          <a:stretch>
            <a:fillRect/>
          </a:stretch>
        </p:blipFill>
        <p:spPr>
          <a:xfrm>
            <a:off x="1387538" y="1710626"/>
            <a:ext cx="1057529" cy="563499"/>
          </a:xfrm>
          <a:prstGeom prst="rect">
            <a:avLst/>
          </a:prstGeom>
        </p:spPr>
      </p:pic>
      <p:sp>
        <p:nvSpPr>
          <p:cNvPr id="14013" name="Object 14013"/>
          <p:cNvSpPr txBox="1"/>
          <p:nvPr/>
        </p:nvSpPr>
        <p:spPr>
          <a:xfrm>
            <a:off x="1392301" y="1715389"/>
            <a:ext cx="1028700" cy="558800"/>
          </a:xfrm>
          <a:prstGeom prst="rect">
            <a:avLst/>
          </a:prstGeom>
        </p:spPr>
        <p:txBody>
          <a:bodyPr vert="horz" wrap="square" lIns="0" tIns="0" rIns="0" bIns="0" rtlCol="0" anchor="ctr" anchorCtr="0">
            <a:noAutofit/>
          </a:bodyPr>
          <a:lstStyle/>
          <a:p>
            <a:pPr algn="ctr">
              <a:lnSpc>
                <a:spcPct val="100000"/>
              </a:lnSpc>
            </a:pPr>
            <a:r>
              <a:rPr lang="zh-CN" sz="3600" b="0" i="0" dirty="0" smtClean="0">
                <a:solidFill>
                  <a:srgbClr val="FFFFFF"/>
                </a:solidFill>
                <a:latin typeface="OPPOSans-R" panose="00020600040101010101" charset="-122"/>
                <a:ea typeface="OPPOSans-R" panose="00020600040101010101" charset="-122"/>
              </a:rPr>
              <a:t>03</a:t>
            </a:r>
            <a:endParaRPr lang="zh-CN" altLang="en-US"/>
          </a:p>
        </p:txBody>
      </p:sp>
      <p:pic>
        <p:nvPicPr>
          <p:cNvPr id="914014" name="image 14014"/>
          <p:cNvPicPr>
            <a:picLocks noChangeAspect="1"/>
          </p:cNvPicPr>
          <p:nvPr/>
        </p:nvPicPr>
        <p:blipFill>
          <a:blip r:embed="rId7"/>
          <a:srcRect/>
          <a:stretch>
            <a:fillRect/>
          </a:stretch>
        </p:blipFill>
        <p:spPr>
          <a:xfrm>
            <a:off x="8908846" y="64706"/>
            <a:ext cx="3213100" cy="86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501" name="image 1501"/>
          <p:cNvPicPr>
            <a:picLocks noChangeAspect="1"/>
          </p:cNvPicPr>
          <p:nvPr/>
        </p:nvPicPr>
        <p:blipFill>
          <a:blip r:embed="rId1"/>
          <a:srcRect/>
          <a:stretch>
            <a:fillRect/>
          </a:stretch>
        </p:blipFill>
        <p:spPr>
          <a:xfrm>
            <a:off x="0" y="474984"/>
            <a:ext cx="12149879" cy="599394"/>
          </a:xfrm>
          <a:prstGeom prst="rect">
            <a:avLst/>
          </a:prstGeom>
        </p:spPr>
      </p:pic>
      <p:pic>
        <p:nvPicPr>
          <p:cNvPr id="91502" name="image 1502"/>
          <p:cNvPicPr>
            <a:picLocks noChangeAspect="1"/>
          </p:cNvPicPr>
          <p:nvPr/>
        </p:nvPicPr>
        <p:blipFill>
          <a:blip r:embed="rId2"/>
          <a:srcRect/>
          <a:stretch>
            <a:fillRect/>
          </a:stretch>
        </p:blipFill>
        <p:spPr>
          <a:xfrm>
            <a:off x="300037" y="382206"/>
            <a:ext cx="1445768" cy="440436"/>
          </a:xfrm>
          <a:prstGeom prst="rect">
            <a:avLst/>
          </a:prstGeom>
        </p:spPr>
      </p:pic>
      <p:sp>
        <p:nvSpPr>
          <p:cNvPr id="1503" name="Object 1503"/>
          <p:cNvSpPr txBox="1"/>
          <p:nvPr/>
        </p:nvSpPr>
        <p:spPr>
          <a:xfrm>
            <a:off x="300037" y="558781"/>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研究方法</a:t>
            </a:r>
            <a:endParaRPr lang="zh-CN" altLang="en-US"/>
          </a:p>
        </p:txBody>
      </p:sp>
      <p:pic>
        <p:nvPicPr>
          <p:cNvPr id="91504" name="image 1504"/>
          <p:cNvPicPr>
            <a:picLocks noChangeAspect="1"/>
          </p:cNvPicPr>
          <p:nvPr/>
        </p:nvPicPr>
        <p:blipFill>
          <a:blip r:embed="rId3"/>
          <a:srcRect/>
          <a:stretch>
            <a:fillRect/>
          </a:stretch>
        </p:blipFill>
        <p:spPr>
          <a:xfrm>
            <a:off x="3440684" y="1768406"/>
            <a:ext cx="7216521" cy="1826387"/>
          </a:xfrm>
          <a:prstGeom prst="rect">
            <a:avLst/>
          </a:prstGeom>
        </p:spPr>
      </p:pic>
      <p:pic>
        <p:nvPicPr>
          <p:cNvPr id="91505" name="image 1505"/>
          <p:cNvPicPr>
            <a:picLocks noChangeAspect="1"/>
          </p:cNvPicPr>
          <p:nvPr/>
        </p:nvPicPr>
        <p:blipFill>
          <a:blip r:embed="rId4"/>
          <a:srcRect/>
          <a:stretch>
            <a:fillRect/>
          </a:stretch>
        </p:blipFill>
        <p:spPr>
          <a:xfrm>
            <a:off x="1534795" y="1768406"/>
            <a:ext cx="2326894" cy="1826387"/>
          </a:xfrm>
          <a:prstGeom prst="rect">
            <a:avLst/>
          </a:prstGeom>
        </p:spPr>
      </p:pic>
      <p:pic>
        <p:nvPicPr>
          <p:cNvPr id="91506" name="image 1506"/>
          <p:cNvPicPr>
            <a:picLocks noChangeAspect="1"/>
          </p:cNvPicPr>
          <p:nvPr/>
        </p:nvPicPr>
        <p:blipFill>
          <a:blip r:embed="rId3"/>
          <a:srcRect/>
          <a:stretch>
            <a:fillRect/>
          </a:stretch>
        </p:blipFill>
        <p:spPr>
          <a:xfrm>
            <a:off x="3440684" y="3866192"/>
            <a:ext cx="7216521" cy="1826387"/>
          </a:xfrm>
          <a:prstGeom prst="rect">
            <a:avLst/>
          </a:prstGeom>
        </p:spPr>
      </p:pic>
      <p:pic>
        <p:nvPicPr>
          <p:cNvPr id="91507" name="image 1507"/>
          <p:cNvPicPr>
            <a:picLocks noChangeAspect="1"/>
          </p:cNvPicPr>
          <p:nvPr/>
        </p:nvPicPr>
        <p:blipFill>
          <a:blip r:embed="rId5"/>
          <a:srcRect/>
          <a:stretch>
            <a:fillRect/>
          </a:stretch>
        </p:blipFill>
        <p:spPr>
          <a:xfrm>
            <a:off x="1534795" y="3866192"/>
            <a:ext cx="2326894" cy="1826387"/>
          </a:xfrm>
          <a:prstGeom prst="rect">
            <a:avLst/>
          </a:prstGeom>
        </p:spPr>
      </p:pic>
      <p:pic>
        <p:nvPicPr>
          <p:cNvPr id="91508" name="image 1508"/>
          <p:cNvPicPr>
            <a:picLocks noChangeAspect="1"/>
          </p:cNvPicPr>
          <p:nvPr/>
        </p:nvPicPr>
        <p:blipFill>
          <a:blip r:embed="rId6"/>
          <a:srcRect/>
          <a:stretch>
            <a:fillRect/>
          </a:stretch>
        </p:blipFill>
        <p:spPr>
          <a:xfrm>
            <a:off x="1854263" y="2451476"/>
            <a:ext cx="1687957" cy="384048"/>
          </a:xfrm>
          <a:prstGeom prst="rect">
            <a:avLst/>
          </a:prstGeom>
        </p:spPr>
      </p:pic>
      <p:sp>
        <p:nvSpPr>
          <p:cNvPr id="1509" name="Object 1509"/>
          <p:cNvSpPr txBox="1"/>
          <p:nvPr/>
        </p:nvSpPr>
        <p:spPr>
          <a:xfrm>
            <a:off x="1859026" y="2456238"/>
            <a:ext cx="1663700" cy="381000"/>
          </a:xfrm>
          <a:prstGeom prst="rect">
            <a:avLst/>
          </a:prstGeom>
        </p:spPr>
        <p:txBody>
          <a:bodyPr vert="horz" wrap="square" lIns="0" tIns="0" rIns="0" bIns="0" rtlCol="0" anchor="ctr" anchorCtr="0">
            <a:noAutofit/>
          </a:bodyPr>
          <a:lstStyle/>
          <a:p>
            <a:pPr algn="ctr">
              <a:lnSpc>
                <a:spcPct val="115000"/>
              </a:lnSpc>
            </a:pPr>
            <a:r>
              <a:rPr lang="zh-CN" sz="2000" b="0" i="0" dirty="0" smtClean="0">
                <a:solidFill>
                  <a:srgbClr val="FFFFFF"/>
                </a:solidFill>
                <a:latin typeface="OPPOSans-B" panose="00020600040101010101" charset="-122"/>
                <a:ea typeface="OPPOSans-B" panose="00020600040101010101" charset="-122"/>
              </a:rPr>
              <a:t>文献分析法</a:t>
            </a:r>
            <a:endParaRPr lang="zh-CN" altLang="en-US"/>
          </a:p>
        </p:txBody>
      </p:sp>
      <p:pic>
        <p:nvPicPr>
          <p:cNvPr id="915010" name="image 15010"/>
          <p:cNvPicPr>
            <a:picLocks noChangeAspect="1"/>
          </p:cNvPicPr>
          <p:nvPr/>
        </p:nvPicPr>
        <p:blipFill>
          <a:blip r:embed="rId6"/>
          <a:srcRect/>
          <a:stretch>
            <a:fillRect/>
          </a:stretch>
        </p:blipFill>
        <p:spPr>
          <a:xfrm>
            <a:off x="1854263" y="4549262"/>
            <a:ext cx="1687957" cy="384048"/>
          </a:xfrm>
          <a:prstGeom prst="rect">
            <a:avLst/>
          </a:prstGeom>
        </p:spPr>
      </p:pic>
      <p:sp>
        <p:nvSpPr>
          <p:cNvPr id="15011" name="Object 15011"/>
          <p:cNvSpPr txBox="1"/>
          <p:nvPr/>
        </p:nvSpPr>
        <p:spPr>
          <a:xfrm>
            <a:off x="1859026" y="4554024"/>
            <a:ext cx="1663700" cy="381000"/>
          </a:xfrm>
          <a:prstGeom prst="rect">
            <a:avLst/>
          </a:prstGeom>
        </p:spPr>
        <p:txBody>
          <a:bodyPr vert="horz" wrap="square" lIns="0" tIns="0" rIns="0" bIns="0" rtlCol="0" anchor="ctr" anchorCtr="0">
            <a:noAutofit/>
          </a:bodyPr>
          <a:lstStyle/>
          <a:p>
            <a:pPr algn="ctr">
              <a:lnSpc>
                <a:spcPct val="115000"/>
              </a:lnSpc>
            </a:pPr>
            <a:r>
              <a:rPr lang="zh-CN" sz="2000" b="0" i="0" dirty="0" smtClean="0">
                <a:solidFill>
                  <a:srgbClr val="FFFFFF"/>
                </a:solidFill>
                <a:latin typeface="OPPOSans-B" panose="00020600040101010101" charset="-122"/>
                <a:ea typeface="OPPOSans-B" panose="00020600040101010101" charset="-122"/>
              </a:rPr>
              <a:t>定性分析法</a:t>
            </a:r>
            <a:endParaRPr lang="zh-CN" altLang="en-US"/>
          </a:p>
        </p:txBody>
      </p:sp>
      <p:grpSp>
        <p:nvGrpSpPr>
          <p:cNvPr id="15012" name="组合 15012"/>
          <p:cNvGrpSpPr/>
          <p:nvPr/>
        </p:nvGrpSpPr>
        <p:grpSpPr>
          <a:xfrm>
            <a:off x="2629281" y="2866067"/>
            <a:ext cx="138176" cy="50800"/>
            <a:chOff x="2629281" y="2866067"/>
            <a:chExt cx="138176" cy="50800"/>
          </a:xfrm>
        </p:grpSpPr>
        <p:sp>
          <p:nvSpPr>
            <p:cNvPr id="15013" name="Object 15013"/>
            <p:cNvSpPr txBox="1"/>
            <p:nvPr/>
          </p:nvSpPr>
          <p:spPr>
            <a:xfrm>
              <a:off x="2626106" y="2862892"/>
              <a:ext cx="57150" cy="57150"/>
            </a:xfrm>
            <a:prstGeom prst="rect">
              <a:avLst/>
            </a:prstGeom>
            <a:blipFill dpi="0" rotWithShape="1">
              <a:blip r:embed="rId7"/>
              <a:srcRect/>
              <a:stretch>
                <a:fillRect/>
              </a:stretch>
            </a:blipFill>
          </p:spPr>
          <p:txBody>
            <a:bodyPr wrap="square" lIns="0" tIns="0" rIns="0" bIns="0" rtlCol="0" anchorCtr="0">
              <a:noAutofit/>
            </a:bodyPr>
            <a:lstStyle/>
            <a:p/>
          </p:txBody>
        </p:sp>
        <p:sp>
          <p:nvSpPr>
            <p:cNvPr id="15014" name="Object 15014"/>
            <p:cNvSpPr txBox="1"/>
            <p:nvPr/>
          </p:nvSpPr>
          <p:spPr>
            <a:xfrm>
              <a:off x="2713482" y="2862892"/>
              <a:ext cx="57150" cy="57150"/>
            </a:xfrm>
            <a:prstGeom prst="rect">
              <a:avLst/>
            </a:prstGeom>
            <a:blipFill dpi="0" rotWithShape="1">
              <a:blip r:embed="rId8"/>
              <a:srcRect/>
              <a:stretch>
                <a:fillRect/>
              </a:stretch>
            </a:blipFill>
          </p:spPr>
          <p:txBody>
            <a:bodyPr wrap="square" lIns="0" tIns="0" rIns="0" bIns="0" rtlCol="0" anchorCtr="0">
              <a:noAutofit/>
            </a:bodyPr>
            <a:lstStyle/>
            <a:p/>
          </p:txBody>
        </p:sp>
      </p:grpSp>
      <p:pic>
        <p:nvPicPr>
          <p:cNvPr id="915015" name="image 15015"/>
          <p:cNvPicPr>
            <a:picLocks noChangeAspect="1"/>
          </p:cNvPicPr>
          <p:nvPr/>
        </p:nvPicPr>
        <p:blipFill>
          <a:blip r:embed="rId7"/>
          <a:srcRect/>
          <a:stretch>
            <a:fillRect/>
          </a:stretch>
        </p:blipFill>
        <p:spPr>
          <a:xfrm>
            <a:off x="2626106" y="4970330"/>
            <a:ext cx="57150" cy="57150"/>
          </a:xfrm>
          <a:prstGeom prst="rect">
            <a:avLst/>
          </a:prstGeom>
        </p:spPr>
      </p:pic>
      <p:pic>
        <p:nvPicPr>
          <p:cNvPr id="915016" name="image 15016"/>
          <p:cNvPicPr>
            <a:picLocks noChangeAspect="1"/>
          </p:cNvPicPr>
          <p:nvPr/>
        </p:nvPicPr>
        <p:blipFill>
          <a:blip r:embed="rId8"/>
          <a:srcRect/>
          <a:stretch>
            <a:fillRect/>
          </a:stretch>
        </p:blipFill>
        <p:spPr>
          <a:xfrm>
            <a:off x="2626106" y="4970330"/>
            <a:ext cx="57150" cy="57150"/>
          </a:xfrm>
          <a:prstGeom prst="rect">
            <a:avLst/>
          </a:prstGeom>
        </p:spPr>
      </p:pic>
      <p:pic>
        <p:nvPicPr>
          <p:cNvPr id="915017" name="image 15017"/>
          <p:cNvPicPr>
            <a:picLocks noChangeAspect="1"/>
          </p:cNvPicPr>
          <p:nvPr/>
        </p:nvPicPr>
        <p:blipFill>
          <a:blip r:embed="rId7"/>
          <a:srcRect/>
          <a:stretch>
            <a:fillRect/>
          </a:stretch>
        </p:blipFill>
        <p:spPr>
          <a:xfrm>
            <a:off x="2713355" y="4970330"/>
            <a:ext cx="57150" cy="57150"/>
          </a:xfrm>
          <a:prstGeom prst="rect">
            <a:avLst/>
          </a:prstGeom>
        </p:spPr>
      </p:pic>
      <p:pic>
        <p:nvPicPr>
          <p:cNvPr id="915018" name="image 15018"/>
          <p:cNvPicPr>
            <a:picLocks noChangeAspect="1"/>
          </p:cNvPicPr>
          <p:nvPr/>
        </p:nvPicPr>
        <p:blipFill>
          <a:blip r:embed="rId9"/>
          <a:srcRect/>
          <a:stretch>
            <a:fillRect/>
          </a:stretch>
        </p:blipFill>
        <p:spPr>
          <a:xfrm>
            <a:off x="4098861" y="2314316"/>
            <a:ext cx="5223129" cy="658241"/>
          </a:xfrm>
          <a:prstGeom prst="rect">
            <a:avLst/>
          </a:prstGeom>
        </p:spPr>
      </p:pic>
      <p:sp>
        <p:nvSpPr>
          <p:cNvPr id="15019" name="Object 15019"/>
          <p:cNvSpPr txBox="1"/>
          <p:nvPr/>
        </p:nvSpPr>
        <p:spPr>
          <a:xfrm>
            <a:off x="4103624" y="2319078"/>
            <a:ext cx="5194300" cy="6604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通过书籍、网络等方式搜集、鉴别有关文献、新闻、大数据内容等</a:t>
            </a:r>
            <a:endParaRPr lang="zh-CN" altLang="en-US"/>
          </a:p>
        </p:txBody>
      </p:sp>
      <p:pic>
        <p:nvPicPr>
          <p:cNvPr id="915020" name="image 15020"/>
          <p:cNvPicPr>
            <a:picLocks noChangeAspect="1"/>
          </p:cNvPicPr>
          <p:nvPr/>
        </p:nvPicPr>
        <p:blipFill>
          <a:blip r:embed="rId9"/>
          <a:srcRect/>
          <a:stretch>
            <a:fillRect/>
          </a:stretch>
        </p:blipFill>
        <p:spPr>
          <a:xfrm>
            <a:off x="4098861" y="4412102"/>
            <a:ext cx="5223129" cy="658241"/>
          </a:xfrm>
          <a:prstGeom prst="rect">
            <a:avLst/>
          </a:prstGeom>
        </p:spPr>
      </p:pic>
      <p:sp>
        <p:nvSpPr>
          <p:cNvPr id="15021" name="Object 15021"/>
          <p:cNvSpPr txBox="1"/>
          <p:nvPr/>
        </p:nvSpPr>
        <p:spPr>
          <a:xfrm>
            <a:off x="4103624" y="4416864"/>
            <a:ext cx="5194300" cy="6604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通过对</a:t>
            </a:r>
            <a:r>
              <a:rPr lang="en-US" altLang="zh-CN" sz="1800" b="0" i="0" dirty="0" smtClean="0">
                <a:solidFill>
                  <a:srgbClr val="404040"/>
                </a:solidFill>
                <a:latin typeface="OPPOSans-R" panose="00020600040101010101" charset="-122"/>
                <a:ea typeface="OPPOSans-R" panose="00020600040101010101" charset="-122"/>
              </a:rPr>
              <a:t>xxxx</a:t>
            </a:r>
            <a:r>
              <a:rPr lang="zh-CN" sz="1800" b="0" i="0" dirty="0" smtClean="0">
                <a:solidFill>
                  <a:srgbClr val="404040"/>
                </a:solidFill>
                <a:latin typeface="OPPOSans-R" panose="00020600040101010101" charset="-122"/>
                <a:ea typeface="OPPOSans-R" panose="00020600040101010101" charset="-122"/>
              </a:rPr>
              <a:t>的定义、内涵及特征等方面进行演绎推理以及归纳，揭示其内在规律</a:t>
            </a:r>
            <a:endParaRPr lang="zh-CN" altLang="en-US"/>
          </a:p>
        </p:txBody>
      </p:sp>
      <p:pic>
        <p:nvPicPr>
          <p:cNvPr id="915022" name="image 15022"/>
          <p:cNvPicPr>
            <a:picLocks noChangeAspect="1"/>
          </p:cNvPicPr>
          <p:nvPr/>
        </p:nvPicPr>
        <p:blipFill>
          <a:blip r:embed="rId10"/>
          <a:srcRect/>
          <a:stretch>
            <a:fillRect/>
          </a:stretch>
        </p:blipFill>
        <p:spPr>
          <a:xfrm>
            <a:off x="9023731" y="6063048"/>
            <a:ext cx="3006042" cy="6649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601" name="image 1601"/>
          <p:cNvPicPr>
            <a:picLocks noChangeAspect="1"/>
          </p:cNvPicPr>
          <p:nvPr/>
        </p:nvPicPr>
        <p:blipFill>
          <a:blip r:embed="rId1"/>
          <a:srcRect/>
          <a:stretch>
            <a:fillRect/>
          </a:stretch>
        </p:blipFill>
        <p:spPr>
          <a:xfrm>
            <a:off x="0" y="0"/>
            <a:ext cx="12192000" cy="5593715"/>
          </a:xfrm>
          <a:prstGeom prst="rect">
            <a:avLst/>
          </a:prstGeom>
        </p:spPr>
      </p:pic>
      <p:pic>
        <p:nvPicPr>
          <p:cNvPr id="91602" name="image 1602"/>
          <p:cNvPicPr>
            <a:picLocks noChangeAspect="1"/>
          </p:cNvPicPr>
          <p:nvPr/>
        </p:nvPicPr>
        <p:blipFill>
          <a:blip r:embed="rId2"/>
          <a:srcRect/>
          <a:stretch>
            <a:fillRect/>
          </a:stretch>
        </p:blipFill>
        <p:spPr>
          <a:xfrm>
            <a:off x="0" y="0"/>
            <a:ext cx="12192000" cy="5593715"/>
          </a:xfrm>
          <a:prstGeom prst="rect">
            <a:avLst/>
          </a:prstGeom>
        </p:spPr>
      </p:pic>
      <p:pic>
        <p:nvPicPr>
          <p:cNvPr id="91603" name="image 1603"/>
          <p:cNvPicPr>
            <a:picLocks noChangeAspect="1"/>
          </p:cNvPicPr>
          <p:nvPr/>
        </p:nvPicPr>
        <p:blipFill>
          <a:blip r:embed="rId3"/>
          <a:srcRect/>
          <a:stretch>
            <a:fillRect/>
          </a:stretch>
        </p:blipFill>
        <p:spPr>
          <a:xfrm>
            <a:off x="894969" y="1979295"/>
            <a:ext cx="5389880" cy="2475230"/>
          </a:xfrm>
          <a:prstGeom prst="rect">
            <a:avLst/>
          </a:prstGeom>
        </p:spPr>
      </p:pic>
      <p:pic>
        <p:nvPicPr>
          <p:cNvPr id="91604" name="image 1604"/>
          <p:cNvPicPr>
            <a:picLocks noChangeAspect="1"/>
          </p:cNvPicPr>
          <p:nvPr/>
        </p:nvPicPr>
        <p:blipFill>
          <a:blip r:embed="rId4"/>
          <a:srcRect/>
          <a:stretch>
            <a:fillRect/>
          </a:stretch>
        </p:blipFill>
        <p:spPr>
          <a:xfrm>
            <a:off x="1134173" y="2421699"/>
            <a:ext cx="4680966" cy="1117473"/>
          </a:xfrm>
          <a:prstGeom prst="rect">
            <a:avLst/>
          </a:prstGeom>
        </p:spPr>
      </p:pic>
      <p:sp>
        <p:nvSpPr>
          <p:cNvPr id="1605" name="Object 1605"/>
          <p:cNvSpPr txBox="1"/>
          <p:nvPr/>
        </p:nvSpPr>
        <p:spPr>
          <a:xfrm>
            <a:off x="1138936" y="2426462"/>
            <a:ext cx="4648200" cy="1117600"/>
          </a:xfrm>
          <a:prstGeom prst="rect">
            <a:avLst/>
          </a:prstGeom>
        </p:spPr>
        <p:txBody>
          <a:bodyPr vert="horz" wrap="square" lIns="0" tIns="0" rIns="0" bIns="0" rtlCol="0" anchor="ctr" anchorCtr="0">
            <a:noAutofit/>
          </a:bodyPr>
          <a:lstStyle/>
          <a:p>
            <a:pPr algn="ctr">
              <a:lnSpc>
                <a:spcPct val="100000"/>
              </a:lnSpc>
            </a:pPr>
            <a:r>
              <a:rPr lang="zh-CN" sz="7200" b="0" i="0" dirty="0" smtClean="0">
                <a:solidFill>
                  <a:srgbClr val="FFFFFF"/>
                </a:solidFill>
                <a:latin typeface="OPPOSans-B" panose="00020600040101010101" charset="-122"/>
                <a:ea typeface="OPPOSans-B" panose="00020600040101010101" charset="-122"/>
              </a:rPr>
              <a:t>参考文献</a:t>
            </a:r>
            <a:endParaRPr lang="zh-CN" altLang="en-US"/>
          </a:p>
        </p:txBody>
      </p:sp>
      <p:pic>
        <p:nvPicPr>
          <p:cNvPr id="91606" name="image 1606"/>
          <p:cNvPicPr>
            <a:picLocks noChangeAspect="1"/>
          </p:cNvPicPr>
          <p:nvPr/>
        </p:nvPicPr>
        <p:blipFill>
          <a:blip r:embed="rId5"/>
          <a:srcRect/>
          <a:stretch>
            <a:fillRect/>
          </a:stretch>
        </p:blipFill>
        <p:spPr>
          <a:xfrm>
            <a:off x="1704848" y="3604514"/>
            <a:ext cx="1022350" cy="263906"/>
          </a:xfrm>
          <a:prstGeom prst="rect">
            <a:avLst/>
          </a:prstGeom>
        </p:spPr>
      </p:pic>
      <p:sp>
        <p:nvSpPr>
          <p:cNvPr id="1607" name="Object 1607"/>
          <p:cNvSpPr txBox="1"/>
          <p:nvPr/>
        </p:nvSpPr>
        <p:spPr>
          <a:xfrm>
            <a:off x="1704848"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研究方法</a:t>
            </a:r>
            <a:endParaRPr lang="zh-CN" altLang="en-US"/>
          </a:p>
        </p:txBody>
      </p:sp>
      <p:pic>
        <p:nvPicPr>
          <p:cNvPr id="91608" name="image 1608"/>
          <p:cNvPicPr>
            <a:picLocks noChangeAspect="1"/>
          </p:cNvPicPr>
          <p:nvPr/>
        </p:nvPicPr>
        <p:blipFill>
          <a:blip r:embed="rId5"/>
          <a:srcRect/>
          <a:stretch>
            <a:fillRect/>
          </a:stretch>
        </p:blipFill>
        <p:spPr>
          <a:xfrm>
            <a:off x="2950591" y="3604514"/>
            <a:ext cx="1022350" cy="263906"/>
          </a:xfrm>
          <a:prstGeom prst="rect">
            <a:avLst/>
          </a:prstGeom>
        </p:spPr>
      </p:pic>
      <p:sp>
        <p:nvSpPr>
          <p:cNvPr id="1609" name="Object 1609"/>
          <p:cNvSpPr txBox="1"/>
          <p:nvPr/>
        </p:nvSpPr>
        <p:spPr>
          <a:xfrm>
            <a:off x="2950591"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选题目的</a:t>
            </a:r>
            <a:endParaRPr lang="zh-CN" altLang="en-US"/>
          </a:p>
        </p:txBody>
      </p:sp>
      <p:pic>
        <p:nvPicPr>
          <p:cNvPr id="916010" name="image 16010"/>
          <p:cNvPicPr>
            <a:picLocks noChangeAspect="1"/>
          </p:cNvPicPr>
          <p:nvPr/>
        </p:nvPicPr>
        <p:blipFill>
          <a:blip r:embed="rId5"/>
          <a:srcRect/>
          <a:stretch>
            <a:fillRect/>
          </a:stretch>
        </p:blipFill>
        <p:spPr>
          <a:xfrm>
            <a:off x="4196334" y="3604514"/>
            <a:ext cx="1022350" cy="263906"/>
          </a:xfrm>
          <a:prstGeom prst="rect">
            <a:avLst/>
          </a:prstGeom>
        </p:spPr>
      </p:pic>
      <p:sp>
        <p:nvSpPr>
          <p:cNvPr id="16011" name="Object 16011"/>
          <p:cNvSpPr txBox="1"/>
          <p:nvPr/>
        </p:nvSpPr>
        <p:spPr>
          <a:xfrm>
            <a:off x="4196334"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选题意义</a:t>
            </a:r>
            <a:endParaRPr lang="zh-CN" altLang="en-US"/>
          </a:p>
        </p:txBody>
      </p:sp>
      <p:pic>
        <p:nvPicPr>
          <p:cNvPr id="916012" name="image 16012"/>
          <p:cNvPicPr>
            <a:picLocks noChangeAspect="1"/>
          </p:cNvPicPr>
          <p:nvPr/>
        </p:nvPicPr>
        <p:blipFill>
          <a:blip r:embed="rId6"/>
          <a:srcRect/>
          <a:stretch>
            <a:fillRect/>
          </a:stretch>
        </p:blipFill>
        <p:spPr>
          <a:xfrm>
            <a:off x="1387538" y="1710626"/>
            <a:ext cx="1057529" cy="563499"/>
          </a:xfrm>
          <a:prstGeom prst="rect">
            <a:avLst/>
          </a:prstGeom>
        </p:spPr>
      </p:pic>
      <p:sp>
        <p:nvSpPr>
          <p:cNvPr id="16013" name="Object 16013"/>
          <p:cNvSpPr txBox="1"/>
          <p:nvPr/>
        </p:nvSpPr>
        <p:spPr>
          <a:xfrm>
            <a:off x="1392301" y="1715389"/>
            <a:ext cx="1028700" cy="558800"/>
          </a:xfrm>
          <a:prstGeom prst="rect">
            <a:avLst/>
          </a:prstGeom>
        </p:spPr>
        <p:txBody>
          <a:bodyPr vert="horz" wrap="square" lIns="0" tIns="0" rIns="0" bIns="0" rtlCol="0" anchor="ctr" anchorCtr="0">
            <a:noAutofit/>
          </a:bodyPr>
          <a:lstStyle/>
          <a:p>
            <a:pPr algn="ctr">
              <a:lnSpc>
                <a:spcPct val="100000"/>
              </a:lnSpc>
            </a:pPr>
            <a:r>
              <a:rPr lang="zh-CN" sz="3600" b="0" i="0" dirty="0" smtClean="0">
                <a:solidFill>
                  <a:srgbClr val="FFFFFF"/>
                </a:solidFill>
                <a:latin typeface="OPPOSans-R" panose="00020600040101010101" charset="-122"/>
                <a:ea typeface="OPPOSans-R" panose="00020600040101010101" charset="-122"/>
              </a:rPr>
              <a:t>04</a:t>
            </a:r>
            <a:endParaRPr lang="zh-CN" altLang="en-US"/>
          </a:p>
        </p:txBody>
      </p:sp>
      <p:pic>
        <p:nvPicPr>
          <p:cNvPr id="916014" name="image 16014"/>
          <p:cNvPicPr>
            <a:picLocks noChangeAspect="1"/>
          </p:cNvPicPr>
          <p:nvPr/>
        </p:nvPicPr>
        <p:blipFill>
          <a:blip r:embed="rId7"/>
          <a:srcRect/>
          <a:stretch>
            <a:fillRect/>
          </a:stretch>
        </p:blipFill>
        <p:spPr>
          <a:xfrm>
            <a:off x="8908846" y="64706"/>
            <a:ext cx="3213100" cy="86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701" name="image 1701"/>
          <p:cNvPicPr>
            <a:picLocks noChangeAspect="1"/>
          </p:cNvPicPr>
          <p:nvPr/>
        </p:nvPicPr>
        <p:blipFill>
          <a:blip r:embed="rId1"/>
          <a:srcRect/>
          <a:stretch>
            <a:fillRect/>
          </a:stretch>
        </p:blipFill>
        <p:spPr>
          <a:xfrm>
            <a:off x="0" y="474984"/>
            <a:ext cx="12149879" cy="599394"/>
          </a:xfrm>
          <a:prstGeom prst="rect">
            <a:avLst/>
          </a:prstGeom>
        </p:spPr>
      </p:pic>
      <p:pic>
        <p:nvPicPr>
          <p:cNvPr id="91702" name="image 1702"/>
          <p:cNvPicPr>
            <a:picLocks noChangeAspect="1"/>
          </p:cNvPicPr>
          <p:nvPr/>
        </p:nvPicPr>
        <p:blipFill>
          <a:blip r:embed="rId2"/>
          <a:srcRect/>
          <a:stretch>
            <a:fillRect/>
          </a:stretch>
        </p:blipFill>
        <p:spPr>
          <a:xfrm>
            <a:off x="336329" y="1908406"/>
            <a:ext cx="11415132" cy="3842327"/>
          </a:xfrm>
          <a:prstGeom prst="rect">
            <a:avLst/>
          </a:prstGeom>
        </p:spPr>
      </p:pic>
      <p:pic>
        <p:nvPicPr>
          <p:cNvPr id="91703" name="image 1703"/>
          <p:cNvPicPr>
            <a:picLocks noChangeAspect="1"/>
          </p:cNvPicPr>
          <p:nvPr/>
        </p:nvPicPr>
        <p:blipFill>
          <a:blip r:embed="rId3"/>
          <a:srcRect/>
          <a:stretch>
            <a:fillRect/>
          </a:stretch>
        </p:blipFill>
        <p:spPr>
          <a:xfrm>
            <a:off x="729454" y="2191524"/>
            <a:ext cx="11126216" cy="2900680"/>
          </a:xfrm>
          <a:prstGeom prst="rect">
            <a:avLst/>
          </a:prstGeom>
        </p:spPr>
      </p:pic>
      <p:sp>
        <p:nvSpPr>
          <p:cNvPr id="1704" name="Object 1704"/>
          <p:cNvSpPr txBox="1"/>
          <p:nvPr/>
        </p:nvSpPr>
        <p:spPr>
          <a:xfrm>
            <a:off x="734216" y="2196286"/>
            <a:ext cx="11099800" cy="2895600"/>
          </a:xfrm>
          <a:prstGeom prst="rect">
            <a:avLst/>
          </a:prstGeom>
        </p:spPr>
        <p:txBody>
          <a:bodyPr vert="horz" wrap="square" lIns="0" tIns="0" rIns="0" bIns="0" rtlCol="0" anchor="t" anchorCtr="0">
            <a:noAutofit/>
          </a:bodyPr>
          <a:lstStyle/>
          <a:p>
            <a:pPr algn="l">
              <a:lnSpc>
                <a:spcPct val="175000"/>
              </a:lnSpc>
            </a:pPr>
            <a:r>
              <a:rPr lang="zh-CN" sz="1600" b="0" i="0" dirty="0" smtClean="0">
                <a:solidFill>
                  <a:srgbClr val="000000"/>
                </a:solidFill>
                <a:latin typeface="OPPOSans-R" panose="00020600040101010101" charset="-122"/>
                <a:ea typeface="OPPOSans-R" panose="00020600040101010101" charset="-122"/>
              </a:rPr>
              <a:t>[1] xxxxxxxxxxxxxxxxxxxxxxxxxxxxxxxxxxxxxxxxxxxxxxxxxxxxxxxxxxxxxxxx</a:t>
            </a:r>
            <a:endParaRPr lang="zh-CN" altLang="en-US" sz="1600"/>
          </a:p>
          <a:p>
            <a:pPr algn="l">
              <a:lnSpc>
                <a:spcPct val="175000"/>
              </a:lnSpc>
            </a:pPr>
            <a:r>
              <a:rPr lang="zh-CN" sz="1600" b="0" i="0" dirty="0" smtClean="0">
                <a:solidFill>
                  <a:srgbClr val="000000"/>
                </a:solidFill>
                <a:latin typeface="OPPOSans-R" panose="00020600040101010101" charset="-122"/>
                <a:ea typeface="OPPOSans-R" panose="00020600040101010101" charset="-122"/>
              </a:rPr>
              <a:t>[2] xxxxxxxxxxxxxxxxxxxxxxxxxxxxxxxxxxxxxxxxxxxxxxxxxxxxxxxxx</a:t>
            </a:r>
            <a:endParaRPr lang="zh-CN" altLang="en-US" sz="1600"/>
          </a:p>
          <a:p>
            <a:pPr algn="l">
              <a:lnSpc>
                <a:spcPct val="175000"/>
              </a:lnSpc>
            </a:pPr>
            <a:r>
              <a:rPr lang="zh-CN" sz="1600" b="0" i="0" dirty="0" smtClean="0">
                <a:solidFill>
                  <a:srgbClr val="000000"/>
                </a:solidFill>
                <a:latin typeface="OPPOSans-R" panose="00020600040101010101" charset="-122"/>
                <a:ea typeface="OPPOSans-R" panose="00020600040101010101" charset="-122"/>
              </a:rPr>
              <a:t>[3] xxxxxxxxxxxxxxxxxxxxxxxxxxxxxxxxxxxxxxxxxxxxxxxxxxxxxxxxxxxxxxxxxx</a:t>
            </a:r>
            <a:endParaRPr lang="zh-CN" altLang="en-US" sz="1600"/>
          </a:p>
          <a:p>
            <a:pPr algn="l">
              <a:lnSpc>
                <a:spcPct val="175000"/>
              </a:lnSpc>
            </a:pPr>
            <a:r>
              <a:rPr lang="zh-CN" sz="1600" b="0" i="0" dirty="0" smtClean="0">
                <a:solidFill>
                  <a:srgbClr val="000000"/>
                </a:solidFill>
                <a:latin typeface="OPPOSans-R" panose="00020600040101010101" charset="-122"/>
                <a:ea typeface="OPPOSans-R" panose="00020600040101010101" charset="-122"/>
              </a:rPr>
              <a:t>[4] xxxxxxxxxxxxxxxxxxxxxxxxxxxxxxxxxxxxxxxxxx</a:t>
            </a:r>
            <a:endParaRPr lang="zh-CN" altLang="en-US" sz="1600"/>
          </a:p>
          <a:p>
            <a:pPr algn="l">
              <a:lnSpc>
                <a:spcPct val="175000"/>
              </a:lnSpc>
            </a:pPr>
            <a:r>
              <a:rPr lang="zh-CN" sz="1600" b="0" i="0" dirty="0" smtClean="0">
                <a:solidFill>
                  <a:srgbClr val="000000"/>
                </a:solidFill>
                <a:latin typeface="OPPOSans-R" panose="00020600040101010101" charset="-122"/>
                <a:ea typeface="OPPOSans-R" panose="00020600040101010101" charset="-122"/>
              </a:rPr>
              <a:t>[5]xxxxxxxxxxxxxxxxxxxxxxxxxxxxxxxxxxxxxxxxxxxxxxxxxxxxxxxxxxxxxxxxxxxxxxxxxxxxxxx</a:t>
            </a:r>
            <a:endParaRPr lang="zh-CN" altLang="en-US" sz="1600"/>
          </a:p>
          <a:p>
            <a:pPr algn="l">
              <a:lnSpc>
                <a:spcPct val="175000"/>
              </a:lnSpc>
            </a:pPr>
            <a:r>
              <a:rPr lang="zh-CN" sz="1600" b="0" i="0" dirty="0" smtClean="0">
                <a:solidFill>
                  <a:srgbClr val="000000"/>
                </a:solidFill>
                <a:latin typeface="OPPOSans-R" panose="00020600040101010101" charset="-122"/>
                <a:ea typeface="OPPOSans-R" panose="00020600040101010101" charset="-122"/>
              </a:rPr>
              <a:t>[6] xxxxxxxxxxxxxxxxxxxxxxxxxxxxxxxxxxxxxxxxxxxxxxxxxxxxxxx</a:t>
            </a:r>
            <a:endParaRPr lang="zh-CN" altLang="en-US"/>
          </a:p>
        </p:txBody>
      </p:sp>
      <p:pic>
        <p:nvPicPr>
          <p:cNvPr id="91705" name="image 1705"/>
          <p:cNvPicPr>
            <a:picLocks noChangeAspect="1"/>
          </p:cNvPicPr>
          <p:nvPr/>
        </p:nvPicPr>
        <p:blipFill>
          <a:blip r:embed="rId4"/>
          <a:srcRect/>
          <a:stretch>
            <a:fillRect/>
          </a:stretch>
        </p:blipFill>
        <p:spPr>
          <a:xfrm>
            <a:off x="507140" y="1904313"/>
            <a:ext cx="11073511" cy="154559"/>
          </a:xfrm>
          <a:prstGeom prst="rect">
            <a:avLst/>
          </a:prstGeom>
        </p:spPr>
      </p:pic>
      <p:pic>
        <p:nvPicPr>
          <p:cNvPr id="91706" name="image 1706"/>
          <p:cNvPicPr>
            <a:picLocks noChangeAspect="1"/>
          </p:cNvPicPr>
          <p:nvPr/>
        </p:nvPicPr>
        <p:blipFill>
          <a:blip r:embed="rId5"/>
          <a:srcRect/>
          <a:stretch>
            <a:fillRect/>
          </a:stretch>
        </p:blipFill>
        <p:spPr>
          <a:xfrm>
            <a:off x="300037" y="382206"/>
            <a:ext cx="1445768" cy="440436"/>
          </a:xfrm>
          <a:prstGeom prst="rect">
            <a:avLst/>
          </a:prstGeom>
        </p:spPr>
      </p:pic>
      <p:sp>
        <p:nvSpPr>
          <p:cNvPr id="1707" name="Object 1707"/>
          <p:cNvSpPr txBox="1"/>
          <p:nvPr/>
        </p:nvSpPr>
        <p:spPr>
          <a:xfrm>
            <a:off x="300037" y="558781"/>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参考文献</a:t>
            </a:r>
            <a:endParaRPr lang="zh-CN" altLang="en-US"/>
          </a:p>
        </p:txBody>
      </p:sp>
      <p:pic>
        <p:nvPicPr>
          <p:cNvPr id="91708" name="image 1708"/>
          <p:cNvPicPr>
            <a:picLocks noChangeAspect="1"/>
          </p:cNvPicPr>
          <p:nvPr/>
        </p:nvPicPr>
        <p:blipFill>
          <a:blip r:embed="rId6"/>
          <a:srcRect/>
          <a:stretch>
            <a:fillRect/>
          </a:stretch>
        </p:blipFill>
        <p:spPr>
          <a:xfrm>
            <a:off x="9023731" y="6063048"/>
            <a:ext cx="3006042" cy="6649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801" name="image 1801"/>
          <p:cNvPicPr>
            <a:picLocks noChangeAspect="1"/>
          </p:cNvPicPr>
          <p:nvPr/>
        </p:nvPicPr>
        <p:blipFill>
          <a:blip r:embed="rId1"/>
          <a:srcRect/>
          <a:stretch>
            <a:fillRect/>
          </a:stretch>
        </p:blipFill>
        <p:spPr>
          <a:xfrm>
            <a:off x="0" y="0"/>
            <a:ext cx="12192000" cy="5084318"/>
          </a:xfrm>
          <a:prstGeom prst="rect">
            <a:avLst/>
          </a:prstGeom>
        </p:spPr>
      </p:pic>
      <p:pic>
        <p:nvPicPr>
          <p:cNvPr id="91802" name="image 1802"/>
          <p:cNvPicPr>
            <a:picLocks noChangeAspect="1"/>
          </p:cNvPicPr>
          <p:nvPr/>
        </p:nvPicPr>
        <p:blipFill>
          <a:blip r:embed="rId2"/>
          <a:srcRect/>
          <a:stretch>
            <a:fillRect/>
          </a:stretch>
        </p:blipFill>
        <p:spPr>
          <a:xfrm>
            <a:off x="0" y="0"/>
            <a:ext cx="12192000" cy="5084318"/>
          </a:xfrm>
          <a:prstGeom prst="rect">
            <a:avLst/>
          </a:prstGeom>
        </p:spPr>
      </p:pic>
      <p:pic>
        <p:nvPicPr>
          <p:cNvPr id="91803" name="image 1803"/>
          <p:cNvPicPr>
            <a:picLocks noChangeAspect="1"/>
          </p:cNvPicPr>
          <p:nvPr/>
        </p:nvPicPr>
        <p:blipFill>
          <a:blip r:embed="rId3"/>
          <a:srcRect/>
          <a:stretch>
            <a:fillRect/>
          </a:stretch>
        </p:blipFill>
        <p:spPr>
          <a:xfrm>
            <a:off x="0" y="0"/>
            <a:ext cx="12192000" cy="5084318"/>
          </a:xfrm>
          <a:prstGeom prst="rect">
            <a:avLst/>
          </a:prstGeom>
        </p:spPr>
      </p:pic>
      <p:pic>
        <p:nvPicPr>
          <p:cNvPr id="91804" name="image 1804"/>
          <p:cNvPicPr>
            <a:picLocks noChangeAspect="1"/>
          </p:cNvPicPr>
          <p:nvPr/>
        </p:nvPicPr>
        <p:blipFill>
          <a:blip r:embed="rId4"/>
          <a:srcRect/>
          <a:stretch>
            <a:fillRect/>
          </a:stretch>
        </p:blipFill>
        <p:spPr>
          <a:xfrm>
            <a:off x="576770" y="1908365"/>
            <a:ext cx="5296281" cy="1486916"/>
          </a:xfrm>
          <a:prstGeom prst="rect">
            <a:avLst/>
          </a:prstGeom>
        </p:spPr>
      </p:pic>
      <p:sp>
        <p:nvSpPr>
          <p:cNvPr id="1805" name="Object 1805"/>
          <p:cNvSpPr txBox="1"/>
          <p:nvPr/>
        </p:nvSpPr>
        <p:spPr>
          <a:xfrm>
            <a:off x="581533" y="1913127"/>
            <a:ext cx="5270500" cy="1485900"/>
          </a:xfrm>
          <a:prstGeom prst="rect">
            <a:avLst/>
          </a:prstGeom>
        </p:spPr>
        <p:txBody>
          <a:bodyPr vert="horz" wrap="square" lIns="0" tIns="0" rIns="0" bIns="0" rtlCol="0" anchor="ctr" anchorCtr="0">
            <a:noAutofit/>
          </a:bodyPr>
          <a:lstStyle/>
          <a:p>
            <a:pPr algn="l">
              <a:lnSpc>
                <a:spcPct val="100000"/>
              </a:lnSpc>
            </a:pPr>
            <a:r>
              <a:rPr lang="zh-CN" sz="9600" b="0" i="0" dirty="0" smtClean="0">
                <a:solidFill>
                  <a:srgbClr val="FFFFFF"/>
                </a:solidFill>
                <a:latin typeface="OPPOSans-H" panose="00020600040101010101" charset="-122"/>
                <a:ea typeface="OPPOSans-H" panose="00020600040101010101" charset="-122"/>
              </a:rPr>
              <a:t>感谢观看 </a:t>
            </a:r>
            <a:endParaRPr lang="zh-CN" altLang="en-US"/>
          </a:p>
        </p:txBody>
      </p:sp>
      <p:pic>
        <p:nvPicPr>
          <p:cNvPr id="91806" name="image 1806"/>
          <p:cNvPicPr>
            <a:picLocks noChangeAspect="1"/>
          </p:cNvPicPr>
          <p:nvPr/>
        </p:nvPicPr>
        <p:blipFill>
          <a:blip r:embed="rId5"/>
          <a:srcRect/>
          <a:stretch>
            <a:fillRect/>
          </a:stretch>
        </p:blipFill>
        <p:spPr>
          <a:xfrm>
            <a:off x="615251" y="1434274"/>
            <a:ext cx="2861310" cy="440436"/>
          </a:xfrm>
          <a:prstGeom prst="rect">
            <a:avLst/>
          </a:prstGeom>
        </p:spPr>
      </p:pic>
      <p:sp>
        <p:nvSpPr>
          <p:cNvPr id="1807" name="Object 1807"/>
          <p:cNvSpPr txBox="1"/>
          <p:nvPr/>
        </p:nvSpPr>
        <p:spPr>
          <a:xfrm>
            <a:off x="620014" y="1439037"/>
            <a:ext cx="28321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FFFFFF"/>
                </a:solidFill>
                <a:latin typeface="OPPOSans-R" panose="00020600040101010101" charset="-122"/>
                <a:ea typeface="OPPOSans-R" panose="00020600040101010101" charset="-122"/>
              </a:rPr>
              <a:t>汇报展示PPT模板</a:t>
            </a:r>
            <a:endParaRPr lang="zh-CN" altLang="en-US"/>
          </a:p>
        </p:txBody>
      </p:sp>
      <p:pic>
        <p:nvPicPr>
          <p:cNvPr id="91808" name="image 1808"/>
          <p:cNvPicPr>
            <a:picLocks noChangeAspect="1"/>
          </p:cNvPicPr>
          <p:nvPr/>
        </p:nvPicPr>
        <p:blipFill>
          <a:blip r:embed="rId6"/>
          <a:srcRect/>
          <a:stretch>
            <a:fillRect/>
          </a:stretch>
        </p:blipFill>
        <p:spPr>
          <a:xfrm>
            <a:off x="615251" y="3419030"/>
            <a:ext cx="7870698" cy="286512"/>
          </a:xfrm>
          <a:prstGeom prst="rect">
            <a:avLst/>
          </a:prstGeom>
        </p:spPr>
      </p:pic>
      <p:sp>
        <p:nvSpPr>
          <p:cNvPr id="1809" name="Object 1809"/>
          <p:cNvSpPr txBox="1"/>
          <p:nvPr/>
        </p:nvSpPr>
        <p:spPr>
          <a:xfrm>
            <a:off x="620014" y="3423792"/>
            <a:ext cx="8851900" cy="279400"/>
          </a:xfrm>
          <a:prstGeom prst="rect">
            <a:avLst/>
          </a:prstGeom>
        </p:spPr>
        <p:txBody>
          <a:bodyPr vert="horz" wrap="square" lIns="0" tIns="0" rIns="0" bIns="0" rtlCol="0" anchor="ctr" anchorCtr="0">
            <a:noAutofit/>
          </a:bodyPr>
          <a:lstStyle/>
          <a:p>
            <a:pPr algn="l">
              <a:lnSpc>
                <a:spcPct val="110000"/>
              </a:lnSpc>
            </a:pPr>
            <a:r>
              <a:rPr lang="zh-CN" dirty="0" smtClean="0">
                <a:solidFill>
                  <a:schemeClr val="bg1"/>
                </a:solidFill>
                <a:latin typeface="SourceHanSansSC-Regular" panose="020B0500000000000000" charset="-122"/>
                <a:ea typeface="SourceHanSansSC-Regular" panose="020B0500000000000000" charset="-122"/>
                <a:sym typeface="+mn-ea"/>
              </a:rPr>
              <a:t>点击即可修改文本</a:t>
            </a:r>
            <a:endParaRPr lang="zh-CN" altLang="en-US" dirty="0" smtClean="0">
              <a:solidFill>
                <a:schemeClr val="bg1"/>
              </a:solidFill>
              <a:latin typeface="SourceHanSansSC-Regular" panose="020B0500000000000000" charset="-122"/>
              <a:ea typeface="SourceHanSansSC-Regular" panose="020B0500000000000000" charset="-122"/>
              <a:sym typeface="+mn-ea"/>
            </a:endParaRPr>
          </a:p>
        </p:txBody>
      </p:sp>
      <p:pic>
        <p:nvPicPr>
          <p:cNvPr id="918010" name="image 18010"/>
          <p:cNvPicPr>
            <a:picLocks noChangeAspect="1"/>
          </p:cNvPicPr>
          <p:nvPr/>
        </p:nvPicPr>
        <p:blipFill>
          <a:blip r:embed="rId7"/>
          <a:srcRect/>
          <a:stretch>
            <a:fillRect/>
          </a:stretch>
        </p:blipFill>
        <p:spPr>
          <a:xfrm>
            <a:off x="527528" y="4332478"/>
            <a:ext cx="7244265" cy="1798792"/>
          </a:xfrm>
          <a:prstGeom prst="rect">
            <a:avLst/>
          </a:prstGeom>
        </p:spPr>
      </p:pic>
      <p:pic>
        <p:nvPicPr>
          <p:cNvPr id="918011" name="image 18011"/>
          <p:cNvPicPr>
            <a:picLocks noChangeAspect="1"/>
          </p:cNvPicPr>
          <p:nvPr/>
        </p:nvPicPr>
        <p:blipFill>
          <a:blip r:embed="rId8"/>
          <a:srcRect/>
          <a:stretch>
            <a:fillRect/>
          </a:stretch>
        </p:blipFill>
        <p:spPr>
          <a:xfrm>
            <a:off x="2699956" y="4924234"/>
            <a:ext cx="1764792" cy="255778"/>
          </a:xfrm>
          <a:prstGeom prst="rect">
            <a:avLst/>
          </a:prstGeom>
        </p:spPr>
      </p:pic>
      <p:sp>
        <p:nvSpPr>
          <p:cNvPr id="18012" name="Object 18012"/>
          <p:cNvSpPr txBox="1"/>
          <p:nvPr/>
        </p:nvSpPr>
        <p:spPr>
          <a:xfrm>
            <a:off x="2704719" y="4928997"/>
            <a:ext cx="17399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262626"/>
                </a:solidFill>
                <a:latin typeface="OPPOSans-R" panose="00020600040101010101" charset="-122"/>
                <a:ea typeface="OPPOSans-R" panose="00020600040101010101" charset="-122"/>
              </a:rPr>
              <a:t>xxxx班</a:t>
            </a:r>
            <a:endParaRPr lang="zh-CN" altLang="en-US"/>
          </a:p>
        </p:txBody>
      </p:sp>
      <p:pic>
        <p:nvPicPr>
          <p:cNvPr id="918013" name="image 18013"/>
          <p:cNvPicPr>
            <a:picLocks noChangeAspect="1"/>
          </p:cNvPicPr>
          <p:nvPr/>
        </p:nvPicPr>
        <p:blipFill>
          <a:blip r:embed="rId9"/>
          <a:srcRect/>
          <a:stretch>
            <a:fillRect/>
          </a:stretch>
        </p:blipFill>
        <p:spPr>
          <a:xfrm>
            <a:off x="4680648" y="4924234"/>
            <a:ext cx="1035431" cy="255778"/>
          </a:xfrm>
          <a:prstGeom prst="rect">
            <a:avLst/>
          </a:prstGeom>
        </p:spPr>
      </p:pic>
      <p:sp>
        <p:nvSpPr>
          <p:cNvPr id="18014" name="Object 18014"/>
          <p:cNvSpPr txBox="1"/>
          <p:nvPr/>
        </p:nvSpPr>
        <p:spPr>
          <a:xfrm>
            <a:off x="4685411" y="4928997"/>
            <a:ext cx="1168400" cy="254000"/>
          </a:xfrm>
          <a:prstGeom prst="rect">
            <a:avLst/>
          </a:prstGeom>
        </p:spPr>
        <p:txBody>
          <a:bodyPr vert="horz" wrap="square" lIns="0" tIns="0" rIns="0" bIns="0" rtlCol="0" anchor="ctr" anchorCtr="0">
            <a:noAutofit/>
          </a:bodyPr>
          <a:lstStyle/>
          <a:p>
            <a:pPr algn="l">
              <a:lnSpc>
                <a:spcPct val="100000"/>
              </a:lnSpc>
            </a:pPr>
            <a:r>
              <a:rPr lang="zh-CN" sz="1600" b="0" i="0" dirty="0" smtClean="0">
                <a:solidFill>
                  <a:srgbClr val="262626"/>
                </a:solidFill>
                <a:latin typeface="OPPOSans-R" panose="00020600040101010101" charset="-122"/>
                <a:ea typeface="OPPOSans-R" panose="00020600040101010101" charset="-122"/>
              </a:rPr>
              <a:t>xx年x月x日</a:t>
            </a:r>
            <a:endParaRPr lang="zh-CN" altLang="en-US"/>
          </a:p>
        </p:txBody>
      </p:sp>
      <p:pic>
        <p:nvPicPr>
          <p:cNvPr id="918015" name="image 18015"/>
          <p:cNvPicPr>
            <a:picLocks noChangeAspect="1"/>
          </p:cNvPicPr>
          <p:nvPr/>
        </p:nvPicPr>
        <p:blipFill>
          <a:blip r:embed="rId10"/>
          <a:srcRect/>
          <a:stretch>
            <a:fillRect/>
          </a:stretch>
        </p:blipFill>
        <p:spPr>
          <a:xfrm>
            <a:off x="409889" y="4079875"/>
            <a:ext cx="2264416" cy="2283085"/>
          </a:xfrm>
          <a:prstGeom prst="rect">
            <a:avLst/>
          </a:prstGeom>
        </p:spPr>
      </p:pic>
      <p:pic>
        <p:nvPicPr>
          <p:cNvPr id="918016" name="image 18016"/>
          <p:cNvPicPr>
            <a:picLocks noChangeAspect="1"/>
          </p:cNvPicPr>
          <p:nvPr/>
        </p:nvPicPr>
        <p:blipFill>
          <a:blip r:embed="rId11"/>
          <a:srcRect/>
          <a:stretch>
            <a:fillRect/>
          </a:stretch>
        </p:blipFill>
        <p:spPr>
          <a:xfrm>
            <a:off x="1075753" y="4862766"/>
            <a:ext cx="932815" cy="378841"/>
          </a:xfrm>
          <a:prstGeom prst="rect">
            <a:avLst/>
          </a:prstGeom>
        </p:spPr>
      </p:pic>
      <p:sp>
        <p:nvSpPr>
          <p:cNvPr id="18017" name="Object 18017"/>
          <p:cNvSpPr txBox="1"/>
          <p:nvPr/>
        </p:nvSpPr>
        <p:spPr>
          <a:xfrm>
            <a:off x="1080516" y="4867529"/>
            <a:ext cx="1041400" cy="381000"/>
          </a:xfrm>
          <a:prstGeom prst="rect">
            <a:avLst/>
          </a:prstGeom>
        </p:spPr>
        <p:txBody>
          <a:bodyPr vert="horz" wrap="square" lIns="0" tIns="0" rIns="0" bIns="0" rtlCol="0" anchor="ctr" anchorCtr="0">
            <a:noAutofit/>
          </a:bodyPr>
          <a:lstStyle/>
          <a:p>
            <a:pPr algn="l">
              <a:lnSpc>
                <a:spcPct val="100000"/>
              </a:lnSpc>
            </a:pPr>
            <a:r>
              <a:rPr lang="zh-CN" sz="2400" b="0" i="0" dirty="0" smtClean="0">
                <a:solidFill>
                  <a:srgbClr val="FFFFFF"/>
                </a:solidFill>
                <a:latin typeface="OPPOSans-B" panose="00020600040101010101" charset="-122"/>
                <a:ea typeface="OPPOSans-B" panose="00020600040101010101" charset="-122"/>
              </a:rPr>
              <a:t>xxx</a:t>
            </a:r>
            <a:endParaRPr lang="zh-CN" altLang="en-US"/>
          </a:p>
        </p:txBody>
      </p:sp>
      <p:pic>
        <p:nvPicPr>
          <p:cNvPr id="918018" name="image 18018"/>
          <p:cNvPicPr>
            <a:picLocks noChangeAspect="1"/>
          </p:cNvPicPr>
          <p:nvPr/>
        </p:nvPicPr>
        <p:blipFill>
          <a:blip r:embed="rId12"/>
          <a:srcRect/>
          <a:stretch>
            <a:fillRect/>
          </a:stretch>
        </p:blipFill>
        <p:spPr>
          <a:xfrm>
            <a:off x="9010446" y="166306"/>
            <a:ext cx="3006042" cy="664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01" name="image 201"/>
          <p:cNvPicPr>
            <a:picLocks noChangeAspect="1"/>
          </p:cNvPicPr>
          <p:nvPr/>
        </p:nvPicPr>
        <p:blipFill>
          <a:blip r:embed="rId1"/>
          <a:srcRect/>
          <a:stretch>
            <a:fillRect/>
          </a:stretch>
        </p:blipFill>
        <p:spPr>
          <a:xfrm>
            <a:off x="523176" y="1850707"/>
            <a:ext cx="4158107" cy="840486"/>
          </a:xfrm>
          <a:prstGeom prst="rect">
            <a:avLst/>
          </a:prstGeom>
        </p:spPr>
      </p:pic>
      <p:sp>
        <p:nvSpPr>
          <p:cNvPr id="202" name="Object 202"/>
          <p:cNvSpPr txBox="1"/>
          <p:nvPr/>
        </p:nvSpPr>
        <p:spPr>
          <a:xfrm>
            <a:off x="527939" y="1855470"/>
            <a:ext cx="4140200" cy="850900"/>
          </a:xfrm>
          <a:prstGeom prst="rect">
            <a:avLst/>
          </a:prstGeom>
        </p:spPr>
        <p:txBody>
          <a:bodyPr vert="horz" wrap="square" lIns="0" tIns="0" rIns="0" bIns="0" rtlCol="0" anchor="ctr" anchorCtr="0">
            <a:noAutofit/>
          </a:bodyPr>
          <a:lstStyle/>
          <a:p>
            <a:pPr algn="l">
              <a:lnSpc>
                <a:spcPct val="100000"/>
              </a:lnSpc>
            </a:pPr>
            <a:r>
              <a:rPr lang="zh-CN" sz="5400" b="0" i="1" dirty="0" smtClean="0">
                <a:solidFill>
                  <a:srgbClr val="F2F2F2"/>
                </a:solidFill>
                <a:latin typeface="OPPOSans-H" panose="00020600040101010101" charset="-122"/>
                <a:ea typeface="OPPOSans-H" panose="00020600040101010101" charset="-122"/>
              </a:rPr>
              <a:t>CONTENTS</a:t>
            </a:r>
            <a:endParaRPr lang="zh-CN" altLang="en-US"/>
          </a:p>
        </p:txBody>
      </p:sp>
      <p:pic>
        <p:nvPicPr>
          <p:cNvPr id="9203" name="image 203"/>
          <p:cNvPicPr>
            <a:picLocks noChangeAspect="1"/>
          </p:cNvPicPr>
          <p:nvPr/>
        </p:nvPicPr>
        <p:blipFill>
          <a:blip r:embed="rId2"/>
          <a:srcRect/>
          <a:stretch>
            <a:fillRect/>
          </a:stretch>
        </p:blipFill>
        <p:spPr>
          <a:xfrm>
            <a:off x="0" y="3470655"/>
            <a:ext cx="12192000" cy="3387344"/>
          </a:xfrm>
          <a:prstGeom prst="rect">
            <a:avLst/>
          </a:prstGeom>
        </p:spPr>
      </p:pic>
      <p:pic>
        <p:nvPicPr>
          <p:cNvPr id="9204" name="image 204"/>
          <p:cNvPicPr>
            <a:picLocks noChangeAspect="1"/>
          </p:cNvPicPr>
          <p:nvPr/>
        </p:nvPicPr>
        <p:blipFill>
          <a:blip r:embed="rId3"/>
          <a:srcRect/>
          <a:stretch>
            <a:fillRect/>
          </a:stretch>
        </p:blipFill>
        <p:spPr>
          <a:xfrm>
            <a:off x="523176" y="1066482"/>
            <a:ext cx="2219325" cy="748157"/>
          </a:xfrm>
          <a:prstGeom prst="rect">
            <a:avLst/>
          </a:prstGeom>
        </p:spPr>
      </p:pic>
      <p:sp>
        <p:nvSpPr>
          <p:cNvPr id="205" name="Object 205"/>
          <p:cNvSpPr txBox="1"/>
          <p:nvPr/>
        </p:nvSpPr>
        <p:spPr>
          <a:xfrm>
            <a:off x="527939" y="1071245"/>
            <a:ext cx="2184400" cy="749300"/>
          </a:xfrm>
          <a:prstGeom prst="rect">
            <a:avLst/>
          </a:prstGeom>
        </p:spPr>
        <p:txBody>
          <a:bodyPr vert="horz" wrap="square" lIns="0" tIns="0" rIns="0" bIns="0" rtlCol="0" anchor="ctr" anchorCtr="0">
            <a:noAutofit/>
          </a:bodyPr>
          <a:lstStyle/>
          <a:p>
            <a:pPr algn="l">
              <a:lnSpc>
                <a:spcPct val="100000"/>
              </a:lnSpc>
            </a:pPr>
            <a:r>
              <a:rPr lang="zh-CN" sz="4800" b="0" i="0" dirty="0" smtClean="0">
                <a:solidFill>
                  <a:srgbClr val="262626"/>
                </a:solidFill>
                <a:latin typeface="OPPOSans-H" panose="00020600040101010101" charset="-122"/>
                <a:ea typeface="OPPOSans-H" panose="00020600040101010101" charset="-122"/>
              </a:rPr>
              <a:t>目录</a:t>
            </a:r>
            <a:endParaRPr lang="zh-CN" altLang="en-US"/>
          </a:p>
        </p:txBody>
      </p:sp>
      <p:pic>
        <p:nvPicPr>
          <p:cNvPr id="9206" name="image 206"/>
          <p:cNvPicPr>
            <a:picLocks noChangeAspect="1"/>
          </p:cNvPicPr>
          <p:nvPr/>
        </p:nvPicPr>
        <p:blipFill>
          <a:blip r:embed="rId4"/>
          <a:srcRect/>
          <a:stretch>
            <a:fillRect/>
          </a:stretch>
        </p:blipFill>
        <p:spPr>
          <a:xfrm>
            <a:off x="768435" y="2284729"/>
            <a:ext cx="10924496" cy="3025795"/>
          </a:xfrm>
          <a:prstGeom prst="rect">
            <a:avLst/>
          </a:prstGeom>
        </p:spPr>
      </p:pic>
      <p:pic>
        <p:nvPicPr>
          <p:cNvPr id="9207" name="image 207"/>
          <p:cNvPicPr>
            <a:picLocks noChangeAspect="1"/>
          </p:cNvPicPr>
          <p:nvPr/>
        </p:nvPicPr>
        <p:blipFill>
          <a:blip r:embed="rId5"/>
          <a:srcRect/>
          <a:stretch>
            <a:fillRect/>
          </a:stretch>
        </p:blipFill>
        <p:spPr>
          <a:xfrm>
            <a:off x="2520886" y="3552888"/>
            <a:ext cx="1240663" cy="378841"/>
          </a:xfrm>
          <a:prstGeom prst="rect">
            <a:avLst/>
          </a:prstGeom>
        </p:spPr>
      </p:pic>
      <p:sp>
        <p:nvSpPr>
          <p:cNvPr id="208" name="Object 208"/>
          <p:cNvSpPr txBox="1"/>
          <p:nvPr/>
        </p:nvSpPr>
        <p:spPr>
          <a:xfrm>
            <a:off x="2525649" y="3557651"/>
            <a:ext cx="1244600" cy="381000"/>
          </a:xfrm>
          <a:prstGeom prst="rect">
            <a:avLst/>
          </a:prstGeom>
        </p:spPr>
        <p:txBody>
          <a:bodyPr vert="horz" wrap="square" lIns="0" tIns="0" rIns="0" bIns="0" rtlCol="0" anchor="ctr" anchorCtr="0">
            <a:noAutofit/>
          </a:bodyPr>
          <a:lstStyle/>
          <a:p>
            <a:pPr algn="ctr">
              <a:lnSpc>
                <a:spcPct val="100000"/>
              </a:lnSpc>
            </a:pPr>
            <a:r>
              <a:rPr lang="zh-CN" sz="2400" b="0" i="0" dirty="0" smtClean="0">
                <a:solidFill>
                  <a:srgbClr val="262626"/>
                </a:solidFill>
                <a:latin typeface="OPPOSans-B" panose="00020600040101010101" charset="-122"/>
                <a:ea typeface="OPPOSans-B" panose="00020600040101010101" charset="-122"/>
              </a:rPr>
              <a:t>选题缘由</a:t>
            </a:r>
            <a:endParaRPr lang="zh-CN" altLang="en-US"/>
          </a:p>
        </p:txBody>
      </p:sp>
      <p:pic>
        <p:nvPicPr>
          <p:cNvPr id="9209" name="image 209"/>
          <p:cNvPicPr>
            <a:picLocks noChangeAspect="1"/>
          </p:cNvPicPr>
          <p:nvPr/>
        </p:nvPicPr>
        <p:blipFill>
          <a:blip r:embed="rId6"/>
          <a:srcRect/>
          <a:stretch>
            <a:fillRect/>
          </a:stretch>
        </p:blipFill>
        <p:spPr>
          <a:xfrm>
            <a:off x="2209101" y="3916997"/>
            <a:ext cx="1864233" cy="255524"/>
          </a:xfrm>
          <a:prstGeom prst="rect">
            <a:avLst/>
          </a:prstGeom>
        </p:spPr>
      </p:pic>
      <p:sp>
        <p:nvSpPr>
          <p:cNvPr id="2010" name="Object 2010"/>
          <p:cNvSpPr txBox="1"/>
          <p:nvPr/>
        </p:nvSpPr>
        <p:spPr>
          <a:xfrm>
            <a:off x="2213864" y="3921760"/>
            <a:ext cx="1841500" cy="254000"/>
          </a:xfrm>
          <a:prstGeom prst="rect">
            <a:avLst/>
          </a:prstGeom>
        </p:spPr>
        <p:txBody>
          <a:bodyPr vert="horz" wrap="square" lIns="0" tIns="0" rIns="0" bIns="0" rtlCol="0" anchor="ctr" anchorCtr="0">
            <a:noAutofit/>
          </a:bodyPr>
          <a:lstStyle/>
          <a:p>
            <a:pPr algn="ctr">
              <a:lnSpc>
                <a:spcPct val="110000"/>
              </a:lnSpc>
            </a:pPr>
            <a:r>
              <a:rPr lang="zh-CN" sz="1400" b="0" i="0" dirty="0" smtClean="0">
                <a:solidFill>
                  <a:srgbClr val="595959"/>
                </a:solidFill>
                <a:latin typeface="OPPOSans-R" panose="00020600040101010101" charset="-122"/>
                <a:ea typeface="OPPOSans-R" panose="00020600040101010101" charset="-122"/>
              </a:rPr>
              <a:t>Selected topic reason</a:t>
            </a:r>
            <a:endParaRPr lang="zh-CN" altLang="en-US"/>
          </a:p>
        </p:txBody>
      </p:sp>
      <p:pic>
        <p:nvPicPr>
          <p:cNvPr id="92011" name="image 2011"/>
          <p:cNvPicPr>
            <a:picLocks noChangeAspect="1"/>
          </p:cNvPicPr>
          <p:nvPr/>
        </p:nvPicPr>
        <p:blipFill>
          <a:blip r:embed="rId7"/>
          <a:srcRect/>
          <a:stretch>
            <a:fillRect/>
          </a:stretch>
        </p:blipFill>
        <p:spPr>
          <a:xfrm>
            <a:off x="4671758" y="3552888"/>
            <a:ext cx="2779522" cy="378841"/>
          </a:xfrm>
          <a:prstGeom prst="rect">
            <a:avLst/>
          </a:prstGeom>
        </p:spPr>
      </p:pic>
      <p:sp>
        <p:nvSpPr>
          <p:cNvPr id="2012" name="Object 2012"/>
          <p:cNvSpPr txBox="1"/>
          <p:nvPr/>
        </p:nvSpPr>
        <p:spPr>
          <a:xfrm>
            <a:off x="4676521" y="3557651"/>
            <a:ext cx="2755900" cy="381000"/>
          </a:xfrm>
          <a:prstGeom prst="rect">
            <a:avLst/>
          </a:prstGeom>
        </p:spPr>
        <p:txBody>
          <a:bodyPr vert="horz" wrap="square" lIns="0" tIns="0" rIns="0" bIns="0" rtlCol="0" anchor="ctr" anchorCtr="0">
            <a:noAutofit/>
          </a:bodyPr>
          <a:lstStyle/>
          <a:p>
            <a:pPr algn="ctr">
              <a:lnSpc>
                <a:spcPct val="100000"/>
              </a:lnSpc>
            </a:pPr>
            <a:r>
              <a:rPr lang="zh-CN" sz="2400" b="0" i="0" dirty="0" smtClean="0">
                <a:solidFill>
                  <a:srgbClr val="262626"/>
                </a:solidFill>
                <a:latin typeface="OPPOSans-B" panose="00020600040101010101" charset="-122"/>
                <a:ea typeface="OPPOSans-B" panose="00020600040101010101" charset="-122"/>
              </a:rPr>
              <a:t>论文结构与主要内容</a:t>
            </a:r>
            <a:endParaRPr lang="zh-CN" altLang="en-US"/>
          </a:p>
        </p:txBody>
      </p:sp>
      <p:pic>
        <p:nvPicPr>
          <p:cNvPr id="92013" name="image 2013"/>
          <p:cNvPicPr>
            <a:picLocks noChangeAspect="1"/>
          </p:cNvPicPr>
          <p:nvPr/>
        </p:nvPicPr>
        <p:blipFill>
          <a:blip r:embed="rId8"/>
          <a:srcRect/>
          <a:stretch>
            <a:fillRect/>
          </a:stretch>
        </p:blipFill>
        <p:spPr>
          <a:xfrm>
            <a:off x="4934902" y="3915727"/>
            <a:ext cx="2253234" cy="513969"/>
          </a:xfrm>
          <a:prstGeom prst="rect">
            <a:avLst/>
          </a:prstGeom>
        </p:spPr>
      </p:pic>
      <p:sp>
        <p:nvSpPr>
          <p:cNvPr id="2014" name="Object 2014"/>
          <p:cNvSpPr txBox="1"/>
          <p:nvPr/>
        </p:nvSpPr>
        <p:spPr>
          <a:xfrm>
            <a:off x="4939665" y="3920490"/>
            <a:ext cx="2222500" cy="508000"/>
          </a:xfrm>
          <a:prstGeom prst="rect">
            <a:avLst/>
          </a:prstGeom>
        </p:spPr>
        <p:txBody>
          <a:bodyPr vert="horz" wrap="square" lIns="0" tIns="0" rIns="0" bIns="0" rtlCol="0" anchor="ctr" anchorCtr="0">
            <a:noAutofit/>
          </a:bodyPr>
          <a:lstStyle/>
          <a:p>
            <a:pPr algn="ctr">
              <a:lnSpc>
                <a:spcPct val="110000"/>
              </a:lnSpc>
            </a:pPr>
            <a:r>
              <a:rPr lang="zh-CN" sz="1400" b="0" i="0" dirty="0" smtClean="0">
                <a:solidFill>
                  <a:srgbClr val="595959"/>
                </a:solidFill>
                <a:latin typeface="OPPOSans-R" panose="00020600040101010101" charset="-122"/>
                <a:ea typeface="OPPOSans-R" panose="00020600040101010101" charset="-122"/>
              </a:rPr>
              <a:t>The structure and main content of the thesis</a:t>
            </a:r>
            <a:endParaRPr lang="zh-CN" altLang="en-US"/>
          </a:p>
        </p:txBody>
      </p:sp>
      <p:pic>
        <p:nvPicPr>
          <p:cNvPr id="92015" name="image 2015"/>
          <p:cNvPicPr>
            <a:picLocks noChangeAspect="1"/>
          </p:cNvPicPr>
          <p:nvPr/>
        </p:nvPicPr>
        <p:blipFill>
          <a:blip r:embed="rId5"/>
          <a:srcRect/>
          <a:stretch>
            <a:fillRect/>
          </a:stretch>
        </p:blipFill>
        <p:spPr>
          <a:xfrm>
            <a:off x="8396033" y="3552888"/>
            <a:ext cx="1240663" cy="378841"/>
          </a:xfrm>
          <a:prstGeom prst="rect">
            <a:avLst/>
          </a:prstGeom>
        </p:spPr>
      </p:pic>
      <p:sp>
        <p:nvSpPr>
          <p:cNvPr id="2016" name="Object 2016"/>
          <p:cNvSpPr txBox="1"/>
          <p:nvPr/>
        </p:nvSpPr>
        <p:spPr>
          <a:xfrm>
            <a:off x="8400796" y="3557651"/>
            <a:ext cx="1244600" cy="381000"/>
          </a:xfrm>
          <a:prstGeom prst="rect">
            <a:avLst/>
          </a:prstGeom>
        </p:spPr>
        <p:txBody>
          <a:bodyPr vert="horz" wrap="square" lIns="0" tIns="0" rIns="0" bIns="0" rtlCol="0" anchor="ctr" anchorCtr="0">
            <a:noAutofit/>
          </a:bodyPr>
          <a:lstStyle/>
          <a:p>
            <a:pPr algn="ctr">
              <a:lnSpc>
                <a:spcPct val="100000"/>
              </a:lnSpc>
            </a:pPr>
            <a:r>
              <a:rPr lang="zh-CN" sz="2400" b="0" i="0" dirty="0" smtClean="0">
                <a:solidFill>
                  <a:srgbClr val="262626"/>
                </a:solidFill>
                <a:latin typeface="OPPOSans-B" panose="00020600040101010101" charset="-122"/>
                <a:ea typeface="OPPOSans-B" panose="00020600040101010101" charset="-122"/>
              </a:rPr>
              <a:t>研究方法</a:t>
            </a:r>
            <a:endParaRPr lang="zh-CN" altLang="en-US"/>
          </a:p>
        </p:txBody>
      </p:sp>
      <p:pic>
        <p:nvPicPr>
          <p:cNvPr id="92017" name="image 2017"/>
          <p:cNvPicPr>
            <a:picLocks noChangeAspect="1"/>
          </p:cNvPicPr>
          <p:nvPr/>
        </p:nvPicPr>
        <p:blipFill>
          <a:blip r:embed="rId9"/>
          <a:srcRect/>
          <a:stretch>
            <a:fillRect/>
          </a:stretch>
        </p:blipFill>
        <p:spPr>
          <a:xfrm>
            <a:off x="8049704" y="3916997"/>
            <a:ext cx="1933067" cy="255524"/>
          </a:xfrm>
          <a:prstGeom prst="rect">
            <a:avLst/>
          </a:prstGeom>
        </p:spPr>
      </p:pic>
      <p:sp>
        <p:nvSpPr>
          <p:cNvPr id="2018" name="Object 2018"/>
          <p:cNvSpPr txBox="1"/>
          <p:nvPr/>
        </p:nvSpPr>
        <p:spPr>
          <a:xfrm>
            <a:off x="8054467" y="3921760"/>
            <a:ext cx="1905000" cy="254000"/>
          </a:xfrm>
          <a:prstGeom prst="rect">
            <a:avLst/>
          </a:prstGeom>
        </p:spPr>
        <p:txBody>
          <a:bodyPr vert="horz" wrap="square" lIns="0" tIns="0" rIns="0" bIns="0" rtlCol="0" anchor="ctr" anchorCtr="0">
            <a:noAutofit/>
          </a:bodyPr>
          <a:lstStyle/>
          <a:p>
            <a:pPr algn="ctr">
              <a:lnSpc>
                <a:spcPct val="110000"/>
              </a:lnSpc>
            </a:pPr>
            <a:r>
              <a:rPr lang="zh-CN" sz="1400" b="0" i="0" dirty="0" smtClean="0">
                <a:solidFill>
                  <a:srgbClr val="595959"/>
                </a:solidFill>
                <a:latin typeface="OPPOSans-R" panose="00020600040101010101" charset="-122"/>
                <a:ea typeface="OPPOSans-R" panose="00020600040101010101" charset="-122"/>
              </a:rPr>
              <a:t>The research methods</a:t>
            </a:r>
            <a:endParaRPr lang="zh-CN" altLang="en-US"/>
          </a:p>
        </p:txBody>
      </p:sp>
      <p:pic>
        <p:nvPicPr>
          <p:cNvPr id="92019" name="image 2019"/>
          <p:cNvPicPr>
            <a:picLocks noChangeAspect="1"/>
          </p:cNvPicPr>
          <p:nvPr/>
        </p:nvPicPr>
        <p:blipFill>
          <a:blip r:embed="rId10"/>
          <a:srcRect/>
          <a:stretch>
            <a:fillRect/>
          </a:stretch>
        </p:blipFill>
        <p:spPr>
          <a:xfrm>
            <a:off x="2594613" y="2682113"/>
            <a:ext cx="1093336" cy="1099470"/>
          </a:xfrm>
          <a:prstGeom prst="rect">
            <a:avLst/>
          </a:prstGeom>
        </p:spPr>
      </p:pic>
      <p:sp>
        <p:nvSpPr>
          <p:cNvPr id="2020" name="Object 2020"/>
          <p:cNvSpPr txBox="1"/>
          <p:nvPr/>
        </p:nvSpPr>
        <p:spPr>
          <a:xfrm>
            <a:off x="2874581" y="2796413"/>
            <a:ext cx="533400" cy="571500"/>
          </a:xfrm>
          <a:prstGeom prst="rect">
            <a:avLst/>
          </a:prstGeom>
        </p:spPr>
        <p:txBody>
          <a:bodyPr vert="horz" wrap="square" lIns="0" tIns="0" rIns="0" bIns="0" rtlCol="0" anchor="ctr" anchorCtr="0">
            <a:noAutofit/>
          </a:bodyPr>
          <a:lstStyle/>
          <a:p>
            <a:pPr algn="ctr">
              <a:lnSpc>
                <a:spcPct val="100000"/>
              </a:lnSpc>
            </a:pPr>
            <a:r>
              <a:rPr lang="zh-CN" sz="2800" b="0" i="0" dirty="0" smtClean="0">
                <a:solidFill>
                  <a:srgbClr val="FFFFFF"/>
                </a:solidFill>
                <a:latin typeface="OPPOSans-R" panose="00020600040101010101" charset="-122"/>
                <a:ea typeface="OPPOSans-R" panose="00020600040101010101" charset="-122"/>
              </a:rPr>
              <a:t>01</a:t>
            </a:r>
            <a:endParaRPr lang="zh-CN" altLang="en-US"/>
          </a:p>
        </p:txBody>
      </p:sp>
      <p:pic>
        <p:nvPicPr>
          <p:cNvPr id="92021" name="image 2021"/>
          <p:cNvPicPr>
            <a:picLocks noChangeAspect="1"/>
          </p:cNvPicPr>
          <p:nvPr/>
        </p:nvPicPr>
        <p:blipFill>
          <a:blip r:embed="rId11"/>
          <a:srcRect/>
          <a:stretch>
            <a:fillRect/>
          </a:stretch>
        </p:blipFill>
        <p:spPr>
          <a:xfrm>
            <a:off x="5514851" y="2682113"/>
            <a:ext cx="1093336" cy="1099470"/>
          </a:xfrm>
          <a:prstGeom prst="rect">
            <a:avLst/>
          </a:prstGeom>
        </p:spPr>
      </p:pic>
      <p:sp>
        <p:nvSpPr>
          <p:cNvPr id="2022" name="Object 2022"/>
          <p:cNvSpPr txBox="1"/>
          <p:nvPr/>
        </p:nvSpPr>
        <p:spPr>
          <a:xfrm>
            <a:off x="5782183" y="2808478"/>
            <a:ext cx="533400" cy="571500"/>
          </a:xfrm>
          <a:prstGeom prst="rect">
            <a:avLst/>
          </a:prstGeom>
        </p:spPr>
        <p:txBody>
          <a:bodyPr vert="horz" wrap="square" lIns="0" tIns="0" rIns="0" bIns="0" rtlCol="0" anchor="ctr" anchorCtr="0">
            <a:noAutofit/>
          </a:bodyPr>
          <a:lstStyle/>
          <a:p>
            <a:pPr algn="ctr">
              <a:lnSpc>
                <a:spcPct val="100000"/>
              </a:lnSpc>
            </a:pPr>
            <a:r>
              <a:rPr lang="zh-CN" sz="2800" b="0" i="0" dirty="0" smtClean="0">
                <a:solidFill>
                  <a:srgbClr val="FFFFFF"/>
                </a:solidFill>
                <a:latin typeface="OPPOSans-R" panose="00020600040101010101" charset="-122"/>
                <a:ea typeface="OPPOSans-R" panose="00020600040101010101" charset="-122"/>
              </a:rPr>
              <a:t>02</a:t>
            </a:r>
            <a:endParaRPr lang="zh-CN" altLang="en-US"/>
          </a:p>
        </p:txBody>
      </p:sp>
      <p:pic>
        <p:nvPicPr>
          <p:cNvPr id="92023" name="image 2023"/>
          <p:cNvPicPr>
            <a:picLocks noChangeAspect="1"/>
          </p:cNvPicPr>
          <p:nvPr/>
        </p:nvPicPr>
        <p:blipFill>
          <a:blip r:embed="rId12"/>
          <a:srcRect/>
          <a:stretch>
            <a:fillRect/>
          </a:stretch>
        </p:blipFill>
        <p:spPr>
          <a:xfrm>
            <a:off x="8435216" y="2682113"/>
            <a:ext cx="1093336" cy="1099470"/>
          </a:xfrm>
          <a:prstGeom prst="rect">
            <a:avLst/>
          </a:prstGeom>
        </p:spPr>
      </p:pic>
      <p:sp>
        <p:nvSpPr>
          <p:cNvPr id="2024" name="Object 2024"/>
          <p:cNvSpPr txBox="1"/>
          <p:nvPr/>
        </p:nvSpPr>
        <p:spPr>
          <a:xfrm>
            <a:off x="8702548" y="2808478"/>
            <a:ext cx="533400" cy="571500"/>
          </a:xfrm>
          <a:prstGeom prst="rect">
            <a:avLst/>
          </a:prstGeom>
        </p:spPr>
        <p:txBody>
          <a:bodyPr vert="horz" wrap="square" lIns="0" tIns="0" rIns="0" bIns="0" rtlCol="0" anchor="ctr" anchorCtr="0">
            <a:noAutofit/>
          </a:bodyPr>
          <a:lstStyle/>
          <a:p>
            <a:pPr algn="ctr">
              <a:lnSpc>
                <a:spcPct val="100000"/>
              </a:lnSpc>
            </a:pPr>
            <a:r>
              <a:rPr lang="zh-CN" sz="2800" b="0" i="0" dirty="0" smtClean="0">
                <a:solidFill>
                  <a:srgbClr val="FFFFFF"/>
                </a:solidFill>
                <a:latin typeface="OPPOSans-R" panose="00020600040101010101" charset="-122"/>
                <a:ea typeface="OPPOSans-R" panose="00020600040101010101" charset="-122"/>
              </a:rPr>
              <a:t>03</a:t>
            </a:r>
            <a:endParaRPr lang="zh-CN" altLang="en-US"/>
          </a:p>
        </p:txBody>
      </p:sp>
      <p:pic>
        <p:nvPicPr>
          <p:cNvPr id="92025" name="image 2025"/>
          <p:cNvPicPr>
            <a:picLocks noChangeAspect="1"/>
          </p:cNvPicPr>
          <p:nvPr/>
        </p:nvPicPr>
        <p:blipFill>
          <a:blip r:embed="rId13"/>
          <a:srcRect/>
          <a:stretch>
            <a:fillRect/>
          </a:stretch>
        </p:blipFill>
        <p:spPr>
          <a:xfrm>
            <a:off x="9010446" y="166306"/>
            <a:ext cx="3006042" cy="6649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301" name="image 301"/>
          <p:cNvPicPr>
            <a:picLocks noChangeAspect="1"/>
          </p:cNvPicPr>
          <p:nvPr/>
        </p:nvPicPr>
        <p:blipFill>
          <a:blip r:embed="rId1"/>
          <a:srcRect/>
          <a:stretch>
            <a:fillRect/>
          </a:stretch>
        </p:blipFill>
        <p:spPr>
          <a:xfrm>
            <a:off x="0" y="0"/>
            <a:ext cx="12192000" cy="5593715"/>
          </a:xfrm>
          <a:prstGeom prst="rect">
            <a:avLst/>
          </a:prstGeom>
        </p:spPr>
      </p:pic>
      <p:pic>
        <p:nvPicPr>
          <p:cNvPr id="9302" name="image 302"/>
          <p:cNvPicPr>
            <a:picLocks noChangeAspect="1"/>
          </p:cNvPicPr>
          <p:nvPr/>
        </p:nvPicPr>
        <p:blipFill>
          <a:blip r:embed="rId2"/>
          <a:srcRect/>
          <a:stretch>
            <a:fillRect/>
          </a:stretch>
        </p:blipFill>
        <p:spPr>
          <a:xfrm>
            <a:off x="0" y="0"/>
            <a:ext cx="12192000" cy="5593715"/>
          </a:xfrm>
          <a:prstGeom prst="rect">
            <a:avLst/>
          </a:prstGeom>
        </p:spPr>
      </p:pic>
      <p:pic>
        <p:nvPicPr>
          <p:cNvPr id="9303" name="image 303"/>
          <p:cNvPicPr>
            <a:picLocks noChangeAspect="1"/>
          </p:cNvPicPr>
          <p:nvPr/>
        </p:nvPicPr>
        <p:blipFill>
          <a:blip r:embed="rId3"/>
          <a:srcRect/>
          <a:stretch>
            <a:fillRect/>
          </a:stretch>
        </p:blipFill>
        <p:spPr>
          <a:xfrm>
            <a:off x="894969" y="1979295"/>
            <a:ext cx="5389880" cy="2475230"/>
          </a:xfrm>
          <a:prstGeom prst="rect">
            <a:avLst/>
          </a:prstGeom>
        </p:spPr>
      </p:pic>
      <p:pic>
        <p:nvPicPr>
          <p:cNvPr id="9304" name="image 304"/>
          <p:cNvPicPr>
            <a:picLocks noChangeAspect="1"/>
          </p:cNvPicPr>
          <p:nvPr/>
        </p:nvPicPr>
        <p:blipFill>
          <a:blip r:embed="rId4"/>
          <a:srcRect/>
          <a:stretch>
            <a:fillRect/>
          </a:stretch>
        </p:blipFill>
        <p:spPr>
          <a:xfrm>
            <a:off x="1134173" y="2421699"/>
            <a:ext cx="4680966" cy="1117473"/>
          </a:xfrm>
          <a:prstGeom prst="rect">
            <a:avLst/>
          </a:prstGeom>
        </p:spPr>
      </p:pic>
      <p:sp>
        <p:nvSpPr>
          <p:cNvPr id="305" name="Object 305"/>
          <p:cNvSpPr txBox="1"/>
          <p:nvPr/>
        </p:nvSpPr>
        <p:spPr>
          <a:xfrm>
            <a:off x="1138936" y="2426462"/>
            <a:ext cx="4648200" cy="1117600"/>
          </a:xfrm>
          <a:prstGeom prst="rect">
            <a:avLst/>
          </a:prstGeom>
        </p:spPr>
        <p:txBody>
          <a:bodyPr vert="horz" wrap="square" lIns="0" tIns="0" rIns="0" bIns="0" rtlCol="0" anchor="ctr" anchorCtr="0">
            <a:noAutofit/>
          </a:bodyPr>
          <a:lstStyle/>
          <a:p>
            <a:pPr algn="ctr">
              <a:lnSpc>
                <a:spcPct val="100000"/>
              </a:lnSpc>
            </a:pPr>
            <a:r>
              <a:rPr lang="zh-CN" sz="7200" b="0" i="0" dirty="0" smtClean="0">
                <a:solidFill>
                  <a:srgbClr val="FFFFFF"/>
                </a:solidFill>
                <a:latin typeface="OPPOSans-B" panose="00020600040101010101" charset="-122"/>
                <a:ea typeface="OPPOSans-B" panose="00020600040101010101" charset="-122"/>
              </a:rPr>
              <a:t>选题缘由</a:t>
            </a:r>
            <a:endParaRPr lang="zh-CN" altLang="en-US"/>
          </a:p>
        </p:txBody>
      </p:sp>
      <p:pic>
        <p:nvPicPr>
          <p:cNvPr id="9306" name="image 306"/>
          <p:cNvPicPr>
            <a:picLocks noChangeAspect="1"/>
          </p:cNvPicPr>
          <p:nvPr/>
        </p:nvPicPr>
        <p:blipFill>
          <a:blip r:embed="rId5"/>
          <a:srcRect/>
          <a:stretch>
            <a:fillRect/>
          </a:stretch>
        </p:blipFill>
        <p:spPr>
          <a:xfrm>
            <a:off x="1704848" y="3604514"/>
            <a:ext cx="1022350" cy="263906"/>
          </a:xfrm>
          <a:prstGeom prst="rect">
            <a:avLst/>
          </a:prstGeom>
        </p:spPr>
      </p:pic>
      <p:sp>
        <p:nvSpPr>
          <p:cNvPr id="307" name="Object 307"/>
          <p:cNvSpPr txBox="1"/>
          <p:nvPr/>
        </p:nvSpPr>
        <p:spPr>
          <a:xfrm>
            <a:off x="1704848"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选题背景</a:t>
            </a:r>
            <a:endParaRPr lang="zh-CN" altLang="en-US"/>
          </a:p>
        </p:txBody>
      </p:sp>
      <p:pic>
        <p:nvPicPr>
          <p:cNvPr id="9308" name="image 308"/>
          <p:cNvPicPr>
            <a:picLocks noChangeAspect="1"/>
          </p:cNvPicPr>
          <p:nvPr/>
        </p:nvPicPr>
        <p:blipFill>
          <a:blip r:embed="rId5"/>
          <a:srcRect/>
          <a:stretch>
            <a:fillRect/>
          </a:stretch>
        </p:blipFill>
        <p:spPr>
          <a:xfrm>
            <a:off x="2950591" y="3604514"/>
            <a:ext cx="1022350" cy="263906"/>
          </a:xfrm>
          <a:prstGeom prst="rect">
            <a:avLst/>
          </a:prstGeom>
        </p:spPr>
      </p:pic>
      <p:sp>
        <p:nvSpPr>
          <p:cNvPr id="309" name="Object 309"/>
          <p:cNvSpPr txBox="1"/>
          <p:nvPr/>
        </p:nvSpPr>
        <p:spPr>
          <a:xfrm>
            <a:off x="2950591"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选题目的</a:t>
            </a:r>
            <a:endParaRPr lang="zh-CN" altLang="en-US"/>
          </a:p>
        </p:txBody>
      </p:sp>
      <p:pic>
        <p:nvPicPr>
          <p:cNvPr id="93010" name="image 3010"/>
          <p:cNvPicPr>
            <a:picLocks noChangeAspect="1"/>
          </p:cNvPicPr>
          <p:nvPr/>
        </p:nvPicPr>
        <p:blipFill>
          <a:blip r:embed="rId5"/>
          <a:srcRect/>
          <a:stretch>
            <a:fillRect/>
          </a:stretch>
        </p:blipFill>
        <p:spPr>
          <a:xfrm>
            <a:off x="4196334" y="3604514"/>
            <a:ext cx="1022350" cy="263906"/>
          </a:xfrm>
          <a:prstGeom prst="rect">
            <a:avLst/>
          </a:prstGeom>
        </p:spPr>
      </p:pic>
      <p:sp>
        <p:nvSpPr>
          <p:cNvPr id="3011" name="Object 3011"/>
          <p:cNvSpPr txBox="1"/>
          <p:nvPr/>
        </p:nvSpPr>
        <p:spPr>
          <a:xfrm>
            <a:off x="4196334"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选题意义</a:t>
            </a:r>
            <a:endParaRPr lang="zh-CN" altLang="en-US"/>
          </a:p>
        </p:txBody>
      </p:sp>
      <p:pic>
        <p:nvPicPr>
          <p:cNvPr id="93012" name="image 3012"/>
          <p:cNvPicPr>
            <a:picLocks noChangeAspect="1"/>
          </p:cNvPicPr>
          <p:nvPr/>
        </p:nvPicPr>
        <p:blipFill>
          <a:blip r:embed="rId6"/>
          <a:srcRect/>
          <a:stretch>
            <a:fillRect/>
          </a:stretch>
        </p:blipFill>
        <p:spPr>
          <a:xfrm>
            <a:off x="1387538" y="1710626"/>
            <a:ext cx="1057529" cy="563499"/>
          </a:xfrm>
          <a:prstGeom prst="rect">
            <a:avLst/>
          </a:prstGeom>
        </p:spPr>
      </p:pic>
      <p:sp>
        <p:nvSpPr>
          <p:cNvPr id="3013" name="Object 3013"/>
          <p:cNvSpPr txBox="1"/>
          <p:nvPr/>
        </p:nvSpPr>
        <p:spPr>
          <a:xfrm>
            <a:off x="1392301" y="1715389"/>
            <a:ext cx="1028700" cy="558800"/>
          </a:xfrm>
          <a:prstGeom prst="rect">
            <a:avLst/>
          </a:prstGeom>
        </p:spPr>
        <p:txBody>
          <a:bodyPr vert="horz" wrap="square" lIns="0" tIns="0" rIns="0" bIns="0" rtlCol="0" anchor="ctr" anchorCtr="0">
            <a:noAutofit/>
          </a:bodyPr>
          <a:lstStyle/>
          <a:p>
            <a:pPr algn="ctr">
              <a:lnSpc>
                <a:spcPct val="100000"/>
              </a:lnSpc>
            </a:pPr>
            <a:r>
              <a:rPr lang="zh-CN" sz="3600" b="0" i="0" dirty="0" smtClean="0">
                <a:solidFill>
                  <a:srgbClr val="FFFFFF"/>
                </a:solidFill>
                <a:latin typeface="OPPOSans-R" panose="00020600040101010101" charset="-122"/>
                <a:ea typeface="OPPOSans-R" panose="00020600040101010101" charset="-122"/>
              </a:rPr>
              <a:t>01</a:t>
            </a:r>
            <a:endParaRPr lang="zh-CN" altLang="en-US"/>
          </a:p>
        </p:txBody>
      </p:sp>
      <p:pic>
        <p:nvPicPr>
          <p:cNvPr id="93014" name="image 3014"/>
          <p:cNvPicPr>
            <a:picLocks noChangeAspect="1"/>
          </p:cNvPicPr>
          <p:nvPr/>
        </p:nvPicPr>
        <p:blipFill>
          <a:blip r:embed="rId7"/>
          <a:srcRect/>
          <a:stretch>
            <a:fillRect/>
          </a:stretch>
        </p:blipFill>
        <p:spPr>
          <a:xfrm>
            <a:off x="8908846" y="64706"/>
            <a:ext cx="3213100" cy="86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401" name="image 401"/>
          <p:cNvPicPr>
            <a:picLocks noChangeAspect="1"/>
          </p:cNvPicPr>
          <p:nvPr/>
        </p:nvPicPr>
        <p:blipFill>
          <a:blip r:embed="rId1"/>
          <a:srcRect/>
          <a:stretch>
            <a:fillRect/>
          </a:stretch>
        </p:blipFill>
        <p:spPr>
          <a:xfrm>
            <a:off x="0" y="474984"/>
            <a:ext cx="12149879" cy="599394"/>
          </a:xfrm>
          <a:prstGeom prst="rect">
            <a:avLst/>
          </a:prstGeom>
        </p:spPr>
      </p:pic>
      <p:pic>
        <p:nvPicPr>
          <p:cNvPr id="9402" name="image 402"/>
          <p:cNvPicPr>
            <a:picLocks noChangeAspect="1"/>
          </p:cNvPicPr>
          <p:nvPr/>
        </p:nvPicPr>
        <p:blipFill>
          <a:blip r:embed="rId2"/>
          <a:srcRect/>
          <a:stretch>
            <a:fillRect/>
          </a:stretch>
        </p:blipFill>
        <p:spPr>
          <a:xfrm>
            <a:off x="7998586" y="0"/>
            <a:ext cx="4193413" cy="6858000"/>
          </a:xfrm>
          <a:prstGeom prst="rect">
            <a:avLst/>
          </a:prstGeom>
        </p:spPr>
      </p:pic>
      <p:pic>
        <p:nvPicPr>
          <p:cNvPr id="9403" name="image 403"/>
          <p:cNvPicPr>
            <a:picLocks noChangeAspect="1"/>
          </p:cNvPicPr>
          <p:nvPr/>
        </p:nvPicPr>
        <p:blipFill>
          <a:blip r:embed="rId3"/>
          <a:srcRect/>
          <a:stretch>
            <a:fillRect/>
          </a:stretch>
        </p:blipFill>
        <p:spPr>
          <a:xfrm>
            <a:off x="300037" y="382206"/>
            <a:ext cx="1445768" cy="440436"/>
          </a:xfrm>
          <a:prstGeom prst="rect">
            <a:avLst/>
          </a:prstGeom>
        </p:spPr>
      </p:pic>
      <p:sp>
        <p:nvSpPr>
          <p:cNvPr id="404" name="Object 404"/>
          <p:cNvSpPr txBox="1"/>
          <p:nvPr/>
        </p:nvSpPr>
        <p:spPr>
          <a:xfrm>
            <a:off x="300037" y="558781"/>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选题背景</a:t>
            </a:r>
            <a:endParaRPr lang="zh-CN" altLang="en-US"/>
          </a:p>
        </p:txBody>
      </p:sp>
      <p:pic>
        <p:nvPicPr>
          <p:cNvPr id="9405" name="image 405"/>
          <p:cNvPicPr>
            <a:picLocks noChangeAspect="1"/>
          </p:cNvPicPr>
          <p:nvPr/>
        </p:nvPicPr>
        <p:blipFill>
          <a:blip r:embed="rId4"/>
          <a:srcRect/>
          <a:stretch>
            <a:fillRect/>
          </a:stretch>
        </p:blipFill>
        <p:spPr>
          <a:xfrm>
            <a:off x="7998586" y="0"/>
            <a:ext cx="4193413" cy="6858000"/>
          </a:xfrm>
          <a:prstGeom prst="rect">
            <a:avLst/>
          </a:prstGeom>
        </p:spPr>
      </p:pic>
      <p:pic>
        <p:nvPicPr>
          <p:cNvPr id="9406" name="image 406"/>
          <p:cNvPicPr>
            <a:picLocks noChangeAspect="1"/>
          </p:cNvPicPr>
          <p:nvPr/>
        </p:nvPicPr>
        <p:blipFill>
          <a:blip r:embed="rId5"/>
          <a:srcRect/>
          <a:stretch>
            <a:fillRect/>
          </a:stretch>
        </p:blipFill>
        <p:spPr>
          <a:xfrm>
            <a:off x="656560" y="1110996"/>
            <a:ext cx="8358309" cy="5567370"/>
          </a:xfrm>
          <a:prstGeom prst="rect">
            <a:avLst/>
          </a:prstGeom>
        </p:spPr>
      </p:pic>
      <p:pic>
        <p:nvPicPr>
          <p:cNvPr id="9407" name="image 407"/>
          <p:cNvPicPr>
            <a:picLocks noChangeAspect="1"/>
          </p:cNvPicPr>
          <p:nvPr/>
        </p:nvPicPr>
        <p:blipFill>
          <a:blip r:embed="rId6"/>
          <a:srcRect/>
          <a:stretch>
            <a:fillRect/>
          </a:stretch>
        </p:blipFill>
        <p:spPr>
          <a:xfrm>
            <a:off x="1018222" y="1565084"/>
            <a:ext cx="7168007" cy="950341"/>
          </a:xfrm>
          <a:prstGeom prst="rect">
            <a:avLst/>
          </a:prstGeom>
        </p:spPr>
      </p:pic>
      <p:sp>
        <p:nvSpPr>
          <p:cNvPr id="408" name="Object 408"/>
          <p:cNvSpPr txBox="1"/>
          <p:nvPr/>
        </p:nvSpPr>
        <p:spPr>
          <a:xfrm>
            <a:off x="1022985" y="1742440"/>
            <a:ext cx="7137400" cy="779780"/>
          </a:xfrm>
          <a:prstGeom prst="rect">
            <a:avLst/>
          </a:prstGeom>
        </p:spPr>
        <p:txBody>
          <a:bodyPr vert="horz" wrap="square" lIns="0" tIns="0" rIns="0" bIns="0" rtlCol="0" anchor="ctr" anchorCtr="0">
            <a:noAutofit/>
          </a:bodyPr>
          <a:lstStyle/>
          <a:p>
            <a:pPr algn="l">
              <a:lnSpc>
                <a:spcPct val="135000"/>
              </a:lnSpc>
            </a:pPr>
            <a:r>
              <a:rPr lang="zh-CN" sz="1400" b="0" i="0" dirty="0" smtClean="0">
                <a:solidFill>
                  <a:srgbClr val="262626"/>
                </a:solidFill>
                <a:latin typeface="+mn-ea"/>
              </a:rPr>
              <a:t>点击即可修改文字</a:t>
            </a:r>
            <a:r>
              <a:rPr lang="zh-CN" sz="1400" dirty="0" smtClean="0">
                <a:solidFill>
                  <a:srgbClr val="262626"/>
                </a:solidFill>
                <a:latin typeface="+mn-ea"/>
                <a:sym typeface="+mn-ea"/>
              </a:rPr>
              <a:t>点击即可修改文字点击即可修改文字点击即可修改文字点击即可修改文字</a:t>
            </a:r>
            <a:r>
              <a:rPr lang="zh-CN" sz="1400" dirty="0" smtClean="0">
                <a:solidFill>
                  <a:srgbClr val="262626"/>
                </a:solidFill>
                <a:latin typeface="+mn-ea"/>
                <a:sym typeface="+mn-ea"/>
              </a:rPr>
              <a:t>点击即可修改文字点击即可修改文字点击即可修改文字</a:t>
            </a:r>
            <a:r>
              <a:rPr lang="zh-CN" sz="1400" dirty="0" smtClean="0">
                <a:solidFill>
                  <a:srgbClr val="262626"/>
                </a:solidFill>
                <a:latin typeface="+mn-ea"/>
                <a:sym typeface="+mn-ea"/>
              </a:rPr>
              <a:t>点击即可修改文字</a:t>
            </a:r>
            <a:r>
              <a:rPr lang="zh-CN" sz="1400" dirty="0" smtClean="0">
                <a:solidFill>
                  <a:srgbClr val="262626"/>
                </a:solidFill>
                <a:latin typeface="+mn-ea"/>
                <a:sym typeface="+mn-ea"/>
              </a:rPr>
              <a:t>点击即可修改文字点击即可修改文字点击即可修改文字</a:t>
            </a:r>
            <a:endParaRPr lang="zh-CN" sz="1400" dirty="0" smtClean="0">
              <a:solidFill>
                <a:srgbClr val="262626"/>
              </a:solidFill>
              <a:latin typeface="+mn-ea"/>
            </a:endParaRPr>
          </a:p>
        </p:txBody>
      </p:sp>
      <p:pic>
        <p:nvPicPr>
          <p:cNvPr id="9409" name="image 409"/>
          <p:cNvPicPr>
            <a:picLocks noChangeAspect="1"/>
          </p:cNvPicPr>
          <p:nvPr/>
        </p:nvPicPr>
        <p:blipFill>
          <a:blip r:embed="rId7"/>
          <a:srcRect/>
          <a:stretch>
            <a:fillRect/>
          </a:stretch>
        </p:blipFill>
        <p:spPr>
          <a:xfrm>
            <a:off x="1018222" y="3097720"/>
            <a:ext cx="7168007" cy="1273429"/>
          </a:xfrm>
          <a:prstGeom prst="rect">
            <a:avLst/>
          </a:prstGeom>
        </p:spPr>
      </p:pic>
      <p:sp>
        <p:nvSpPr>
          <p:cNvPr id="4010" name="Object 4010"/>
          <p:cNvSpPr txBox="1"/>
          <p:nvPr/>
        </p:nvSpPr>
        <p:spPr>
          <a:xfrm>
            <a:off x="1022985" y="3258820"/>
            <a:ext cx="7137400" cy="1113790"/>
          </a:xfrm>
          <a:prstGeom prst="rect">
            <a:avLst/>
          </a:prstGeom>
        </p:spPr>
        <p:txBody>
          <a:bodyPr vert="horz" wrap="square" lIns="0" tIns="0" rIns="0" bIns="0" rtlCol="0" anchor="ctr" anchorCtr="0">
            <a:noAutofit/>
          </a:bodyPr>
          <a:lstStyle/>
          <a:p>
            <a:pPr algn="l">
              <a:lnSpc>
                <a:spcPct val="135000"/>
              </a:lnSpc>
            </a:pPr>
            <a:r>
              <a:rPr lang="zh-CN" sz="1400" dirty="0" smtClean="0">
                <a:solidFill>
                  <a:srgbClr val="262626"/>
                </a:solidFill>
                <a:latin typeface="+mn-ea"/>
                <a:sym typeface="+mn-ea"/>
              </a:rPr>
              <a:t>点击即可修改文字</a:t>
            </a:r>
            <a:r>
              <a:rPr lang="zh-CN" sz="1400" dirty="0" smtClean="0">
                <a:solidFill>
                  <a:srgbClr val="262626"/>
                </a:solidFill>
                <a:latin typeface="+mn-ea"/>
                <a:sym typeface="+mn-ea"/>
              </a:rPr>
              <a:t>点击即可修改文字点击即可修改文字点击即可修改文字</a:t>
            </a:r>
            <a:r>
              <a:rPr lang="zh-CN" sz="1400" dirty="0" smtClean="0">
                <a:solidFill>
                  <a:srgbClr val="262626"/>
                </a:solidFill>
                <a:latin typeface="+mn-ea"/>
                <a:sym typeface="+mn-ea"/>
              </a:rPr>
              <a:t>点击即可修改文字</a:t>
            </a:r>
            <a:r>
              <a:rPr lang="zh-CN" sz="1400" dirty="0" smtClean="0">
                <a:solidFill>
                  <a:srgbClr val="262626"/>
                </a:solidFill>
                <a:latin typeface="+mn-ea"/>
                <a:sym typeface="+mn-ea"/>
              </a:rPr>
              <a:t>点击即可修改文字点击即可修改文字点击即可修改文字</a:t>
            </a:r>
            <a:r>
              <a:rPr lang="zh-CN" sz="1400" dirty="0" smtClean="0">
                <a:solidFill>
                  <a:srgbClr val="262626"/>
                </a:solidFill>
                <a:latin typeface="+mn-ea"/>
                <a:sym typeface="+mn-ea"/>
              </a:rPr>
              <a:t>点击即可修改文字</a:t>
            </a:r>
            <a:r>
              <a:rPr lang="zh-CN" sz="1400" dirty="0" smtClean="0">
                <a:solidFill>
                  <a:srgbClr val="262626"/>
                </a:solidFill>
                <a:latin typeface="+mn-ea"/>
                <a:sym typeface="+mn-ea"/>
              </a:rPr>
              <a:t>点击即可修改文字点击即可修改文字点击即可修改文字点击即可修改文字点击即可修改文字点击即可修改文字点击即可修改文字点击即可修改文字点击即可修改文字点击即可修改文字点击即可修改文字</a:t>
            </a:r>
            <a:endParaRPr lang="zh-CN" sz="1400" dirty="0" smtClean="0">
              <a:solidFill>
                <a:srgbClr val="262626"/>
              </a:solidFill>
              <a:latin typeface="+mn-ea"/>
            </a:endParaRPr>
          </a:p>
          <a:p>
            <a:pPr algn="l">
              <a:lnSpc>
                <a:spcPct val="135000"/>
              </a:lnSpc>
            </a:pPr>
            <a:endParaRPr lang="zh-CN" altLang="en-US"/>
          </a:p>
        </p:txBody>
      </p:sp>
      <p:pic>
        <p:nvPicPr>
          <p:cNvPr id="94011" name="image 4011"/>
          <p:cNvPicPr>
            <a:picLocks noChangeAspect="1"/>
          </p:cNvPicPr>
          <p:nvPr/>
        </p:nvPicPr>
        <p:blipFill>
          <a:blip r:embed="rId6"/>
          <a:srcRect/>
          <a:stretch>
            <a:fillRect/>
          </a:stretch>
        </p:blipFill>
        <p:spPr>
          <a:xfrm>
            <a:off x="1018222" y="4941506"/>
            <a:ext cx="7168007" cy="950341"/>
          </a:xfrm>
          <a:prstGeom prst="rect">
            <a:avLst/>
          </a:prstGeom>
        </p:spPr>
      </p:pic>
      <p:sp>
        <p:nvSpPr>
          <p:cNvPr id="4012" name="Object 4012"/>
          <p:cNvSpPr txBox="1"/>
          <p:nvPr/>
        </p:nvSpPr>
        <p:spPr>
          <a:xfrm>
            <a:off x="1022985" y="4946269"/>
            <a:ext cx="7137400" cy="952500"/>
          </a:xfrm>
          <a:prstGeom prst="rect">
            <a:avLst/>
          </a:prstGeom>
        </p:spPr>
        <p:txBody>
          <a:bodyPr vert="horz" wrap="square" lIns="0" tIns="0" rIns="0" bIns="0" rtlCol="0" anchor="ctr" anchorCtr="0">
            <a:noAutofit/>
          </a:bodyPr>
          <a:lstStyle/>
          <a:p>
            <a:pPr algn="l">
              <a:lnSpc>
                <a:spcPct val="135000"/>
              </a:lnSpc>
            </a:pPr>
            <a:r>
              <a:rPr lang="zh-CN" sz="1400" dirty="0" smtClean="0">
                <a:solidFill>
                  <a:srgbClr val="262626"/>
                </a:solidFill>
                <a:latin typeface="+mn-ea"/>
                <a:sym typeface="+mn-ea"/>
              </a:rPr>
              <a:t>点击即可修改文字点击即可修改文字点击即可修改文字点击即可修改文字点击即可修改文字点击即可修改文字点击即可修改文字点击即可修改文字点击即可修改文字点击即可修改文字点击即可修改文字点击即可修改文字点击即可修改文字点击即可修改文字</a:t>
            </a:r>
            <a:endParaRPr lang="zh-CN" sz="1400" dirty="0" smtClean="0">
              <a:solidFill>
                <a:srgbClr val="262626"/>
              </a:solidFill>
              <a:latin typeface="+mn-ea"/>
            </a:endParaRPr>
          </a:p>
        </p:txBody>
      </p:sp>
      <p:pic>
        <p:nvPicPr>
          <p:cNvPr id="94013" name="image 4013"/>
          <p:cNvPicPr>
            <a:picLocks noChangeAspect="1"/>
          </p:cNvPicPr>
          <p:nvPr/>
        </p:nvPicPr>
        <p:blipFill>
          <a:blip r:embed="rId8"/>
          <a:srcRect/>
          <a:stretch>
            <a:fillRect/>
          </a:stretch>
        </p:blipFill>
        <p:spPr>
          <a:xfrm>
            <a:off x="755929" y="1346835"/>
            <a:ext cx="1081735" cy="608209"/>
          </a:xfrm>
          <a:prstGeom prst="rect">
            <a:avLst/>
          </a:prstGeom>
        </p:spPr>
      </p:pic>
      <p:pic>
        <p:nvPicPr>
          <p:cNvPr id="94014" name="image 4014"/>
          <p:cNvPicPr>
            <a:picLocks noChangeAspect="1"/>
          </p:cNvPicPr>
          <p:nvPr/>
        </p:nvPicPr>
        <p:blipFill>
          <a:blip r:embed="rId8"/>
          <a:srcRect/>
          <a:stretch>
            <a:fillRect/>
          </a:stretch>
        </p:blipFill>
        <p:spPr>
          <a:xfrm>
            <a:off x="755929" y="2731643"/>
            <a:ext cx="1081735" cy="608209"/>
          </a:xfrm>
          <a:prstGeom prst="rect">
            <a:avLst/>
          </a:prstGeom>
        </p:spPr>
      </p:pic>
      <p:pic>
        <p:nvPicPr>
          <p:cNvPr id="94015" name="image 4015"/>
          <p:cNvPicPr>
            <a:picLocks noChangeAspect="1"/>
          </p:cNvPicPr>
          <p:nvPr/>
        </p:nvPicPr>
        <p:blipFill>
          <a:blip r:embed="rId8"/>
          <a:srcRect/>
          <a:stretch>
            <a:fillRect/>
          </a:stretch>
        </p:blipFill>
        <p:spPr>
          <a:xfrm>
            <a:off x="755929" y="4681855"/>
            <a:ext cx="1081735" cy="608209"/>
          </a:xfrm>
          <a:prstGeom prst="rect">
            <a:avLst/>
          </a:prstGeom>
        </p:spPr>
      </p:pic>
      <p:pic>
        <p:nvPicPr>
          <p:cNvPr id="94016" name="image 4016"/>
          <p:cNvPicPr>
            <a:picLocks noChangeAspect="1"/>
          </p:cNvPicPr>
          <p:nvPr/>
        </p:nvPicPr>
        <p:blipFill>
          <a:blip r:embed="rId9"/>
          <a:srcRect/>
          <a:stretch>
            <a:fillRect/>
          </a:stretch>
        </p:blipFill>
        <p:spPr>
          <a:xfrm>
            <a:off x="9010446" y="166306"/>
            <a:ext cx="3006042" cy="6649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501" name="image 501"/>
          <p:cNvPicPr>
            <a:picLocks noChangeAspect="1"/>
          </p:cNvPicPr>
          <p:nvPr/>
        </p:nvPicPr>
        <p:blipFill>
          <a:blip r:embed="rId1"/>
          <a:srcRect/>
          <a:stretch>
            <a:fillRect/>
          </a:stretch>
        </p:blipFill>
        <p:spPr>
          <a:xfrm>
            <a:off x="0" y="474984"/>
            <a:ext cx="12149879" cy="599394"/>
          </a:xfrm>
          <a:prstGeom prst="rect">
            <a:avLst/>
          </a:prstGeom>
        </p:spPr>
      </p:pic>
      <p:pic>
        <p:nvPicPr>
          <p:cNvPr id="9502" name="image 502"/>
          <p:cNvPicPr>
            <a:picLocks noChangeAspect="1"/>
          </p:cNvPicPr>
          <p:nvPr/>
        </p:nvPicPr>
        <p:blipFill>
          <a:blip r:embed="rId2"/>
          <a:srcRect/>
          <a:stretch>
            <a:fillRect/>
          </a:stretch>
        </p:blipFill>
        <p:spPr>
          <a:xfrm>
            <a:off x="579437" y="1608772"/>
            <a:ext cx="8744331" cy="840486"/>
          </a:xfrm>
          <a:prstGeom prst="rect">
            <a:avLst/>
          </a:prstGeom>
        </p:spPr>
      </p:pic>
      <p:sp>
        <p:nvSpPr>
          <p:cNvPr id="503" name="Object 503"/>
          <p:cNvSpPr txBox="1"/>
          <p:nvPr/>
        </p:nvSpPr>
        <p:spPr>
          <a:xfrm>
            <a:off x="584200" y="1613535"/>
            <a:ext cx="8724900" cy="850900"/>
          </a:xfrm>
          <a:prstGeom prst="rect">
            <a:avLst/>
          </a:prstGeom>
        </p:spPr>
        <p:txBody>
          <a:bodyPr vert="horz" wrap="square" lIns="0" tIns="0" rIns="0" bIns="0" rtlCol="0" anchor="ctr" anchorCtr="0">
            <a:noAutofit/>
          </a:bodyPr>
          <a:lstStyle/>
          <a:p>
            <a:pPr algn="l">
              <a:lnSpc>
                <a:spcPct val="100000"/>
              </a:lnSpc>
            </a:pPr>
            <a:r>
              <a:rPr lang="zh-CN" sz="5400" b="0" i="1" dirty="0" smtClean="0">
                <a:solidFill>
                  <a:srgbClr val="F2F2F2"/>
                </a:solidFill>
                <a:latin typeface="OPPOSans-H" panose="00020600040101010101" charset="-122"/>
                <a:ea typeface="OPPOSans-H" panose="00020600040101010101" charset="-122"/>
              </a:rPr>
              <a:t>Selected topic purpose</a:t>
            </a:r>
            <a:endParaRPr lang="zh-CN" altLang="en-US"/>
          </a:p>
        </p:txBody>
      </p:sp>
      <p:pic>
        <p:nvPicPr>
          <p:cNvPr id="9504" name="image 504"/>
          <p:cNvPicPr>
            <a:picLocks noChangeAspect="1"/>
          </p:cNvPicPr>
          <p:nvPr/>
        </p:nvPicPr>
        <p:blipFill>
          <a:blip r:embed="rId3"/>
          <a:srcRect/>
          <a:stretch>
            <a:fillRect/>
          </a:stretch>
        </p:blipFill>
        <p:spPr>
          <a:xfrm>
            <a:off x="300037" y="382206"/>
            <a:ext cx="1445768" cy="440436"/>
          </a:xfrm>
          <a:prstGeom prst="rect">
            <a:avLst/>
          </a:prstGeom>
        </p:spPr>
      </p:pic>
      <p:sp>
        <p:nvSpPr>
          <p:cNvPr id="505" name="Object 505"/>
          <p:cNvSpPr txBox="1"/>
          <p:nvPr/>
        </p:nvSpPr>
        <p:spPr>
          <a:xfrm>
            <a:off x="300037" y="549592"/>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选题目的</a:t>
            </a:r>
            <a:endParaRPr lang="zh-CN" altLang="en-US"/>
          </a:p>
        </p:txBody>
      </p:sp>
      <p:pic>
        <p:nvPicPr>
          <p:cNvPr id="9506" name="image 506"/>
          <p:cNvPicPr>
            <a:picLocks noChangeAspect="1"/>
          </p:cNvPicPr>
          <p:nvPr/>
        </p:nvPicPr>
        <p:blipFill>
          <a:blip r:embed="rId4"/>
          <a:srcRect/>
          <a:stretch>
            <a:fillRect/>
          </a:stretch>
        </p:blipFill>
        <p:spPr>
          <a:xfrm>
            <a:off x="1469898" y="2647950"/>
            <a:ext cx="1092708" cy="1092708"/>
          </a:xfrm>
          <a:prstGeom prst="rect">
            <a:avLst/>
          </a:prstGeom>
        </p:spPr>
      </p:pic>
      <p:pic>
        <p:nvPicPr>
          <p:cNvPr id="9507" name="image 507"/>
          <p:cNvPicPr>
            <a:picLocks noChangeAspect="1"/>
          </p:cNvPicPr>
          <p:nvPr/>
        </p:nvPicPr>
        <p:blipFill>
          <a:blip r:embed="rId5"/>
          <a:srcRect/>
          <a:stretch>
            <a:fillRect/>
          </a:stretch>
        </p:blipFill>
        <p:spPr>
          <a:xfrm>
            <a:off x="1501851" y="2702560"/>
            <a:ext cx="1298295" cy="1298295"/>
          </a:xfrm>
          <a:prstGeom prst="rect">
            <a:avLst/>
          </a:prstGeom>
        </p:spPr>
      </p:pic>
      <p:pic>
        <p:nvPicPr>
          <p:cNvPr id="9508" name="image 508"/>
          <p:cNvPicPr>
            <a:picLocks noChangeAspect="1"/>
          </p:cNvPicPr>
          <p:nvPr/>
        </p:nvPicPr>
        <p:blipFill>
          <a:blip r:embed="rId6"/>
          <a:srcRect/>
          <a:stretch>
            <a:fillRect/>
          </a:stretch>
        </p:blipFill>
        <p:spPr>
          <a:xfrm>
            <a:off x="1624520" y="2805747"/>
            <a:ext cx="783463" cy="683641"/>
          </a:xfrm>
          <a:prstGeom prst="rect">
            <a:avLst/>
          </a:prstGeom>
        </p:spPr>
      </p:pic>
      <p:sp>
        <p:nvSpPr>
          <p:cNvPr id="509" name="Object 509"/>
          <p:cNvSpPr txBox="1"/>
          <p:nvPr/>
        </p:nvSpPr>
        <p:spPr>
          <a:xfrm>
            <a:off x="1629283" y="2810510"/>
            <a:ext cx="762000" cy="685800"/>
          </a:xfrm>
          <a:prstGeom prst="rect">
            <a:avLst/>
          </a:prstGeom>
        </p:spPr>
        <p:txBody>
          <a:bodyPr vert="horz" wrap="square" lIns="0" tIns="0" rIns="0" bIns="0" rtlCol="0" anchor="t" anchorCtr="0">
            <a:noAutofit/>
          </a:bodyPr>
          <a:lstStyle/>
          <a:p>
            <a:pPr algn="ctr">
              <a:lnSpc>
                <a:spcPct val="115000"/>
              </a:lnSpc>
            </a:pPr>
            <a:r>
              <a:rPr lang="zh-CN" sz="3600" b="1" i="0" dirty="0" smtClean="0">
                <a:solidFill>
                  <a:srgbClr val="FFFFFF"/>
                </a:solidFill>
                <a:latin typeface="OPPOSans-B" panose="00020600040101010101" charset="-122"/>
                <a:ea typeface="OPPOSans-B" panose="00020600040101010101" charset="-122"/>
              </a:rPr>
              <a:t>01</a:t>
            </a:r>
            <a:endParaRPr lang="zh-CN" altLang="en-US"/>
          </a:p>
        </p:txBody>
      </p:sp>
      <p:pic>
        <p:nvPicPr>
          <p:cNvPr id="95010" name="image 5010"/>
          <p:cNvPicPr>
            <a:picLocks noChangeAspect="1"/>
          </p:cNvPicPr>
          <p:nvPr/>
        </p:nvPicPr>
        <p:blipFill>
          <a:blip r:embed="rId7"/>
          <a:srcRect/>
          <a:stretch>
            <a:fillRect/>
          </a:stretch>
        </p:blipFill>
        <p:spPr>
          <a:xfrm>
            <a:off x="859599" y="3874833"/>
            <a:ext cx="2313432" cy="325882"/>
          </a:xfrm>
          <a:prstGeom prst="rect">
            <a:avLst/>
          </a:prstGeom>
        </p:spPr>
      </p:pic>
      <p:sp>
        <p:nvSpPr>
          <p:cNvPr id="5011" name="Object 5011"/>
          <p:cNvSpPr txBox="1"/>
          <p:nvPr/>
        </p:nvSpPr>
        <p:spPr>
          <a:xfrm>
            <a:off x="864362" y="3879596"/>
            <a:ext cx="2286000" cy="317500"/>
          </a:xfrm>
          <a:prstGeom prst="rect">
            <a:avLst/>
          </a:prstGeom>
        </p:spPr>
        <p:txBody>
          <a:bodyPr vert="horz" wrap="square" lIns="0" tIns="0" rIns="0" bIns="0" rtlCol="0" anchor="ctr" anchorCtr="0">
            <a:noAutofit/>
          </a:bodyPr>
          <a:lstStyle/>
          <a:p>
            <a:pPr algn="ctr">
              <a:lnSpc>
                <a:spcPct val="110000"/>
              </a:lnSpc>
            </a:pPr>
            <a:r>
              <a:rPr lang="zh-CN" sz="1800" b="0" i="0" dirty="0" smtClean="0">
                <a:solidFill>
                  <a:srgbClr val="404040"/>
                </a:solidFill>
                <a:latin typeface="OPPOSans-R" panose="00020600040101010101" charset="-122"/>
                <a:ea typeface="OPPOSans-R" panose="00020600040101010101" charset="-122"/>
              </a:rPr>
              <a:t> 探究xxx由来</a:t>
            </a:r>
            <a:endParaRPr lang="zh-CN" altLang="en-US"/>
          </a:p>
        </p:txBody>
      </p:sp>
      <p:pic>
        <p:nvPicPr>
          <p:cNvPr id="95012" name="image 5012"/>
          <p:cNvPicPr>
            <a:picLocks noChangeAspect="1"/>
          </p:cNvPicPr>
          <p:nvPr/>
        </p:nvPicPr>
        <p:blipFill>
          <a:blip r:embed="rId8"/>
          <a:srcRect/>
          <a:stretch>
            <a:fillRect/>
          </a:stretch>
        </p:blipFill>
        <p:spPr>
          <a:xfrm>
            <a:off x="859599" y="4263199"/>
            <a:ext cx="2313432" cy="406019"/>
          </a:xfrm>
          <a:prstGeom prst="rect">
            <a:avLst/>
          </a:prstGeom>
        </p:spPr>
      </p:pic>
      <p:sp>
        <p:nvSpPr>
          <p:cNvPr id="5013" name="Object 5013"/>
          <p:cNvSpPr txBox="1"/>
          <p:nvPr/>
        </p:nvSpPr>
        <p:spPr>
          <a:xfrm>
            <a:off x="864362" y="4267962"/>
            <a:ext cx="2286000" cy="406400"/>
          </a:xfrm>
          <a:prstGeom prst="rect">
            <a:avLst/>
          </a:prstGeom>
        </p:spPr>
        <p:txBody>
          <a:bodyPr vert="horz" wrap="square" lIns="0" tIns="0" rIns="0" bIns="0" rtlCol="0" anchor="ctr" anchorCtr="0">
            <a:noAutofit/>
          </a:bodyPr>
          <a:lstStyle/>
          <a:p>
            <a:pPr algn="ctr">
              <a:lnSpc>
                <a:spcPct val="110000"/>
              </a:lnSpc>
            </a:pPr>
            <a:r>
              <a:rPr lang="zh-CN" sz="1100" b="0" i="0" dirty="0" smtClean="0">
                <a:solidFill>
                  <a:srgbClr val="A6A6A6"/>
                </a:solidFill>
                <a:latin typeface="OPPOSans-R" panose="00020600040101010101" charset="-122"/>
                <a:ea typeface="OPPOSans-R" panose="00020600040101010101" charset="-122"/>
              </a:rPr>
              <a:t>Explore the origin of xxx</a:t>
            </a:r>
            <a:endParaRPr lang="zh-CN" altLang="en-US"/>
          </a:p>
        </p:txBody>
      </p:sp>
      <p:pic>
        <p:nvPicPr>
          <p:cNvPr id="95014" name="image 5014"/>
          <p:cNvPicPr>
            <a:picLocks noChangeAspect="1"/>
          </p:cNvPicPr>
          <p:nvPr/>
        </p:nvPicPr>
        <p:blipFill>
          <a:blip r:embed="rId9"/>
          <a:srcRect/>
          <a:stretch>
            <a:fillRect/>
          </a:stretch>
        </p:blipFill>
        <p:spPr>
          <a:xfrm>
            <a:off x="4189729" y="2647950"/>
            <a:ext cx="1092708" cy="1092708"/>
          </a:xfrm>
          <a:prstGeom prst="rect">
            <a:avLst/>
          </a:prstGeom>
        </p:spPr>
      </p:pic>
      <p:pic>
        <p:nvPicPr>
          <p:cNvPr id="95015" name="image 5015"/>
          <p:cNvPicPr>
            <a:picLocks noChangeAspect="1"/>
          </p:cNvPicPr>
          <p:nvPr/>
        </p:nvPicPr>
        <p:blipFill>
          <a:blip r:embed="rId10"/>
          <a:srcRect/>
          <a:stretch>
            <a:fillRect/>
          </a:stretch>
        </p:blipFill>
        <p:spPr>
          <a:xfrm>
            <a:off x="4221683" y="2702560"/>
            <a:ext cx="1298295" cy="1298295"/>
          </a:xfrm>
          <a:prstGeom prst="rect">
            <a:avLst/>
          </a:prstGeom>
        </p:spPr>
      </p:pic>
      <p:pic>
        <p:nvPicPr>
          <p:cNvPr id="95016" name="image 5016"/>
          <p:cNvPicPr>
            <a:picLocks noChangeAspect="1"/>
          </p:cNvPicPr>
          <p:nvPr/>
        </p:nvPicPr>
        <p:blipFill>
          <a:blip r:embed="rId6"/>
          <a:srcRect/>
          <a:stretch>
            <a:fillRect/>
          </a:stretch>
        </p:blipFill>
        <p:spPr>
          <a:xfrm>
            <a:off x="4344352" y="2805747"/>
            <a:ext cx="783463" cy="683641"/>
          </a:xfrm>
          <a:prstGeom prst="rect">
            <a:avLst/>
          </a:prstGeom>
        </p:spPr>
      </p:pic>
      <p:sp>
        <p:nvSpPr>
          <p:cNvPr id="5017" name="Object 5017"/>
          <p:cNvSpPr txBox="1"/>
          <p:nvPr/>
        </p:nvSpPr>
        <p:spPr>
          <a:xfrm>
            <a:off x="4349115" y="2810510"/>
            <a:ext cx="762000" cy="685800"/>
          </a:xfrm>
          <a:prstGeom prst="rect">
            <a:avLst/>
          </a:prstGeom>
        </p:spPr>
        <p:txBody>
          <a:bodyPr vert="horz" wrap="square" lIns="0" tIns="0" rIns="0" bIns="0" rtlCol="0" anchor="t" anchorCtr="0">
            <a:noAutofit/>
          </a:bodyPr>
          <a:lstStyle/>
          <a:p>
            <a:pPr algn="ctr">
              <a:lnSpc>
                <a:spcPct val="115000"/>
              </a:lnSpc>
            </a:pPr>
            <a:r>
              <a:rPr lang="zh-CN" sz="3600" b="1" i="0" dirty="0" smtClean="0">
                <a:solidFill>
                  <a:srgbClr val="FFFFFF"/>
                </a:solidFill>
                <a:latin typeface="OPPOSans-B" panose="00020600040101010101" charset="-122"/>
                <a:ea typeface="OPPOSans-B" panose="00020600040101010101" charset="-122"/>
              </a:rPr>
              <a:t>02</a:t>
            </a:r>
            <a:endParaRPr lang="zh-CN" altLang="en-US"/>
          </a:p>
        </p:txBody>
      </p:sp>
      <p:pic>
        <p:nvPicPr>
          <p:cNvPr id="95018" name="image 5018"/>
          <p:cNvPicPr>
            <a:picLocks noChangeAspect="1"/>
          </p:cNvPicPr>
          <p:nvPr/>
        </p:nvPicPr>
        <p:blipFill>
          <a:blip r:embed="rId11"/>
          <a:srcRect/>
          <a:stretch>
            <a:fillRect/>
          </a:stretch>
        </p:blipFill>
        <p:spPr>
          <a:xfrm>
            <a:off x="3579431" y="3874833"/>
            <a:ext cx="2313432" cy="658241"/>
          </a:xfrm>
          <a:prstGeom prst="rect">
            <a:avLst/>
          </a:prstGeom>
        </p:spPr>
      </p:pic>
      <p:sp>
        <p:nvSpPr>
          <p:cNvPr id="5019" name="Object 5019"/>
          <p:cNvSpPr txBox="1"/>
          <p:nvPr/>
        </p:nvSpPr>
        <p:spPr>
          <a:xfrm>
            <a:off x="3584194" y="3879596"/>
            <a:ext cx="2286000" cy="660400"/>
          </a:xfrm>
          <a:prstGeom prst="rect">
            <a:avLst/>
          </a:prstGeom>
        </p:spPr>
        <p:txBody>
          <a:bodyPr vert="horz" wrap="square" lIns="0" tIns="0" rIns="0" bIns="0" rtlCol="0" anchor="ctr" anchorCtr="0">
            <a:noAutofit/>
          </a:bodyPr>
          <a:lstStyle/>
          <a:p>
            <a:pPr algn="ctr">
              <a:lnSpc>
                <a:spcPct val="110000"/>
              </a:lnSpc>
            </a:pPr>
            <a:r>
              <a:rPr lang="zh-CN" sz="1800" b="0" i="0" dirty="0" smtClean="0">
                <a:solidFill>
                  <a:srgbClr val="404040"/>
                </a:solidFill>
                <a:latin typeface="OPPOSans-R" panose="00020600040101010101" charset="-122"/>
                <a:ea typeface="OPPOSans-R" panose="00020600040101010101" charset="-122"/>
              </a:rPr>
              <a:t>探究xxx本质内涵与衡量标准</a:t>
            </a:r>
            <a:endParaRPr lang="zh-CN" altLang="en-US"/>
          </a:p>
        </p:txBody>
      </p:sp>
      <p:pic>
        <p:nvPicPr>
          <p:cNvPr id="95020" name="image 5020"/>
          <p:cNvPicPr>
            <a:picLocks noChangeAspect="1"/>
          </p:cNvPicPr>
          <p:nvPr/>
        </p:nvPicPr>
        <p:blipFill>
          <a:blip r:embed="rId8"/>
          <a:srcRect/>
          <a:stretch>
            <a:fillRect/>
          </a:stretch>
        </p:blipFill>
        <p:spPr>
          <a:xfrm>
            <a:off x="3579431" y="4593526"/>
            <a:ext cx="2313432" cy="406019"/>
          </a:xfrm>
          <a:prstGeom prst="rect">
            <a:avLst/>
          </a:prstGeom>
        </p:spPr>
      </p:pic>
      <p:sp>
        <p:nvSpPr>
          <p:cNvPr id="5021" name="Object 5021"/>
          <p:cNvSpPr txBox="1"/>
          <p:nvPr/>
        </p:nvSpPr>
        <p:spPr>
          <a:xfrm>
            <a:off x="3584194" y="4598289"/>
            <a:ext cx="2286000" cy="406400"/>
          </a:xfrm>
          <a:prstGeom prst="rect">
            <a:avLst/>
          </a:prstGeom>
        </p:spPr>
        <p:txBody>
          <a:bodyPr vert="horz" wrap="square" lIns="0" tIns="0" rIns="0" bIns="0" rtlCol="0" anchor="ctr" anchorCtr="0">
            <a:noAutofit/>
          </a:bodyPr>
          <a:lstStyle/>
          <a:p>
            <a:pPr algn="ctr">
              <a:lnSpc>
                <a:spcPct val="110000"/>
              </a:lnSpc>
            </a:pPr>
            <a:r>
              <a:rPr lang="zh-CN" sz="1100" b="0" i="0" dirty="0" smtClean="0">
                <a:solidFill>
                  <a:srgbClr val="A6A6A6"/>
                </a:solidFill>
                <a:latin typeface="OPPOSans-R" panose="00020600040101010101" charset="-122"/>
                <a:ea typeface="OPPOSans-R" panose="00020600040101010101" charset="-122"/>
              </a:rPr>
              <a:t>Explore the essential connotation standard of xxx</a:t>
            </a:r>
            <a:endParaRPr lang="zh-CN" altLang="en-US"/>
          </a:p>
        </p:txBody>
      </p:sp>
      <p:pic>
        <p:nvPicPr>
          <p:cNvPr id="95022" name="image 5022"/>
          <p:cNvPicPr>
            <a:picLocks noChangeAspect="1"/>
          </p:cNvPicPr>
          <p:nvPr/>
        </p:nvPicPr>
        <p:blipFill>
          <a:blip r:embed="rId4"/>
          <a:srcRect/>
          <a:stretch>
            <a:fillRect/>
          </a:stretch>
        </p:blipFill>
        <p:spPr>
          <a:xfrm>
            <a:off x="6909561" y="2647950"/>
            <a:ext cx="1092708" cy="1092708"/>
          </a:xfrm>
          <a:prstGeom prst="rect">
            <a:avLst/>
          </a:prstGeom>
        </p:spPr>
      </p:pic>
      <p:pic>
        <p:nvPicPr>
          <p:cNvPr id="95023" name="image 5023"/>
          <p:cNvPicPr>
            <a:picLocks noChangeAspect="1"/>
          </p:cNvPicPr>
          <p:nvPr/>
        </p:nvPicPr>
        <p:blipFill>
          <a:blip r:embed="rId5"/>
          <a:srcRect/>
          <a:stretch>
            <a:fillRect/>
          </a:stretch>
        </p:blipFill>
        <p:spPr>
          <a:xfrm>
            <a:off x="6941515" y="2702560"/>
            <a:ext cx="1298295" cy="1298295"/>
          </a:xfrm>
          <a:prstGeom prst="rect">
            <a:avLst/>
          </a:prstGeom>
        </p:spPr>
      </p:pic>
      <p:pic>
        <p:nvPicPr>
          <p:cNvPr id="95024" name="image 5024"/>
          <p:cNvPicPr>
            <a:picLocks noChangeAspect="1"/>
          </p:cNvPicPr>
          <p:nvPr/>
        </p:nvPicPr>
        <p:blipFill>
          <a:blip r:embed="rId6"/>
          <a:srcRect/>
          <a:stretch>
            <a:fillRect/>
          </a:stretch>
        </p:blipFill>
        <p:spPr>
          <a:xfrm>
            <a:off x="7064184" y="2805747"/>
            <a:ext cx="783463" cy="683641"/>
          </a:xfrm>
          <a:prstGeom prst="rect">
            <a:avLst/>
          </a:prstGeom>
        </p:spPr>
      </p:pic>
      <p:sp>
        <p:nvSpPr>
          <p:cNvPr id="5025" name="Object 5025"/>
          <p:cNvSpPr txBox="1"/>
          <p:nvPr/>
        </p:nvSpPr>
        <p:spPr>
          <a:xfrm>
            <a:off x="7068947" y="2810510"/>
            <a:ext cx="762000" cy="685800"/>
          </a:xfrm>
          <a:prstGeom prst="rect">
            <a:avLst/>
          </a:prstGeom>
        </p:spPr>
        <p:txBody>
          <a:bodyPr vert="horz" wrap="square" lIns="0" tIns="0" rIns="0" bIns="0" rtlCol="0" anchor="t" anchorCtr="0">
            <a:noAutofit/>
          </a:bodyPr>
          <a:lstStyle/>
          <a:p>
            <a:pPr algn="ctr">
              <a:lnSpc>
                <a:spcPct val="115000"/>
              </a:lnSpc>
            </a:pPr>
            <a:r>
              <a:rPr lang="zh-CN" sz="3600" b="1" i="0" dirty="0" smtClean="0">
                <a:solidFill>
                  <a:srgbClr val="FFFFFF"/>
                </a:solidFill>
                <a:latin typeface="OPPOSans-B" panose="00020600040101010101" charset="-122"/>
                <a:ea typeface="OPPOSans-B" panose="00020600040101010101" charset="-122"/>
              </a:rPr>
              <a:t>03</a:t>
            </a:r>
            <a:endParaRPr lang="zh-CN" altLang="en-US"/>
          </a:p>
        </p:txBody>
      </p:sp>
      <p:pic>
        <p:nvPicPr>
          <p:cNvPr id="95026" name="image 5026"/>
          <p:cNvPicPr>
            <a:picLocks noChangeAspect="1"/>
          </p:cNvPicPr>
          <p:nvPr/>
        </p:nvPicPr>
        <p:blipFill>
          <a:blip r:embed="rId11"/>
          <a:srcRect/>
          <a:stretch>
            <a:fillRect/>
          </a:stretch>
        </p:blipFill>
        <p:spPr>
          <a:xfrm>
            <a:off x="6299136" y="3874833"/>
            <a:ext cx="2313432" cy="658241"/>
          </a:xfrm>
          <a:prstGeom prst="rect">
            <a:avLst/>
          </a:prstGeom>
        </p:spPr>
      </p:pic>
      <p:sp>
        <p:nvSpPr>
          <p:cNvPr id="5027" name="Object 5027"/>
          <p:cNvSpPr txBox="1"/>
          <p:nvPr/>
        </p:nvSpPr>
        <p:spPr>
          <a:xfrm>
            <a:off x="6303899" y="3879596"/>
            <a:ext cx="2286000" cy="660400"/>
          </a:xfrm>
          <a:prstGeom prst="rect">
            <a:avLst/>
          </a:prstGeom>
        </p:spPr>
        <p:txBody>
          <a:bodyPr vert="horz" wrap="square" lIns="0" tIns="0" rIns="0" bIns="0" rtlCol="0" anchor="ctr" anchorCtr="0">
            <a:noAutofit/>
          </a:bodyPr>
          <a:lstStyle/>
          <a:p>
            <a:pPr algn="ctr">
              <a:lnSpc>
                <a:spcPct val="110000"/>
              </a:lnSpc>
            </a:pPr>
            <a:r>
              <a:rPr lang="zh-CN" sz="1800" b="0" i="0" dirty="0" smtClean="0">
                <a:solidFill>
                  <a:srgbClr val="404040"/>
                </a:solidFill>
                <a:latin typeface="OPPOSans-R" panose="00020600040101010101" charset="-122"/>
                <a:ea typeface="OPPOSans-R" panose="00020600040101010101" charset="-122"/>
              </a:rPr>
              <a:t>阐释xxx的若干基本特征</a:t>
            </a:r>
            <a:endParaRPr lang="zh-CN" altLang="en-US"/>
          </a:p>
        </p:txBody>
      </p:sp>
      <p:pic>
        <p:nvPicPr>
          <p:cNvPr id="95028" name="image 5028"/>
          <p:cNvPicPr>
            <a:picLocks noChangeAspect="1"/>
          </p:cNvPicPr>
          <p:nvPr/>
        </p:nvPicPr>
        <p:blipFill>
          <a:blip r:embed="rId8"/>
          <a:srcRect/>
          <a:stretch>
            <a:fillRect/>
          </a:stretch>
        </p:blipFill>
        <p:spPr>
          <a:xfrm>
            <a:off x="6299136" y="4593526"/>
            <a:ext cx="2313432" cy="406019"/>
          </a:xfrm>
          <a:prstGeom prst="rect">
            <a:avLst/>
          </a:prstGeom>
        </p:spPr>
      </p:pic>
      <p:sp>
        <p:nvSpPr>
          <p:cNvPr id="5029" name="Object 5029"/>
          <p:cNvSpPr txBox="1"/>
          <p:nvPr/>
        </p:nvSpPr>
        <p:spPr>
          <a:xfrm>
            <a:off x="6303899" y="4598289"/>
            <a:ext cx="2286000" cy="406400"/>
          </a:xfrm>
          <a:prstGeom prst="rect">
            <a:avLst/>
          </a:prstGeom>
        </p:spPr>
        <p:txBody>
          <a:bodyPr vert="horz" wrap="square" lIns="0" tIns="0" rIns="0" bIns="0" rtlCol="0" anchor="ctr" anchorCtr="0">
            <a:noAutofit/>
          </a:bodyPr>
          <a:lstStyle/>
          <a:p>
            <a:pPr algn="ctr">
              <a:lnSpc>
                <a:spcPct val="110000"/>
              </a:lnSpc>
            </a:pPr>
            <a:r>
              <a:rPr lang="zh-CN" sz="1100" b="0" i="0" dirty="0" smtClean="0">
                <a:solidFill>
                  <a:srgbClr val="A6A6A6"/>
                </a:solidFill>
                <a:latin typeface="OPPOSans-R" panose="00020600040101010101" charset="-122"/>
                <a:ea typeface="OPPOSans-R" panose="00020600040101010101" charset="-122"/>
              </a:rPr>
              <a:t>Explain some basic features of xxx</a:t>
            </a:r>
            <a:endParaRPr lang="zh-CN" altLang="en-US"/>
          </a:p>
        </p:txBody>
      </p:sp>
      <p:pic>
        <p:nvPicPr>
          <p:cNvPr id="95030" name="image 5030"/>
          <p:cNvPicPr>
            <a:picLocks noChangeAspect="1"/>
          </p:cNvPicPr>
          <p:nvPr/>
        </p:nvPicPr>
        <p:blipFill>
          <a:blip r:embed="rId9"/>
          <a:srcRect/>
          <a:stretch>
            <a:fillRect/>
          </a:stretch>
        </p:blipFill>
        <p:spPr>
          <a:xfrm>
            <a:off x="9629394" y="2647950"/>
            <a:ext cx="1092708" cy="1092708"/>
          </a:xfrm>
          <a:prstGeom prst="rect">
            <a:avLst/>
          </a:prstGeom>
        </p:spPr>
      </p:pic>
      <p:pic>
        <p:nvPicPr>
          <p:cNvPr id="95031" name="image 5031"/>
          <p:cNvPicPr>
            <a:picLocks noChangeAspect="1"/>
          </p:cNvPicPr>
          <p:nvPr/>
        </p:nvPicPr>
        <p:blipFill>
          <a:blip r:embed="rId10"/>
          <a:srcRect/>
          <a:stretch>
            <a:fillRect/>
          </a:stretch>
        </p:blipFill>
        <p:spPr>
          <a:xfrm>
            <a:off x="9661220" y="2702560"/>
            <a:ext cx="1298295" cy="1298295"/>
          </a:xfrm>
          <a:prstGeom prst="rect">
            <a:avLst/>
          </a:prstGeom>
        </p:spPr>
      </p:pic>
      <p:pic>
        <p:nvPicPr>
          <p:cNvPr id="95032" name="image 5032"/>
          <p:cNvPicPr>
            <a:picLocks noChangeAspect="1"/>
          </p:cNvPicPr>
          <p:nvPr/>
        </p:nvPicPr>
        <p:blipFill>
          <a:blip r:embed="rId6"/>
          <a:srcRect/>
          <a:stretch>
            <a:fillRect/>
          </a:stretch>
        </p:blipFill>
        <p:spPr>
          <a:xfrm>
            <a:off x="9783889" y="2805747"/>
            <a:ext cx="783463" cy="683641"/>
          </a:xfrm>
          <a:prstGeom prst="rect">
            <a:avLst/>
          </a:prstGeom>
        </p:spPr>
      </p:pic>
      <p:sp>
        <p:nvSpPr>
          <p:cNvPr id="5033" name="Object 5033"/>
          <p:cNvSpPr txBox="1"/>
          <p:nvPr/>
        </p:nvSpPr>
        <p:spPr>
          <a:xfrm>
            <a:off x="9788652" y="2810510"/>
            <a:ext cx="762000" cy="685800"/>
          </a:xfrm>
          <a:prstGeom prst="rect">
            <a:avLst/>
          </a:prstGeom>
        </p:spPr>
        <p:txBody>
          <a:bodyPr vert="horz" wrap="square" lIns="0" tIns="0" rIns="0" bIns="0" rtlCol="0" anchor="t" anchorCtr="0">
            <a:noAutofit/>
          </a:bodyPr>
          <a:lstStyle/>
          <a:p>
            <a:pPr algn="ctr">
              <a:lnSpc>
                <a:spcPct val="115000"/>
              </a:lnSpc>
            </a:pPr>
            <a:r>
              <a:rPr lang="zh-CN" sz="3600" b="1" i="0" dirty="0" smtClean="0">
                <a:solidFill>
                  <a:srgbClr val="FFFFFF"/>
                </a:solidFill>
                <a:latin typeface="OPPOSans-B" panose="00020600040101010101" charset="-122"/>
                <a:ea typeface="OPPOSans-B" panose="00020600040101010101" charset="-122"/>
              </a:rPr>
              <a:t>04</a:t>
            </a:r>
            <a:endParaRPr lang="zh-CN" altLang="en-US"/>
          </a:p>
        </p:txBody>
      </p:sp>
      <p:pic>
        <p:nvPicPr>
          <p:cNvPr id="95034" name="image 5034"/>
          <p:cNvPicPr>
            <a:picLocks noChangeAspect="1"/>
          </p:cNvPicPr>
          <p:nvPr/>
        </p:nvPicPr>
        <p:blipFill>
          <a:blip r:embed="rId11"/>
          <a:srcRect/>
          <a:stretch>
            <a:fillRect/>
          </a:stretch>
        </p:blipFill>
        <p:spPr>
          <a:xfrm>
            <a:off x="9018968" y="3874833"/>
            <a:ext cx="2313432" cy="658241"/>
          </a:xfrm>
          <a:prstGeom prst="rect">
            <a:avLst/>
          </a:prstGeom>
        </p:spPr>
      </p:pic>
      <p:sp>
        <p:nvSpPr>
          <p:cNvPr id="5035" name="Object 5035"/>
          <p:cNvSpPr txBox="1"/>
          <p:nvPr/>
        </p:nvSpPr>
        <p:spPr>
          <a:xfrm>
            <a:off x="9023731" y="3879596"/>
            <a:ext cx="2286000" cy="660400"/>
          </a:xfrm>
          <a:prstGeom prst="rect">
            <a:avLst/>
          </a:prstGeom>
        </p:spPr>
        <p:txBody>
          <a:bodyPr vert="horz" wrap="square" lIns="0" tIns="0" rIns="0" bIns="0" rtlCol="0" anchor="ctr" anchorCtr="0">
            <a:noAutofit/>
          </a:bodyPr>
          <a:lstStyle/>
          <a:p>
            <a:pPr algn="ctr">
              <a:lnSpc>
                <a:spcPct val="110000"/>
              </a:lnSpc>
            </a:pPr>
            <a:r>
              <a:rPr lang="zh-CN" sz="1800" b="0" i="0" dirty="0" smtClean="0">
                <a:solidFill>
                  <a:srgbClr val="404040"/>
                </a:solidFill>
                <a:latin typeface="OPPOSans-R" panose="00020600040101010101" charset="-122"/>
                <a:ea typeface="OPPOSans-R" panose="00020600040101010101" charset="-122"/>
              </a:rPr>
              <a:t>阐释xxx发展的集中基本模式</a:t>
            </a:r>
            <a:endParaRPr lang="zh-CN" altLang="en-US"/>
          </a:p>
        </p:txBody>
      </p:sp>
      <p:pic>
        <p:nvPicPr>
          <p:cNvPr id="95036" name="image 5036"/>
          <p:cNvPicPr>
            <a:picLocks noChangeAspect="1"/>
          </p:cNvPicPr>
          <p:nvPr/>
        </p:nvPicPr>
        <p:blipFill>
          <a:blip r:embed="rId8"/>
          <a:srcRect/>
          <a:stretch>
            <a:fillRect/>
          </a:stretch>
        </p:blipFill>
        <p:spPr>
          <a:xfrm>
            <a:off x="9018968" y="4593526"/>
            <a:ext cx="2313432" cy="406019"/>
          </a:xfrm>
          <a:prstGeom prst="rect">
            <a:avLst/>
          </a:prstGeom>
        </p:spPr>
      </p:pic>
      <p:sp>
        <p:nvSpPr>
          <p:cNvPr id="5037" name="Object 5037"/>
          <p:cNvSpPr txBox="1"/>
          <p:nvPr/>
        </p:nvSpPr>
        <p:spPr>
          <a:xfrm>
            <a:off x="9023731" y="4598289"/>
            <a:ext cx="2286000" cy="406400"/>
          </a:xfrm>
          <a:prstGeom prst="rect">
            <a:avLst/>
          </a:prstGeom>
        </p:spPr>
        <p:txBody>
          <a:bodyPr vert="horz" wrap="square" lIns="0" tIns="0" rIns="0" bIns="0" rtlCol="0" anchor="ctr" anchorCtr="0">
            <a:noAutofit/>
          </a:bodyPr>
          <a:lstStyle/>
          <a:p>
            <a:pPr algn="ctr">
              <a:lnSpc>
                <a:spcPct val="110000"/>
              </a:lnSpc>
            </a:pPr>
            <a:r>
              <a:rPr lang="zh-CN" sz="1100" b="0" i="0" dirty="0" smtClean="0">
                <a:solidFill>
                  <a:srgbClr val="A6A6A6"/>
                </a:solidFill>
                <a:latin typeface="OPPOSans-R" panose="00020600040101010101" charset="-122"/>
                <a:ea typeface="OPPOSans-R" panose="00020600040101010101" charset="-122"/>
              </a:rPr>
              <a:t>Explain the centralized basic xxx development</a:t>
            </a:r>
            <a:endParaRPr lang="zh-CN" altLang="en-US"/>
          </a:p>
        </p:txBody>
      </p:sp>
      <p:pic>
        <p:nvPicPr>
          <p:cNvPr id="95038" name="image 5038"/>
          <p:cNvPicPr>
            <a:picLocks noChangeAspect="1"/>
          </p:cNvPicPr>
          <p:nvPr/>
        </p:nvPicPr>
        <p:blipFill>
          <a:blip r:embed="rId12"/>
          <a:srcRect/>
          <a:stretch>
            <a:fillRect/>
          </a:stretch>
        </p:blipFill>
        <p:spPr>
          <a:xfrm>
            <a:off x="1556766" y="1530985"/>
            <a:ext cx="7928991" cy="12700"/>
          </a:xfrm>
          <a:prstGeom prst="rect">
            <a:avLst/>
          </a:prstGeom>
        </p:spPr>
      </p:pic>
      <p:pic>
        <p:nvPicPr>
          <p:cNvPr id="95039" name="image 5039"/>
          <p:cNvPicPr>
            <a:picLocks noChangeAspect="1"/>
          </p:cNvPicPr>
          <p:nvPr/>
        </p:nvPicPr>
        <p:blipFill>
          <a:blip r:embed="rId13"/>
          <a:srcRect/>
          <a:stretch>
            <a:fillRect/>
          </a:stretch>
        </p:blipFill>
        <p:spPr>
          <a:xfrm>
            <a:off x="9690735" y="1530985"/>
            <a:ext cx="489331" cy="12700"/>
          </a:xfrm>
          <a:prstGeom prst="rect">
            <a:avLst/>
          </a:prstGeom>
        </p:spPr>
      </p:pic>
      <p:pic>
        <p:nvPicPr>
          <p:cNvPr id="95040" name="image 5040"/>
          <p:cNvPicPr>
            <a:picLocks noChangeAspect="1"/>
          </p:cNvPicPr>
          <p:nvPr/>
        </p:nvPicPr>
        <p:blipFill>
          <a:blip r:embed="rId14"/>
          <a:srcRect/>
          <a:stretch>
            <a:fillRect/>
          </a:stretch>
        </p:blipFill>
        <p:spPr>
          <a:xfrm>
            <a:off x="9023731" y="6063048"/>
            <a:ext cx="3006042" cy="6649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601" name="image 601"/>
          <p:cNvPicPr>
            <a:picLocks noChangeAspect="1"/>
          </p:cNvPicPr>
          <p:nvPr/>
        </p:nvPicPr>
        <p:blipFill>
          <a:blip r:embed="rId1"/>
          <a:srcRect/>
          <a:stretch>
            <a:fillRect/>
          </a:stretch>
        </p:blipFill>
        <p:spPr>
          <a:xfrm>
            <a:off x="0" y="474984"/>
            <a:ext cx="12149879" cy="599394"/>
          </a:xfrm>
          <a:prstGeom prst="rect">
            <a:avLst/>
          </a:prstGeom>
        </p:spPr>
      </p:pic>
      <p:pic>
        <p:nvPicPr>
          <p:cNvPr id="9602" name="image 602"/>
          <p:cNvPicPr>
            <a:picLocks noChangeAspect="1"/>
          </p:cNvPicPr>
          <p:nvPr/>
        </p:nvPicPr>
        <p:blipFill>
          <a:blip r:embed="rId2"/>
          <a:srcRect/>
          <a:stretch>
            <a:fillRect/>
          </a:stretch>
        </p:blipFill>
        <p:spPr>
          <a:xfrm>
            <a:off x="300037" y="382206"/>
            <a:ext cx="1445768" cy="440436"/>
          </a:xfrm>
          <a:prstGeom prst="rect">
            <a:avLst/>
          </a:prstGeom>
        </p:spPr>
      </p:pic>
      <p:sp>
        <p:nvSpPr>
          <p:cNvPr id="603" name="Object 603"/>
          <p:cNvSpPr txBox="1"/>
          <p:nvPr/>
        </p:nvSpPr>
        <p:spPr>
          <a:xfrm>
            <a:off x="300037" y="558781"/>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选题意义</a:t>
            </a:r>
            <a:endParaRPr lang="zh-CN" altLang="en-US"/>
          </a:p>
        </p:txBody>
      </p:sp>
      <p:pic>
        <p:nvPicPr>
          <p:cNvPr id="9604" name="image 604"/>
          <p:cNvPicPr>
            <a:picLocks noChangeAspect="1"/>
          </p:cNvPicPr>
          <p:nvPr/>
        </p:nvPicPr>
        <p:blipFill>
          <a:blip r:embed="rId3"/>
          <a:srcRect/>
          <a:stretch>
            <a:fillRect/>
          </a:stretch>
        </p:blipFill>
        <p:spPr>
          <a:xfrm>
            <a:off x="729742" y="1732902"/>
            <a:ext cx="2952877" cy="1809495"/>
          </a:xfrm>
          <a:prstGeom prst="rect">
            <a:avLst/>
          </a:prstGeom>
        </p:spPr>
      </p:pic>
      <p:pic>
        <p:nvPicPr>
          <p:cNvPr id="9605" name="image 605"/>
          <p:cNvPicPr>
            <a:picLocks noChangeAspect="1"/>
          </p:cNvPicPr>
          <p:nvPr/>
        </p:nvPicPr>
        <p:blipFill>
          <a:blip r:embed="rId4"/>
          <a:srcRect/>
          <a:stretch>
            <a:fillRect/>
          </a:stretch>
        </p:blipFill>
        <p:spPr>
          <a:xfrm>
            <a:off x="944308" y="2104187"/>
            <a:ext cx="2523617" cy="1066800"/>
          </a:xfrm>
          <a:prstGeom prst="rect">
            <a:avLst/>
          </a:prstGeom>
        </p:spPr>
      </p:pic>
      <p:pic>
        <p:nvPicPr>
          <p:cNvPr id="9607" name="image 607"/>
          <p:cNvPicPr>
            <a:picLocks noChangeAspect="1"/>
          </p:cNvPicPr>
          <p:nvPr/>
        </p:nvPicPr>
        <p:blipFill>
          <a:blip r:embed="rId5"/>
          <a:srcRect/>
          <a:stretch>
            <a:fillRect/>
          </a:stretch>
        </p:blipFill>
        <p:spPr>
          <a:xfrm>
            <a:off x="720217" y="1735823"/>
            <a:ext cx="2971927" cy="1828800"/>
          </a:xfrm>
          <a:prstGeom prst="rect">
            <a:avLst/>
          </a:prstGeom>
        </p:spPr>
      </p:pic>
      <p:sp>
        <p:nvSpPr>
          <p:cNvPr id="606" name="Object 606"/>
          <p:cNvSpPr txBox="1"/>
          <p:nvPr/>
        </p:nvSpPr>
        <p:spPr>
          <a:xfrm>
            <a:off x="949070" y="2108949"/>
            <a:ext cx="2489200" cy="1066800"/>
          </a:xfrm>
          <a:prstGeom prst="rect">
            <a:avLst/>
          </a:prstGeom>
        </p:spPr>
        <p:txBody>
          <a:bodyPr vert="horz" wrap="square" lIns="0" tIns="0" rIns="0" bIns="0" rtlCol="0" anchor="ctr" anchorCtr="0">
            <a:noAutofit/>
          </a:bodyPr>
          <a:lstStyle/>
          <a:p>
            <a:pPr algn="l">
              <a:lnSpc>
                <a:spcPct val="115000"/>
              </a:lnSpc>
            </a:pPr>
            <a:r>
              <a:rPr lang="zh-CN" sz="1600" dirty="0" smtClean="0">
                <a:solidFill>
                  <a:srgbClr val="404040"/>
                </a:solidFill>
                <a:latin typeface="+mn-ea"/>
                <a:sym typeface="+mn-ea"/>
              </a:rPr>
              <a:t>点击即可修改文字</a:t>
            </a:r>
            <a:r>
              <a:rPr lang="zh-CN" sz="1800" b="0" i="0" dirty="0" smtClean="0">
                <a:solidFill>
                  <a:srgbClr val="404040"/>
                </a:solidFill>
                <a:latin typeface="OPPOSans-R" panose="00020600040101010101" charset="-122"/>
                <a:ea typeface="OPPOSans-R" panose="00020600040101010101" charset="-122"/>
              </a:rPr>
              <a:t>xxxxxxxxxxxxxxxxxxxxxxxxxxxxxxxxxxxxxxxxxxxxxxxxxxxxxxxx</a:t>
            </a:r>
            <a:endParaRPr lang="zh-CN" altLang="en-US"/>
          </a:p>
        </p:txBody>
      </p:sp>
      <p:pic>
        <p:nvPicPr>
          <p:cNvPr id="9608" name="image 608"/>
          <p:cNvPicPr>
            <a:picLocks noChangeAspect="1"/>
          </p:cNvPicPr>
          <p:nvPr/>
        </p:nvPicPr>
        <p:blipFill>
          <a:blip r:embed="rId6"/>
          <a:srcRect/>
          <a:stretch>
            <a:fillRect/>
          </a:stretch>
        </p:blipFill>
        <p:spPr>
          <a:xfrm>
            <a:off x="778884" y="1411592"/>
            <a:ext cx="933716" cy="915714"/>
          </a:xfrm>
          <a:prstGeom prst="rect">
            <a:avLst/>
          </a:prstGeom>
        </p:spPr>
      </p:pic>
      <p:pic>
        <p:nvPicPr>
          <p:cNvPr id="9609" name="image 609"/>
          <p:cNvPicPr>
            <a:picLocks noChangeAspect="1"/>
          </p:cNvPicPr>
          <p:nvPr/>
        </p:nvPicPr>
        <p:blipFill>
          <a:blip r:embed="rId3"/>
          <a:srcRect/>
          <a:stretch>
            <a:fillRect/>
          </a:stretch>
        </p:blipFill>
        <p:spPr>
          <a:xfrm>
            <a:off x="4091051" y="1732902"/>
            <a:ext cx="2952877" cy="1809495"/>
          </a:xfrm>
          <a:prstGeom prst="rect">
            <a:avLst/>
          </a:prstGeom>
        </p:spPr>
      </p:pic>
      <p:pic>
        <p:nvPicPr>
          <p:cNvPr id="96010" name="image 6010"/>
          <p:cNvPicPr>
            <a:picLocks noChangeAspect="1"/>
          </p:cNvPicPr>
          <p:nvPr/>
        </p:nvPicPr>
        <p:blipFill>
          <a:blip r:embed="rId4"/>
          <a:srcRect/>
          <a:stretch>
            <a:fillRect/>
          </a:stretch>
        </p:blipFill>
        <p:spPr>
          <a:xfrm>
            <a:off x="4305617" y="2104187"/>
            <a:ext cx="2523617" cy="1066800"/>
          </a:xfrm>
          <a:prstGeom prst="rect">
            <a:avLst/>
          </a:prstGeom>
        </p:spPr>
      </p:pic>
      <p:pic>
        <p:nvPicPr>
          <p:cNvPr id="96012" name="image 6012"/>
          <p:cNvPicPr>
            <a:picLocks noChangeAspect="1"/>
          </p:cNvPicPr>
          <p:nvPr/>
        </p:nvPicPr>
        <p:blipFill>
          <a:blip r:embed="rId5"/>
          <a:srcRect/>
          <a:stretch>
            <a:fillRect/>
          </a:stretch>
        </p:blipFill>
        <p:spPr>
          <a:xfrm>
            <a:off x="4081526" y="1735823"/>
            <a:ext cx="2971927" cy="1828800"/>
          </a:xfrm>
          <a:prstGeom prst="rect">
            <a:avLst/>
          </a:prstGeom>
        </p:spPr>
      </p:pic>
      <p:sp>
        <p:nvSpPr>
          <p:cNvPr id="6011" name="Object 6011"/>
          <p:cNvSpPr txBox="1"/>
          <p:nvPr/>
        </p:nvSpPr>
        <p:spPr>
          <a:xfrm>
            <a:off x="4310380" y="2108949"/>
            <a:ext cx="2489200" cy="1066800"/>
          </a:xfrm>
          <a:prstGeom prst="rect">
            <a:avLst/>
          </a:prstGeom>
        </p:spPr>
        <p:txBody>
          <a:bodyPr vert="horz" wrap="square" lIns="0" tIns="0" rIns="0" bIns="0" rtlCol="0" anchor="ctr" anchorCtr="0">
            <a:noAutofit/>
          </a:bodyPr>
          <a:lstStyle/>
          <a:p>
            <a:pPr algn="l">
              <a:lnSpc>
                <a:spcPct val="115000"/>
              </a:lnSpc>
            </a:pPr>
            <a:r>
              <a:rPr lang="zh-CN" dirty="0" smtClean="0">
                <a:solidFill>
                  <a:srgbClr val="404040"/>
                </a:solidFill>
                <a:latin typeface="+mn-ea"/>
                <a:sym typeface="+mn-ea"/>
              </a:rPr>
              <a:t>点击即可修改文字</a:t>
            </a:r>
            <a:r>
              <a:rPr lang="zh-CN" dirty="0" smtClean="0">
                <a:solidFill>
                  <a:srgbClr val="404040"/>
                </a:solidFill>
                <a:latin typeface="OPPOSans-R" panose="00020600040101010101" charset="-122"/>
                <a:ea typeface="OPPOSans-R" panose="00020600040101010101" charset="-122"/>
                <a:sym typeface="+mn-ea"/>
              </a:rPr>
              <a:t>xxxxxxxxxxxxxxxxxxxxxxxxxxxxxxxxxxxxxxxxxxxxxxxxxxxxxxxx</a:t>
            </a:r>
            <a:endParaRPr lang="zh-CN" altLang="en-US"/>
          </a:p>
        </p:txBody>
      </p:sp>
      <p:pic>
        <p:nvPicPr>
          <p:cNvPr id="96013" name="image 6013"/>
          <p:cNvPicPr>
            <a:picLocks noChangeAspect="1"/>
          </p:cNvPicPr>
          <p:nvPr/>
        </p:nvPicPr>
        <p:blipFill>
          <a:blip r:embed="rId7"/>
          <a:srcRect/>
          <a:stretch>
            <a:fillRect/>
          </a:stretch>
        </p:blipFill>
        <p:spPr>
          <a:xfrm>
            <a:off x="4145397" y="1403083"/>
            <a:ext cx="923182" cy="933716"/>
          </a:xfrm>
          <a:prstGeom prst="rect">
            <a:avLst/>
          </a:prstGeom>
        </p:spPr>
      </p:pic>
      <p:pic>
        <p:nvPicPr>
          <p:cNvPr id="96014" name="image 6014"/>
          <p:cNvPicPr>
            <a:picLocks noChangeAspect="1"/>
          </p:cNvPicPr>
          <p:nvPr/>
        </p:nvPicPr>
        <p:blipFill>
          <a:blip r:embed="rId3"/>
          <a:srcRect/>
          <a:stretch>
            <a:fillRect/>
          </a:stretch>
        </p:blipFill>
        <p:spPr>
          <a:xfrm>
            <a:off x="7452233" y="1732902"/>
            <a:ext cx="2952877" cy="1809495"/>
          </a:xfrm>
          <a:prstGeom prst="rect">
            <a:avLst/>
          </a:prstGeom>
        </p:spPr>
      </p:pic>
      <p:pic>
        <p:nvPicPr>
          <p:cNvPr id="96015" name="image 6015"/>
          <p:cNvPicPr>
            <a:picLocks noChangeAspect="1"/>
          </p:cNvPicPr>
          <p:nvPr/>
        </p:nvPicPr>
        <p:blipFill>
          <a:blip r:embed="rId4"/>
          <a:srcRect/>
          <a:stretch>
            <a:fillRect/>
          </a:stretch>
        </p:blipFill>
        <p:spPr>
          <a:xfrm>
            <a:off x="7666799" y="2104187"/>
            <a:ext cx="2523617" cy="1066800"/>
          </a:xfrm>
          <a:prstGeom prst="rect">
            <a:avLst/>
          </a:prstGeom>
        </p:spPr>
      </p:pic>
      <p:pic>
        <p:nvPicPr>
          <p:cNvPr id="96017" name="image 6017"/>
          <p:cNvPicPr>
            <a:picLocks noChangeAspect="1"/>
          </p:cNvPicPr>
          <p:nvPr/>
        </p:nvPicPr>
        <p:blipFill>
          <a:blip r:embed="rId5"/>
          <a:srcRect/>
          <a:stretch>
            <a:fillRect/>
          </a:stretch>
        </p:blipFill>
        <p:spPr>
          <a:xfrm>
            <a:off x="7442708" y="1735823"/>
            <a:ext cx="2971927" cy="1828800"/>
          </a:xfrm>
          <a:prstGeom prst="rect">
            <a:avLst/>
          </a:prstGeom>
        </p:spPr>
      </p:pic>
      <p:sp>
        <p:nvSpPr>
          <p:cNvPr id="6016" name="Object 6016"/>
          <p:cNvSpPr txBox="1"/>
          <p:nvPr/>
        </p:nvSpPr>
        <p:spPr>
          <a:xfrm>
            <a:off x="7671561" y="2108949"/>
            <a:ext cx="2489200" cy="1066800"/>
          </a:xfrm>
          <a:prstGeom prst="rect">
            <a:avLst/>
          </a:prstGeom>
        </p:spPr>
        <p:txBody>
          <a:bodyPr vert="horz" wrap="square" lIns="0" tIns="0" rIns="0" bIns="0" rtlCol="0" anchor="ctr" anchorCtr="0">
            <a:noAutofit/>
          </a:bodyPr>
          <a:lstStyle/>
          <a:p>
            <a:pPr algn="l">
              <a:lnSpc>
                <a:spcPct val="115000"/>
              </a:lnSpc>
            </a:pPr>
            <a:r>
              <a:rPr lang="zh-CN" dirty="0" smtClean="0">
                <a:solidFill>
                  <a:srgbClr val="404040"/>
                </a:solidFill>
                <a:latin typeface="+mn-ea"/>
                <a:sym typeface="+mn-ea"/>
              </a:rPr>
              <a:t>点击即可修改文字</a:t>
            </a:r>
            <a:r>
              <a:rPr lang="zh-CN" dirty="0" smtClean="0">
                <a:solidFill>
                  <a:srgbClr val="404040"/>
                </a:solidFill>
                <a:latin typeface="OPPOSans-R" panose="00020600040101010101" charset="-122"/>
                <a:ea typeface="OPPOSans-R" panose="00020600040101010101" charset="-122"/>
                <a:sym typeface="+mn-ea"/>
              </a:rPr>
              <a:t>xxxxxxxxxxxxxxxxxxxxxxxxxxxxxxxxxxxxxxxxxxxxxxxxxxxxxxxx</a:t>
            </a:r>
            <a:endParaRPr lang="zh-CN" altLang="en-US"/>
          </a:p>
        </p:txBody>
      </p:sp>
      <p:pic>
        <p:nvPicPr>
          <p:cNvPr id="96018" name="image 6018"/>
          <p:cNvPicPr>
            <a:picLocks noChangeAspect="1"/>
          </p:cNvPicPr>
          <p:nvPr/>
        </p:nvPicPr>
        <p:blipFill>
          <a:blip r:embed="rId8"/>
          <a:srcRect/>
          <a:stretch>
            <a:fillRect/>
          </a:stretch>
        </p:blipFill>
        <p:spPr>
          <a:xfrm>
            <a:off x="7501375" y="1409433"/>
            <a:ext cx="933716" cy="920248"/>
          </a:xfrm>
          <a:prstGeom prst="rect">
            <a:avLst/>
          </a:prstGeom>
        </p:spPr>
      </p:pic>
      <p:pic>
        <p:nvPicPr>
          <p:cNvPr id="96019" name="image 6019"/>
          <p:cNvPicPr>
            <a:picLocks noChangeAspect="1"/>
          </p:cNvPicPr>
          <p:nvPr/>
        </p:nvPicPr>
        <p:blipFill>
          <a:blip r:embed="rId3"/>
          <a:srcRect/>
          <a:stretch>
            <a:fillRect/>
          </a:stretch>
        </p:blipFill>
        <p:spPr>
          <a:xfrm>
            <a:off x="729742" y="4073258"/>
            <a:ext cx="2952877" cy="1809495"/>
          </a:xfrm>
          <a:prstGeom prst="rect">
            <a:avLst/>
          </a:prstGeom>
        </p:spPr>
      </p:pic>
      <p:pic>
        <p:nvPicPr>
          <p:cNvPr id="96020" name="image 6020"/>
          <p:cNvPicPr>
            <a:picLocks noChangeAspect="1"/>
          </p:cNvPicPr>
          <p:nvPr/>
        </p:nvPicPr>
        <p:blipFill>
          <a:blip r:embed="rId9"/>
          <a:srcRect/>
          <a:stretch>
            <a:fillRect/>
          </a:stretch>
        </p:blipFill>
        <p:spPr>
          <a:xfrm>
            <a:off x="944308" y="4624629"/>
            <a:ext cx="2523617" cy="706755"/>
          </a:xfrm>
          <a:prstGeom prst="rect">
            <a:avLst/>
          </a:prstGeom>
        </p:spPr>
      </p:pic>
      <p:pic>
        <p:nvPicPr>
          <p:cNvPr id="96022" name="image 6022"/>
          <p:cNvPicPr>
            <a:picLocks noChangeAspect="1"/>
          </p:cNvPicPr>
          <p:nvPr/>
        </p:nvPicPr>
        <p:blipFill>
          <a:blip r:embed="rId5"/>
          <a:srcRect/>
          <a:stretch>
            <a:fillRect/>
          </a:stretch>
        </p:blipFill>
        <p:spPr>
          <a:xfrm>
            <a:off x="720217" y="4063479"/>
            <a:ext cx="2971927" cy="1828800"/>
          </a:xfrm>
          <a:prstGeom prst="rect">
            <a:avLst/>
          </a:prstGeom>
        </p:spPr>
      </p:pic>
      <p:sp>
        <p:nvSpPr>
          <p:cNvPr id="6021" name="Object 6021"/>
          <p:cNvSpPr txBox="1"/>
          <p:nvPr/>
        </p:nvSpPr>
        <p:spPr>
          <a:xfrm>
            <a:off x="949070" y="4642091"/>
            <a:ext cx="2489200" cy="698500"/>
          </a:xfrm>
          <a:prstGeom prst="rect">
            <a:avLst/>
          </a:prstGeom>
        </p:spPr>
        <p:txBody>
          <a:bodyPr vert="horz" wrap="square" lIns="0" tIns="0" rIns="0" bIns="0" rtlCol="0" anchor="ctr" anchorCtr="0">
            <a:noAutofit/>
          </a:bodyPr>
          <a:lstStyle/>
          <a:p>
            <a:pPr algn="l">
              <a:lnSpc>
                <a:spcPct val="115000"/>
              </a:lnSpc>
            </a:pPr>
            <a:r>
              <a:rPr lang="zh-CN" dirty="0" smtClean="0">
                <a:solidFill>
                  <a:srgbClr val="404040"/>
                </a:solidFill>
                <a:latin typeface="+mn-ea"/>
                <a:sym typeface="+mn-ea"/>
              </a:rPr>
              <a:t>点击即可修改文字</a:t>
            </a:r>
            <a:r>
              <a:rPr lang="zh-CN" dirty="0" smtClean="0">
                <a:solidFill>
                  <a:srgbClr val="404040"/>
                </a:solidFill>
                <a:latin typeface="OPPOSans-R" panose="00020600040101010101" charset="-122"/>
                <a:ea typeface="OPPOSans-R" panose="00020600040101010101" charset="-122"/>
                <a:sym typeface="+mn-ea"/>
              </a:rPr>
              <a:t>xxxxxxxxxxxxxxxxxxxxxxxxxxxxxxxxxxxxxxxxxxxxxxxxxxxxxxxx</a:t>
            </a:r>
            <a:endParaRPr lang="zh-CN" altLang="en-US"/>
          </a:p>
        </p:txBody>
      </p:sp>
      <p:pic>
        <p:nvPicPr>
          <p:cNvPr id="96023" name="image 6023"/>
          <p:cNvPicPr>
            <a:picLocks noChangeAspect="1"/>
          </p:cNvPicPr>
          <p:nvPr/>
        </p:nvPicPr>
        <p:blipFill>
          <a:blip r:embed="rId10"/>
          <a:srcRect/>
          <a:stretch>
            <a:fillRect/>
          </a:stretch>
        </p:blipFill>
        <p:spPr>
          <a:xfrm>
            <a:off x="778884" y="3756901"/>
            <a:ext cx="933716" cy="905579"/>
          </a:xfrm>
          <a:prstGeom prst="rect">
            <a:avLst/>
          </a:prstGeom>
        </p:spPr>
      </p:pic>
      <p:pic>
        <p:nvPicPr>
          <p:cNvPr id="96024" name="image 6024"/>
          <p:cNvPicPr>
            <a:picLocks noChangeAspect="1"/>
          </p:cNvPicPr>
          <p:nvPr/>
        </p:nvPicPr>
        <p:blipFill>
          <a:blip r:embed="rId3"/>
          <a:srcRect/>
          <a:stretch>
            <a:fillRect/>
          </a:stretch>
        </p:blipFill>
        <p:spPr>
          <a:xfrm>
            <a:off x="4091051" y="4073258"/>
            <a:ext cx="2952877" cy="1809495"/>
          </a:xfrm>
          <a:prstGeom prst="rect">
            <a:avLst/>
          </a:prstGeom>
        </p:spPr>
      </p:pic>
      <p:pic>
        <p:nvPicPr>
          <p:cNvPr id="96025" name="image 6025"/>
          <p:cNvPicPr>
            <a:picLocks noChangeAspect="1"/>
          </p:cNvPicPr>
          <p:nvPr/>
        </p:nvPicPr>
        <p:blipFill>
          <a:blip r:embed="rId9"/>
          <a:srcRect/>
          <a:stretch>
            <a:fillRect/>
          </a:stretch>
        </p:blipFill>
        <p:spPr>
          <a:xfrm>
            <a:off x="4305617" y="4624629"/>
            <a:ext cx="2523617" cy="706755"/>
          </a:xfrm>
          <a:prstGeom prst="rect">
            <a:avLst/>
          </a:prstGeom>
        </p:spPr>
      </p:pic>
      <p:pic>
        <p:nvPicPr>
          <p:cNvPr id="96027" name="image 6027"/>
          <p:cNvPicPr>
            <a:picLocks noChangeAspect="1"/>
          </p:cNvPicPr>
          <p:nvPr/>
        </p:nvPicPr>
        <p:blipFill>
          <a:blip r:embed="rId5"/>
          <a:srcRect/>
          <a:stretch>
            <a:fillRect/>
          </a:stretch>
        </p:blipFill>
        <p:spPr>
          <a:xfrm>
            <a:off x="4081526" y="4076179"/>
            <a:ext cx="2971927" cy="1828800"/>
          </a:xfrm>
          <a:prstGeom prst="rect">
            <a:avLst/>
          </a:prstGeom>
        </p:spPr>
      </p:pic>
      <p:sp>
        <p:nvSpPr>
          <p:cNvPr id="6026" name="Object 6026"/>
          <p:cNvSpPr txBox="1"/>
          <p:nvPr/>
        </p:nvSpPr>
        <p:spPr>
          <a:xfrm>
            <a:off x="4310380" y="4629391"/>
            <a:ext cx="2489200" cy="698500"/>
          </a:xfrm>
          <a:prstGeom prst="rect">
            <a:avLst/>
          </a:prstGeom>
        </p:spPr>
        <p:txBody>
          <a:bodyPr vert="horz" wrap="square" lIns="0" tIns="0" rIns="0" bIns="0" rtlCol="0" anchor="ctr" anchorCtr="0">
            <a:noAutofit/>
          </a:bodyPr>
          <a:lstStyle/>
          <a:p>
            <a:pPr algn="l">
              <a:lnSpc>
                <a:spcPct val="115000"/>
              </a:lnSpc>
            </a:pPr>
            <a:r>
              <a:rPr lang="zh-CN" dirty="0" smtClean="0">
                <a:solidFill>
                  <a:srgbClr val="404040"/>
                </a:solidFill>
                <a:latin typeface="+mn-ea"/>
                <a:sym typeface="+mn-ea"/>
              </a:rPr>
              <a:t>点击即可修改文字</a:t>
            </a:r>
            <a:r>
              <a:rPr lang="zh-CN" dirty="0" smtClean="0">
                <a:solidFill>
                  <a:srgbClr val="404040"/>
                </a:solidFill>
                <a:latin typeface="OPPOSans-R" panose="00020600040101010101" charset="-122"/>
                <a:ea typeface="OPPOSans-R" panose="00020600040101010101" charset="-122"/>
                <a:sym typeface="+mn-ea"/>
              </a:rPr>
              <a:t>xxxxxxxxxxxxxxxxxxxxxxxxxxxxxxxxxxxxxxxxxxxxxxxxxxxxxxxx</a:t>
            </a:r>
            <a:endParaRPr lang="zh-CN" altLang="en-US"/>
          </a:p>
        </p:txBody>
      </p:sp>
      <p:pic>
        <p:nvPicPr>
          <p:cNvPr id="96028" name="image 6028"/>
          <p:cNvPicPr>
            <a:picLocks noChangeAspect="1"/>
          </p:cNvPicPr>
          <p:nvPr/>
        </p:nvPicPr>
        <p:blipFill>
          <a:blip r:embed="rId11"/>
          <a:srcRect/>
          <a:stretch>
            <a:fillRect/>
          </a:stretch>
        </p:blipFill>
        <p:spPr>
          <a:xfrm>
            <a:off x="4140066" y="3759695"/>
            <a:ext cx="933716" cy="899445"/>
          </a:xfrm>
          <a:prstGeom prst="rect">
            <a:avLst/>
          </a:prstGeom>
        </p:spPr>
      </p:pic>
      <p:pic>
        <p:nvPicPr>
          <p:cNvPr id="96029" name="image 6029"/>
          <p:cNvPicPr>
            <a:picLocks noChangeAspect="1"/>
          </p:cNvPicPr>
          <p:nvPr/>
        </p:nvPicPr>
        <p:blipFill>
          <a:blip r:embed="rId12"/>
          <a:srcRect/>
          <a:stretch>
            <a:fillRect/>
          </a:stretch>
        </p:blipFill>
        <p:spPr>
          <a:xfrm>
            <a:off x="7666799" y="4141267"/>
            <a:ext cx="8744331" cy="840486"/>
          </a:xfrm>
          <a:prstGeom prst="rect">
            <a:avLst/>
          </a:prstGeom>
        </p:spPr>
      </p:pic>
      <p:sp>
        <p:nvSpPr>
          <p:cNvPr id="6030" name="Object 6030"/>
          <p:cNvSpPr txBox="1"/>
          <p:nvPr/>
        </p:nvSpPr>
        <p:spPr>
          <a:xfrm>
            <a:off x="7671561" y="4146029"/>
            <a:ext cx="8724900" cy="850900"/>
          </a:xfrm>
          <a:prstGeom prst="rect">
            <a:avLst/>
          </a:prstGeom>
        </p:spPr>
        <p:txBody>
          <a:bodyPr vert="horz" wrap="square" lIns="0" tIns="0" rIns="0" bIns="0" rtlCol="0" anchor="ctr" anchorCtr="0">
            <a:noAutofit/>
          </a:bodyPr>
          <a:lstStyle/>
          <a:p>
            <a:pPr algn="l">
              <a:lnSpc>
                <a:spcPct val="100000"/>
              </a:lnSpc>
            </a:pPr>
            <a:r>
              <a:rPr lang="zh-CN" sz="5400" b="0" i="1" dirty="0" smtClean="0">
                <a:solidFill>
                  <a:srgbClr val="F2F2F2"/>
                </a:solidFill>
                <a:latin typeface="OPPOSans-H" panose="00020600040101010101" charset="-122"/>
                <a:ea typeface="OPPOSans-H" panose="00020600040101010101" charset="-122"/>
              </a:rPr>
              <a:t>Selected topic purpose</a:t>
            </a:r>
            <a:endParaRPr lang="zh-CN" altLang="en-US"/>
          </a:p>
        </p:txBody>
      </p:sp>
      <p:pic>
        <p:nvPicPr>
          <p:cNvPr id="96031" name="image 6031"/>
          <p:cNvPicPr>
            <a:picLocks noChangeAspect="1"/>
          </p:cNvPicPr>
          <p:nvPr/>
        </p:nvPicPr>
        <p:blipFill>
          <a:blip r:embed="rId13"/>
          <a:srcRect/>
          <a:stretch>
            <a:fillRect/>
          </a:stretch>
        </p:blipFill>
        <p:spPr>
          <a:xfrm>
            <a:off x="8644255" y="4063479"/>
            <a:ext cx="7928991" cy="12700"/>
          </a:xfrm>
          <a:prstGeom prst="rect">
            <a:avLst/>
          </a:prstGeom>
        </p:spPr>
      </p:pic>
      <p:pic>
        <p:nvPicPr>
          <p:cNvPr id="96032" name="image 6032"/>
          <p:cNvPicPr>
            <a:picLocks noChangeAspect="1"/>
          </p:cNvPicPr>
          <p:nvPr/>
        </p:nvPicPr>
        <p:blipFill>
          <a:blip r:embed="rId14"/>
          <a:srcRect/>
          <a:stretch>
            <a:fillRect/>
          </a:stretch>
        </p:blipFill>
        <p:spPr>
          <a:xfrm>
            <a:off x="8044688" y="4063479"/>
            <a:ext cx="489331" cy="12700"/>
          </a:xfrm>
          <a:prstGeom prst="rect">
            <a:avLst/>
          </a:prstGeom>
        </p:spPr>
      </p:pic>
      <p:pic>
        <p:nvPicPr>
          <p:cNvPr id="96033" name="image 6033"/>
          <p:cNvPicPr>
            <a:picLocks noChangeAspect="1"/>
          </p:cNvPicPr>
          <p:nvPr/>
        </p:nvPicPr>
        <p:blipFill>
          <a:blip r:embed="rId15"/>
          <a:srcRect/>
          <a:stretch>
            <a:fillRect/>
          </a:stretch>
        </p:blipFill>
        <p:spPr>
          <a:xfrm>
            <a:off x="9023731" y="6063048"/>
            <a:ext cx="3006042" cy="6649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01" name="image 701"/>
          <p:cNvPicPr>
            <a:picLocks noChangeAspect="1"/>
          </p:cNvPicPr>
          <p:nvPr/>
        </p:nvPicPr>
        <p:blipFill>
          <a:blip r:embed="rId1"/>
          <a:srcRect/>
          <a:stretch>
            <a:fillRect/>
          </a:stretch>
        </p:blipFill>
        <p:spPr>
          <a:xfrm>
            <a:off x="0" y="0"/>
            <a:ext cx="12192000" cy="5593715"/>
          </a:xfrm>
          <a:prstGeom prst="rect">
            <a:avLst/>
          </a:prstGeom>
        </p:spPr>
      </p:pic>
      <p:pic>
        <p:nvPicPr>
          <p:cNvPr id="9702" name="image 702"/>
          <p:cNvPicPr>
            <a:picLocks noChangeAspect="1"/>
          </p:cNvPicPr>
          <p:nvPr/>
        </p:nvPicPr>
        <p:blipFill>
          <a:blip r:embed="rId2"/>
          <a:srcRect/>
          <a:stretch>
            <a:fillRect/>
          </a:stretch>
        </p:blipFill>
        <p:spPr>
          <a:xfrm>
            <a:off x="0" y="0"/>
            <a:ext cx="12192000" cy="5593715"/>
          </a:xfrm>
          <a:prstGeom prst="rect">
            <a:avLst/>
          </a:prstGeom>
        </p:spPr>
      </p:pic>
      <p:pic>
        <p:nvPicPr>
          <p:cNvPr id="9703" name="image 703"/>
          <p:cNvPicPr>
            <a:picLocks noChangeAspect="1"/>
          </p:cNvPicPr>
          <p:nvPr/>
        </p:nvPicPr>
        <p:blipFill>
          <a:blip r:embed="rId3"/>
          <a:srcRect/>
          <a:stretch>
            <a:fillRect/>
          </a:stretch>
        </p:blipFill>
        <p:spPr>
          <a:xfrm>
            <a:off x="894969" y="1979295"/>
            <a:ext cx="8829040" cy="2475230"/>
          </a:xfrm>
          <a:prstGeom prst="rect">
            <a:avLst/>
          </a:prstGeom>
        </p:spPr>
      </p:pic>
      <p:pic>
        <p:nvPicPr>
          <p:cNvPr id="9704" name="image 704"/>
          <p:cNvPicPr>
            <a:picLocks noChangeAspect="1"/>
          </p:cNvPicPr>
          <p:nvPr/>
        </p:nvPicPr>
        <p:blipFill>
          <a:blip r:embed="rId4"/>
          <a:srcRect/>
          <a:stretch>
            <a:fillRect/>
          </a:stretch>
        </p:blipFill>
        <p:spPr>
          <a:xfrm>
            <a:off x="1134173" y="2421699"/>
            <a:ext cx="8420989" cy="1117473"/>
          </a:xfrm>
          <a:prstGeom prst="rect">
            <a:avLst/>
          </a:prstGeom>
        </p:spPr>
      </p:pic>
      <p:sp>
        <p:nvSpPr>
          <p:cNvPr id="705" name="Object 705"/>
          <p:cNvSpPr txBox="1"/>
          <p:nvPr/>
        </p:nvSpPr>
        <p:spPr>
          <a:xfrm>
            <a:off x="1139190" y="2426335"/>
            <a:ext cx="7059930" cy="1117600"/>
          </a:xfrm>
          <a:prstGeom prst="rect">
            <a:avLst/>
          </a:prstGeom>
        </p:spPr>
        <p:txBody>
          <a:bodyPr vert="horz" wrap="square" lIns="0" tIns="0" rIns="0" bIns="0" rtlCol="0" anchor="ctr" anchorCtr="0">
            <a:noAutofit/>
          </a:bodyPr>
          <a:lstStyle/>
          <a:p>
            <a:pPr algn="ctr">
              <a:lnSpc>
                <a:spcPct val="100000"/>
              </a:lnSpc>
            </a:pPr>
            <a:r>
              <a:rPr lang="zh-CN" sz="7200" b="0" i="0" dirty="0" smtClean="0">
                <a:solidFill>
                  <a:srgbClr val="FFFFFF"/>
                </a:solidFill>
                <a:latin typeface="OPPOSans-B" panose="00020600040101010101" charset="-122"/>
                <a:ea typeface="OPPOSans-B" panose="00020600040101010101" charset="-122"/>
              </a:rPr>
              <a:t>结构与主要内容</a:t>
            </a:r>
            <a:endParaRPr lang="zh-CN" altLang="en-US"/>
          </a:p>
        </p:txBody>
      </p:sp>
      <p:pic>
        <p:nvPicPr>
          <p:cNvPr id="9706" name="image 706"/>
          <p:cNvPicPr>
            <a:picLocks noChangeAspect="1"/>
          </p:cNvPicPr>
          <p:nvPr/>
        </p:nvPicPr>
        <p:blipFill>
          <a:blip r:embed="rId5"/>
          <a:srcRect/>
          <a:stretch>
            <a:fillRect/>
          </a:stretch>
        </p:blipFill>
        <p:spPr>
          <a:xfrm>
            <a:off x="1341501" y="3604514"/>
            <a:ext cx="1022350" cy="263906"/>
          </a:xfrm>
          <a:prstGeom prst="rect">
            <a:avLst/>
          </a:prstGeom>
        </p:spPr>
      </p:pic>
      <p:sp>
        <p:nvSpPr>
          <p:cNvPr id="707" name="Object 707"/>
          <p:cNvSpPr txBox="1"/>
          <p:nvPr/>
        </p:nvSpPr>
        <p:spPr>
          <a:xfrm>
            <a:off x="1341501"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结构</a:t>
            </a:r>
            <a:endParaRPr lang="zh-CN" altLang="en-US"/>
          </a:p>
        </p:txBody>
      </p:sp>
      <p:pic>
        <p:nvPicPr>
          <p:cNvPr id="9708" name="image 708"/>
          <p:cNvPicPr>
            <a:picLocks noChangeAspect="1"/>
          </p:cNvPicPr>
          <p:nvPr/>
        </p:nvPicPr>
        <p:blipFill>
          <a:blip r:embed="rId5"/>
          <a:srcRect/>
          <a:stretch>
            <a:fillRect/>
          </a:stretch>
        </p:blipFill>
        <p:spPr>
          <a:xfrm>
            <a:off x="2587371" y="3604514"/>
            <a:ext cx="1022350" cy="263906"/>
          </a:xfrm>
          <a:prstGeom prst="rect">
            <a:avLst/>
          </a:prstGeom>
        </p:spPr>
      </p:pic>
      <p:sp>
        <p:nvSpPr>
          <p:cNvPr id="709" name="Object 709"/>
          <p:cNvSpPr txBox="1"/>
          <p:nvPr/>
        </p:nvSpPr>
        <p:spPr>
          <a:xfrm>
            <a:off x="2587371" y="3604514"/>
            <a:ext cx="1003300" cy="266700"/>
          </a:xfrm>
          <a:prstGeom prst="rect">
            <a:avLst/>
          </a:prstGeom>
        </p:spPr>
        <p:txBody>
          <a:bodyPr vert="horz" wrap="square" lIns="0" tIns="0" rIns="0" bIns="0" rtlCol="0" anchor="ctr" anchorCtr="0">
            <a:noAutofit/>
          </a:bodyPr>
          <a:lstStyle/>
          <a:p>
            <a:pPr algn="ctr">
              <a:lnSpc>
                <a:spcPct val="100000"/>
              </a:lnSpc>
            </a:pPr>
            <a:r>
              <a:rPr lang="zh-CN" sz="1200" b="0" i="0" dirty="0" smtClean="0">
                <a:solidFill>
                  <a:srgbClr val="205C34"/>
                </a:solidFill>
                <a:latin typeface="OPPOSans-R" panose="00020600040101010101" charset="-122"/>
                <a:ea typeface="OPPOSans-R" panose="00020600040101010101" charset="-122"/>
              </a:rPr>
              <a:t>主要内容</a:t>
            </a:r>
            <a:endParaRPr lang="zh-CN" altLang="en-US"/>
          </a:p>
        </p:txBody>
      </p:sp>
      <p:pic>
        <p:nvPicPr>
          <p:cNvPr id="97010" name="image 7010"/>
          <p:cNvPicPr>
            <a:picLocks noChangeAspect="1"/>
          </p:cNvPicPr>
          <p:nvPr/>
        </p:nvPicPr>
        <p:blipFill>
          <a:blip r:embed="rId6"/>
          <a:srcRect/>
          <a:stretch>
            <a:fillRect/>
          </a:stretch>
        </p:blipFill>
        <p:spPr>
          <a:xfrm>
            <a:off x="1951926" y="1710626"/>
            <a:ext cx="1057529" cy="563499"/>
          </a:xfrm>
          <a:prstGeom prst="rect">
            <a:avLst/>
          </a:prstGeom>
        </p:spPr>
      </p:pic>
      <p:sp>
        <p:nvSpPr>
          <p:cNvPr id="7011" name="Object 7011"/>
          <p:cNvSpPr txBox="1"/>
          <p:nvPr/>
        </p:nvSpPr>
        <p:spPr>
          <a:xfrm>
            <a:off x="1956689" y="1715389"/>
            <a:ext cx="1028700" cy="558800"/>
          </a:xfrm>
          <a:prstGeom prst="rect">
            <a:avLst/>
          </a:prstGeom>
        </p:spPr>
        <p:txBody>
          <a:bodyPr vert="horz" wrap="square" lIns="0" tIns="0" rIns="0" bIns="0" rtlCol="0" anchor="ctr" anchorCtr="0">
            <a:noAutofit/>
          </a:bodyPr>
          <a:lstStyle/>
          <a:p>
            <a:pPr algn="ctr">
              <a:lnSpc>
                <a:spcPct val="100000"/>
              </a:lnSpc>
            </a:pPr>
            <a:r>
              <a:rPr lang="zh-CN" sz="3600" b="0" i="0" dirty="0" smtClean="0">
                <a:solidFill>
                  <a:srgbClr val="FFFFFF"/>
                </a:solidFill>
                <a:latin typeface="OPPOSans-R" panose="00020600040101010101" charset="-122"/>
                <a:ea typeface="OPPOSans-R" panose="00020600040101010101" charset="-122"/>
              </a:rPr>
              <a:t>02</a:t>
            </a:r>
            <a:endParaRPr lang="zh-CN" altLang="en-US"/>
          </a:p>
        </p:txBody>
      </p:sp>
      <p:pic>
        <p:nvPicPr>
          <p:cNvPr id="97012" name="image 7012"/>
          <p:cNvPicPr>
            <a:picLocks noChangeAspect="1"/>
          </p:cNvPicPr>
          <p:nvPr/>
        </p:nvPicPr>
        <p:blipFill>
          <a:blip r:embed="rId7"/>
          <a:srcRect/>
          <a:stretch>
            <a:fillRect/>
          </a:stretch>
        </p:blipFill>
        <p:spPr>
          <a:xfrm>
            <a:off x="9010446" y="166306"/>
            <a:ext cx="3006042" cy="6649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801" name="image 801"/>
          <p:cNvPicPr>
            <a:picLocks noChangeAspect="1"/>
          </p:cNvPicPr>
          <p:nvPr/>
        </p:nvPicPr>
        <p:blipFill>
          <a:blip r:embed="rId1"/>
          <a:srcRect/>
          <a:stretch>
            <a:fillRect/>
          </a:stretch>
        </p:blipFill>
        <p:spPr>
          <a:xfrm>
            <a:off x="0" y="474984"/>
            <a:ext cx="12149879" cy="599394"/>
          </a:xfrm>
          <a:prstGeom prst="rect">
            <a:avLst/>
          </a:prstGeom>
        </p:spPr>
      </p:pic>
      <p:pic>
        <p:nvPicPr>
          <p:cNvPr id="9802" name="image 802"/>
          <p:cNvPicPr>
            <a:picLocks noChangeAspect="1"/>
          </p:cNvPicPr>
          <p:nvPr/>
        </p:nvPicPr>
        <p:blipFill>
          <a:blip r:embed="rId2"/>
          <a:srcRect/>
          <a:stretch>
            <a:fillRect/>
          </a:stretch>
        </p:blipFill>
        <p:spPr>
          <a:xfrm>
            <a:off x="300037" y="382206"/>
            <a:ext cx="1445768" cy="440436"/>
          </a:xfrm>
          <a:prstGeom prst="rect">
            <a:avLst/>
          </a:prstGeom>
        </p:spPr>
      </p:pic>
      <p:sp>
        <p:nvSpPr>
          <p:cNvPr id="803" name="Object 803"/>
          <p:cNvSpPr txBox="1"/>
          <p:nvPr/>
        </p:nvSpPr>
        <p:spPr>
          <a:xfrm>
            <a:off x="300037" y="558781"/>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论文结构</a:t>
            </a:r>
            <a:endParaRPr lang="zh-CN" altLang="en-US"/>
          </a:p>
        </p:txBody>
      </p:sp>
      <p:pic>
        <p:nvPicPr>
          <p:cNvPr id="9804" name="image 804"/>
          <p:cNvPicPr>
            <a:picLocks noChangeAspect="1"/>
          </p:cNvPicPr>
          <p:nvPr/>
        </p:nvPicPr>
        <p:blipFill>
          <a:blip r:embed="rId3"/>
          <a:srcRect/>
          <a:stretch>
            <a:fillRect/>
          </a:stretch>
        </p:blipFill>
        <p:spPr>
          <a:xfrm>
            <a:off x="1492821" y="2203137"/>
            <a:ext cx="2313432" cy="325882"/>
          </a:xfrm>
          <a:prstGeom prst="rect">
            <a:avLst/>
          </a:prstGeom>
        </p:spPr>
      </p:pic>
      <p:sp>
        <p:nvSpPr>
          <p:cNvPr id="805" name="Object 805"/>
          <p:cNvSpPr txBox="1"/>
          <p:nvPr/>
        </p:nvSpPr>
        <p:spPr>
          <a:xfrm>
            <a:off x="1497584" y="2207900"/>
            <a:ext cx="2286000" cy="3175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xxx及其由来</a:t>
            </a:r>
            <a:endParaRPr lang="zh-CN" altLang="en-US"/>
          </a:p>
        </p:txBody>
      </p:sp>
      <p:pic>
        <p:nvPicPr>
          <p:cNvPr id="9806" name="image 806"/>
          <p:cNvPicPr>
            <a:picLocks noChangeAspect="1"/>
          </p:cNvPicPr>
          <p:nvPr/>
        </p:nvPicPr>
        <p:blipFill>
          <a:blip r:embed="rId4"/>
          <a:srcRect/>
          <a:stretch>
            <a:fillRect/>
          </a:stretch>
        </p:blipFill>
        <p:spPr>
          <a:xfrm>
            <a:off x="1492821" y="1921959"/>
            <a:ext cx="2313432" cy="290703"/>
          </a:xfrm>
          <a:prstGeom prst="rect">
            <a:avLst/>
          </a:prstGeom>
        </p:spPr>
      </p:pic>
      <p:sp>
        <p:nvSpPr>
          <p:cNvPr id="807" name="Object 807"/>
          <p:cNvSpPr txBox="1"/>
          <p:nvPr/>
        </p:nvSpPr>
        <p:spPr>
          <a:xfrm>
            <a:off x="1497584" y="1926722"/>
            <a:ext cx="2286000" cy="292100"/>
          </a:xfrm>
          <a:prstGeom prst="rect">
            <a:avLst/>
          </a:prstGeom>
        </p:spPr>
        <p:txBody>
          <a:bodyPr vert="horz" wrap="square" lIns="0" tIns="0" rIns="0" bIns="0" rtlCol="0" anchor="ctr" anchorCtr="0">
            <a:noAutofit/>
          </a:bodyPr>
          <a:lstStyle/>
          <a:p>
            <a:pPr algn="l">
              <a:lnSpc>
                <a:spcPct val="110000"/>
              </a:lnSpc>
            </a:pPr>
            <a:r>
              <a:rPr lang="zh-CN" sz="1600" b="0" i="0" dirty="0" smtClean="0">
                <a:solidFill>
                  <a:srgbClr val="808080"/>
                </a:solidFill>
                <a:latin typeface="OPPOSans-R" panose="00020600040101010101" charset="-122"/>
                <a:ea typeface="OPPOSans-R" panose="00020600040101010101" charset="-122"/>
              </a:rPr>
              <a:t>第一部分</a:t>
            </a:r>
            <a:endParaRPr lang="zh-CN" altLang="en-US"/>
          </a:p>
        </p:txBody>
      </p:sp>
      <p:pic>
        <p:nvPicPr>
          <p:cNvPr id="9808" name="image 808"/>
          <p:cNvPicPr>
            <a:picLocks noChangeAspect="1"/>
          </p:cNvPicPr>
          <p:nvPr/>
        </p:nvPicPr>
        <p:blipFill>
          <a:blip r:embed="rId5"/>
          <a:srcRect/>
          <a:stretch>
            <a:fillRect/>
          </a:stretch>
        </p:blipFill>
        <p:spPr>
          <a:xfrm>
            <a:off x="8271700" y="2760667"/>
            <a:ext cx="3422650" cy="325882"/>
          </a:xfrm>
          <a:prstGeom prst="rect">
            <a:avLst/>
          </a:prstGeom>
        </p:spPr>
      </p:pic>
      <p:sp>
        <p:nvSpPr>
          <p:cNvPr id="809" name="Object 809"/>
          <p:cNvSpPr txBox="1"/>
          <p:nvPr/>
        </p:nvSpPr>
        <p:spPr>
          <a:xfrm>
            <a:off x="8276463" y="2765430"/>
            <a:ext cx="3390900" cy="3175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xxx的本质内涵与衡量指标</a:t>
            </a:r>
            <a:endParaRPr lang="zh-CN" altLang="en-US"/>
          </a:p>
        </p:txBody>
      </p:sp>
      <p:pic>
        <p:nvPicPr>
          <p:cNvPr id="98010" name="image 8010"/>
          <p:cNvPicPr>
            <a:picLocks noChangeAspect="1"/>
          </p:cNvPicPr>
          <p:nvPr/>
        </p:nvPicPr>
        <p:blipFill>
          <a:blip r:embed="rId4"/>
          <a:srcRect/>
          <a:stretch>
            <a:fillRect/>
          </a:stretch>
        </p:blipFill>
        <p:spPr>
          <a:xfrm>
            <a:off x="8271700" y="2479489"/>
            <a:ext cx="2313432" cy="290703"/>
          </a:xfrm>
          <a:prstGeom prst="rect">
            <a:avLst/>
          </a:prstGeom>
        </p:spPr>
      </p:pic>
      <p:sp>
        <p:nvSpPr>
          <p:cNvPr id="8011" name="Object 8011"/>
          <p:cNvSpPr txBox="1"/>
          <p:nvPr/>
        </p:nvSpPr>
        <p:spPr>
          <a:xfrm>
            <a:off x="8276463" y="2484252"/>
            <a:ext cx="2286000" cy="292100"/>
          </a:xfrm>
          <a:prstGeom prst="rect">
            <a:avLst/>
          </a:prstGeom>
        </p:spPr>
        <p:txBody>
          <a:bodyPr vert="horz" wrap="square" lIns="0" tIns="0" rIns="0" bIns="0" rtlCol="0" anchor="ctr" anchorCtr="0">
            <a:noAutofit/>
          </a:bodyPr>
          <a:lstStyle/>
          <a:p>
            <a:pPr algn="l">
              <a:lnSpc>
                <a:spcPct val="110000"/>
              </a:lnSpc>
            </a:pPr>
            <a:r>
              <a:rPr lang="zh-CN" sz="1600" b="0" i="0" dirty="0" smtClean="0">
                <a:solidFill>
                  <a:srgbClr val="808080"/>
                </a:solidFill>
                <a:latin typeface="OPPOSans-R" panose="00020600040101010101" charset="-122"/>
                <a:ea typeface="OPPOSans-R" panose="00020600040101010101" charset="-122"/>
              </a:rPr>
              <a:t>第二部分</a:t>
            </a:r>
            <a:endParaRPr lang="zh-CN" altLang="en-US"/>
          </a:p>
        </p:txBody>
      </p:sp>
      <p:pic>
        <p:nvPicPr>
          <p:cNvPr id="98012" name="image 8012"/>
          <p:cNvPicPr>
            <a:picLocks noChangeAspect="1"/>
          </p:cNvPicPr>
          <p:nvPr/>
        </p:nvPicPr>
        <p:blipFill>
          <a:blip r:embed="rId6"/>
          <a:srcRect/>
          <a:stretch>
            <a:fillRect/>
          </a:stretch>
        </p:blipFill>
        <p:spPr>
          <a:xfrm>
            <a:off x="1011237" y="3948752"/>
            <a:ext cx="2578862" cy="325882"/>
          </a:xfrm>
          <a:prstGeom prst="rect">
            <a:avLst/>
          </a:prstGeom>
        </p:spPr>
      </p:pic>
      <p:sp>
        <p:nvSpPr>
          <p:cNvPr id="8013" name="Object 8013"/>
          <p:cNvSpPr txBox="1"/>
          <p:nvPr/>
        </p:nvSpPr>
        <p:spPr>
          <a:xfrm>
            <a:off x="1016000" y="3953515"/>
            <a:ext cx="2552700" cy="3175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xxx的若干基本特征</a:t>
            </a:r>
            <a:endParaRPr lang="zh-CN" altLang="en-US"/>
          </a:p>
        </p:txBody>
      </p:sp>
      <p:pic>
        <p:nvPicPr>
          <p:cNvPr id="98014" name="image 8014"/>
          <p:cNvPicPr>
            <a:picLocks noChangeAspect="1"/>
          </p:cNvPicPr>
          <p:nvPr/>
        </p:nvPicPr>
        <p:blipFill>
          <a:blip r:embed="rId4"/>
          <a:srcRect/>
          <a:stretch>
            <a:fillRect/>
          </a:stretch>
        </p:blipFill>
        <p:spPr>
          <a:xfrm>
            <a:off x="1011237" y="3667701"/>
            <a:ext cx="2313432" cy="290703"/>
          </a:xfrm>
          <a:prstGeom prst="rect">
            <a:avLst/>
          </a:prstGeom>
        </p:spPr>
      </p:pic>
      <p:sp>
        <p:nvSpPr>
          <p:cNvPr id="8015" name="Object 8015"/>
          <p:cNvSpPr txBox="1"/>
          <p:nvPr/>
        </p:nvSpPr>
        <p:spPr>
          <a:xfrm>
            <a:off x="1016000" y="3672464"/>
            <a:ext cx="2286000" cy="292100"/>
          </a:xfrm>
          <a:prstGeom prst="rect">
            <a:avLst/>
          </a:prstGeom>
        </p:spPr>
        <p:txBody>
          <a:bodyPr vert="horz" wrap="square" lIns="0" tIns="0" rIns="0" bIns="0" rtlCol="0" anchor="ctr" anchorCtr="0">
            <a:noAutofit/>
          </a:bodyPr>
          <a:lstStyle/>
          <a:p>
            <a:pPr algn="l">
              <a:lnSpc>
                <a:spcPct val="110000"/>
              </a:lnSpc>
            </a:pPr>
            <a:r>
              <a:rPr lang="zh-CN" sz="1600" b="0" i="0" dirty="0" smtClean="0">
                <a:solidFill>
                  <a:srgbClr val="808080"/>
                </a:solidFill>
                <a:latin typeface="OPPOSans-R" panose="00020600040101010101" charset="-122"/>
                <a:ea typeface="OPPOSans-R" panose="00020600040101010101" charset="-122"/>
              </a:rPr>
              <a:t>第三部分</a:t>
            </a:r>
            <a:endParaRPr lang="zh-CN" altLang="en-US"/>
          </a:p>
        </p:txBody>
      </p:sp>
      <p:pic>
        <p:nvPicPr>
          <p:cNvPr id="98016" name="image 8016"/>
          <p:cNvPicPr>
            <a:picLocks noChangeAspect="1"/>
          </p:cNvPicPr>
          <p:nvPr/>
        </p:nvPicPr>
        <p:blipFill>
          <a:blip r:embed="rId7"/>
          <a:srcRect/>
          <a:stretch>
            <a:fillRect/>
          </a:stretch>
        </p:blipFill>
        <p:spPr>
          <a:xfrm>
            <a:off x="8090598" y="4734882"/>
            <a:ext cx="3048635" cy="325882"/>
          </a:xfrm>
          <a:prstGeom prst="rect">
            <a:avLst/>
          </a:prstGeom>
        </p:spPr>
      </p:pic>
      <p:sp>
        <p:nvSpPr>
          <p:cNvPr id="8017" name="Object 8017"/>
          <p:cNvSpPr txBox="1"/>
          <p:nvPr/>
        </p:nvSpPr>
        <p:spPr>
          <a:xfrm>
            <a:off x="8095360" y="4739645"/>
            <a:ext cx="3022600" cy="3175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xxx发展的几种基本模式</a:t>
            </a:r>
            <a:endParaRPr lang="zh-CN" altLang="en-US"/>
          </a:p>
        </p:txBody>
      </p:sp>
      <p:pic>
        <p:nvPicPr>
          <p:cNvPr id="98018" name="image 8018"/>
          <p:cNvPicPr>
            <a:picLocks noChangeAspect="1"/>
          </p:cNvPicPr>
          <p:nvPr/>
        </p:nvPicPr>
        <p:blipFill>
          <a:blip r:embed="rId4"/>
          <a:srcRect/>
          <a:stretch>
            <a:fillRect/>
          </a:stretch>
        </p:blipFill>
        <p:spPr>
          <a:xfrm>
            <a:off x="8090598" y="4453704"/>
            <a:ext cx="2313432" cy="290703"/>
          </a:xfrm>
          <a:prstGeom prst="rect">
            <a:avLst/>
          </a:prstGeom>
        </p:spPr>
      </p:pic>
      <p:sp>
        <p:nvSpPr>
          <p:cNvPr id="8019" name="Object 8019"/>
          <p:cNvSpPr txBox="1"/>
          <p:nvPr/>
        </p:nvSpPr>
        <p:spPr>
          <a:xfrm>
            <a:off x="8095360" y="4458467"/>
            <a:ext cx="2286000" cy="292100"/>
          </a:xfrm>
          <a:prstGeom prst="rect">
            <a:avLst/>
          </a:prstGeom>
        </p:spPr>
        <p:txBody>
          <a:bodyPr vert="horz" wrap="square" lIns="0" tIns="0" rIns="0" bIns="0" rtlCol="0" anchor="ctr" anchorCtr="0">
            <a:noAutofit/>
          </a:bodyPr>
          <a:lstStyle/>
          <a:p>
            <a:pPr algn="l">
              <a:lnSpc>
                <a:spcPct val="110000"/>
              </a:lnSpc>
            </a:pPr>
            <a:r>
              <a:rPr lang="zh-CN" sz="1600" b="0" i="0" dirty="0" smtClean="0">
                <a:solidFill>
                  <a:srgbClr val="808080"/>
                </a:solidFill>
                <a:latin typeface="OPPOSans-R" panose="00020600040101010101" charset="-122"/>
                <a:ea typeface="OPPOSans-R" panose="00020600040101010101" charset="-122"/>
              </a:rPr>
              <a:t>第四部分</a:t>
            </a:r>
            <a:endParaRPr lang="zh-CN" altLang="en-US"/>
          </a:p>
        </p:txBody>
      </p:sp>
      <p:pic>
        <p:nvPicPr>
          <p:cNvPr id="98020" name="image 8020"/>
          <p:cNvPicPr>
            <a:picLocks noChangeAspect="1"/>
          </p:cNvPicPr>
          <p:nvPr/>
        </p:nvPicPr>
        <p:blipFill>
          <a:blip r:embed="rId3"/>
          <a:srcRect/>
          <a:stretch>
            <a:fillRect/>
          </a:stretch>
        </p:blipFill>
        <p:spPr>
          <a:xfrm>
            <a:off x="2524315" y="5829876"/>
            <a:ext cx="2313432" cy="325882"/>
          </a:xfrm>
          <a:prstGeom prst="rect">
            <a:avLst/>
          </a:prstGeom>
        </p:spPr>
      </p:pic>
      <p:sp>
        <p:nvSpPr>
          <p:cNvPr id="8021" name="Object 8021"/>
          <p:cNvSpPr txBox="1"/>
          <p:nvPr/>
        </p:nvSpPr>
        <p:spPr>
          <a:xfrm>
            <a:off x="2529078" y="5834639"/>
            <a:ext cx="2286000" cy="317500"/>
          </a:xfrm>
          <a:prstGeom prst="rect">
            <a:avLst/>
          </a:prstGeom>
        </p:spPr>
        <p:txBody>
          <a:bodyPr vert="horz" wrap="square" lIns="0" tIns="0" rIns="0" bIns="0" rtlCol="0" anchor="ctr" anchorCtr="0">
            <a:noAutofit/>
          </a:bodyPr>
          <a:lstStyle/>
          <a:p>
            <a:pPr algn="l">
              <a:lnSpc>
                <a:spcPct val="110000"/>
              </a:lnSpc>
            </a:pPr>
            <a:r>
              <a:rPr lang="zh-CN" sz="1800" b="0" i="0" dirty="0" smtClean="0">
                <a:solidFill>
                  <a:srgbClr val="404040"/>
                </a:solidFill>
                <a:latin typeface="OPPOSans-R" panose="00020600040101010101" charset="-122"/>
                <a:ea typeface="OPPOSans-R" panose="00020600040101010101" charset="-122"/>
              </a:rPr>
              <a:t>结论</a:t>
            </a:r>
            <a:endParaRPr lang="zh-CN" altLang="en-US"/>
          </a:p>
        </p:txBody>
      </p:sp>
      <p:pic>
        <p:nvPicPr>
          <p:cNvPr id="98022" name="image 8022"/>
          <p:cNvPicPr>
            <a:picLocks noChangeAspect="1"/>
          </p:cNvPicPr>
          <p:nvPr/>
        </p:nvPicPr>
        <p:blipFill>
          <a:blip r:embed="rId4"/>
          <a:srcRect/>
          <a:stretch>
            <a:fillRect/>
          </a:stretch>
        </p:blipFill>
        <p:spPr>
          <a:xfrm>
            <a:off x="2524315" y="5548698"/>
            <a:ext cx="2313432" cy="290703"/>
          </a:xfrm>
          <a:prstGeom prst="rect">
            <a:avLst/>
          </a:prstGeom>
        </p:spPr>
      </p:pic>
      <p:sp>
        <p:nvSpPr>
          <p:cNvPr id="8023" name="Object 8023"/>
          <p:cNvSpPr txBox="1"/>
          <p:nvPr/>
        </p:nvSpPr>
        <p:spPr>
          <a:xfrm>
            <a:off x="2529078" y="5553461"/>
            <a:ext cx="2286000" cy="292100"/>
          </a:xfrm>
          <a:prstGeom prst="rect">
            <a:avLst/>
          </a:prstGeom>
        </p:spPr>
        <p:txBody>
          <a:bodyPr vert="horz" wrap="square" lIns="0" tIns="0" rIns="0" bIns="0" rtlCol="0" anchor="ctr" anchorCtr="0">
            <a:noAutofit/>
          </a:bodyPr>
          <a:lstStyle/>
          <a:p>
            <a:pPr algn="l">
              <a:lnSpc>
                <a:spcPct val="110000"/>
              </a:lnSpc>
            </a:pPr>
            <a:r>
              <a:rPr lang="zh-CN" sz="1600" b="0" i="0" dirty="0" smtClean="0">
                <a:solidFill>
                  <a:srgbClr val="808080"/>
                </a:solidFill>
                <a:latin typeface="OPPOSans-R" panose="00020600040101010101" charset="-122"/>
                <a:ea typeface="OPPOSans-R" panose="00020600040101010101" charset="-122"/>
              </a:rPr>
              <a:t>第五部分</a:t>
            </a:r>
            <a:endParaRPr lang="zh-CN" altLang="en-US"/>
          </a:p>
        </p:txBody>
      </p:sp>
      <p:pic>
        <p:nvPicPr>
          <p:cNvPr id="98024" name="image 8024"/>
          <p:cNvPicPr>
            <a:picLocks noChangeAspect="1"/>
          </p:cNvPicPr>
          <p:nvPr/>
        </p:nvPicPr>
        <p:blipFill>
          <a:blip r:embed="rId8"/>
          <a:srcRect/>
          <a:stretch>
            <a:fillRect/>
          </a:stretch>
        </p:blipFill>
        <p:spPr>
          <a:xfrm>
            <a:off x="2456815" y="2066422"/>
            <a:ext cx="2199259" cy="641350"/>
          </a:xfrm>
          <a:prstGeom prst="rect">
            <a:avLst/>
          </a:prstGeom>
        </p:spPr>
      </p:pic>
      <p:pic>
        <p:nvPicPr>
          <p:cNvPr id="98025" name="image 8025"/>
          <p:cNvPicPr>
            <a:picLocks noChangeAspect="1"/>
          </p:cNvPicPr>
          <p:nvPr/>
        </p:nvPicPr>
        <p:blipFill>
          <a:blip r:embed="rId9"/>
          <a:srcRect/>
          <a:stretch>
            <a:fillRect/>
          </a:stretch>
        </p:blipFill>
        <p:spPr>
          <a:xfrm>
            <a:off x="7223633" y="2625222"/>
            <a:ext cx="886841" cy="429641"/>
          </a:xfrm>
          <a:prstGeom prst="rect">
            <a:avLst/>
          </a:prstGeom>
        </p:spPr>
      </p:pic>
      <p:pic>
        <p:nvPicPr>
          <p:cNvPr id="98026" name="image 8026"/>
          <p:cNvPicPr>
            <a:picLocks noChangeAspect="1"/>
          </p:cNvPicPr>
          <p:nvPr/>
        </p:nvPicPr>
        <p:blipFill>
          <a:blip r:embed="rId10"/>
          <a:srcRect/>
          <a:stretch>
            <a:fillRect/>
          </a:stretch>
        </p:blipFill>
        <p:spPr>
          <a:xfrm>
            <a:off x="1948815" y="3802131"/>
            <a:ext cx="2834259" cy="6350"/>
          </a:xfrm>
          <a:prstGeom prst="rect">
            <a:avLst/>
          </a:prstGeom>
        </p:spPr>
      </p:pic>
      <p:pic>
        <p:nvPicPr>
          <p:cNvPr id="98027" name="image 8027"/>
          <p:cNvPicPr>
            <a:picLocks noChangeAspect="1"/>
          </p:cNvPicPr>
          <p:nvPr/>
        </p:nvPicPr>
        <p:blipFill>
          <a:blip r:embed="rId11"/>
          <a:srcRect/>
          <a:stretch>
            <a:fillRect/>
          </a:stretch>
        </p:blipFill>
        <p:spPr>
          <a:xfrm>
            <a:off x="7257415" y="4623313"/>
            <a:ext cx="709041" cy="6350"/>
          </a:xfrm>
          <a:prstGeom prst="rect">
            <a:avLst/>
          </a:prstGeom>
        </p:spPr>
      </p:pic>
      <p:pic>
        <p:nvPicPr>
          <p:cNvPr id="98028" name="image 8028"/>
          <p:cNvPicPr>
            <a:picLocks noChangeAspect="1"/>
          </p:cNvPicPr>
          <p:nvPr/>
        </p:nvPicPr>
        <p:blipFill>
          <a:blip r:embed="rId12"/>
          <a:srcRect/>
          <a:stretch>
            <a:fillRect/>
          </a:stretch>
        </p:blipFill>
        <p:spPr>
          <a:xfrm>
            <a:off x="3430524" y="4851913"/>
            <a:ext cx="1631950" cy="853059"/>
          </a:xfrm>
          <a:prstGeom prst="rect">
            <a:avLst/>
          </a:prstGeom>
        </p:spPr>
      </p:pic>
      <p:grpSp>
        <p:nvGrpSpPr>
          <p:cNvPr id="8029" name="组合 8029"/>
          <p:cNvGrpSpPr/>
          <p:nvPr/>
        </p:nvGrpSpPr>
        <p:grpSpPr>
          <a:xfrm>
            <a:off x="4562221" y="2338202"/>
            <a:ext cx="2975229" cy="2664460"/>
            <a:chOff x="4562221" y="2338202"/>
            <a:chExt cx="2975229" cy="2664460"/>
          </a:xfrm>
        </p:grpSpPr>
        <p:sp>
          <p:nvSpPr>
            <p:cNvPr id="8030" name="Object 8030"/>
            <p:cNvSpPr txBox="1"/>
            <p:nvPr/>
          </p:nvSpPr>
          <p:spPr>
            <a:xfrm>
              <a:off x="5739003" y="2524130"/>
              <a:ext cx="1643126" cy="621665"/>
            </a:xfrm>
            <a:prstGeom prst="rect">
              <a:avLst/>
            </a:prstGeom>
            <a:blipFill dpi="0" rotWithShape="1">
              <a:blip r:embed="rId13"/>
              <a:srcRect/>
              <a:stretch>
                <a:fillRect/>
              </a:stretch>
            </a:blipFill>
          </p:spPr>
          <p:txBody>
            <a:bodyPr wrap="square" lIns="0" tIns="0" rIns="0" bIns="0" rtlCol="0" anchorCtr="0">
              <a:noAutofit/>
            </a:bodyPr>
            <a:lstStyle/>
            <a:p/>
          </p:txBody>
        </p:sp>
        <p:sp>
          <p:nvSpPr>
            <p:cNvPr id="8031" name="Object 8031"/>
            <p:cNvSpPr txBox="1"/>
            <p:nvPr/>
          </p:nvSpPr>
          <p:spPr>
            <a:xfrm>
              <a:off x="4562221" y="2338202"/>
              <a:ext cx="2975229" cy="2664460"/>
            </a:xfrm>
            <a:prstGeom prst="rect">
              <a:avLst/>
            </a:prstGeom>
            <a:blipFill dpi="0" rotWithShape="1">
              <a:blip r:embed="rId14"/>
              <a:srcRect/>
              <a:stretch>
                <a:fillRect/>
              </a:stretch>
            </a:blipFill>
          </p:spPr>
          <p:txBody>
            <a:bodyPr wrap="square" lIns="0" tIns="0" rIns="0" bIns="0" rtlCol="0" anchorCtr="0">
              <a:noAutofit/>
            </a:bodyPr>
            <a:lstStyle/>
            <a:p/>
          </p:txBody>
        </p:sp>
        <p:sp>
          <p:nvSpPr>
            <p:cNvPr id="8032" name="Object 8032"/>
            <p:cNvSpPr txBox="1"/>
            <p:nvPr/>
          </p:nvSpPr>
          <p:spPr>
            <a:xfrm>
              <a:off x="5253482" y="3801115"/>
              <a:ext cx="1459357" cy="310388"/>
            </a:xfrm>
            <a:prstGeom prst="rect">
              <a:avLst/>
            </a:prstGeom>
            <a:blipFill dpi="0" rotWithShape="1">
              <a:blip r:embed="rId15"/>
              <a:srcRect/>
              <a:stretch>
                <a:fillRect/>
              </a:stretch>
            </a:blipFill>
          </p:spPr>
          <p:txBody>
            <a:bodyPr wrap="square" lIns="0" tIns="0" rIns="0" bIns="0" rtlCol="0" anchorCtr="0">
              <a:noAutofit/>
            </a:bodyPr>
            <a:lstStyle/>
            <a:p/>
          </p:txBody>
        </p:sp>
      </p:grpSp>
      <p:pic>
        <p:nvPicPr>
          <p:cNvPr id="98033" name="image 8033"/>
          <p:cNvPicPr>
            <a:picLocks noChangeAspect="1"/>
          </p:cNvPicPr>
          <p:nvPr/>
        </p:nvPicPr>
        <p:blipFill>
          <a:blip r:embed="rId16"/>
          <a:srcRect/>
          <a:stretch>
            <a:fillRect/>
          </a:stretch>
        </p:blipFill>
        <p:spPr>
          <a:xfrm>
            <a:off x="1890649" y="3743838"/>
            <a:ext cx="122809" cy="122809"/>
          </a:xfrm>
          <a:prstGeom prst="rect">
            <a:avLst/>
          </a:prstGeom>
        </p:spPr>
      </p:pic>
      <p:pic>
        <p:nvPicPr>
          <p:cNvPr id="98034" name="image 8034"/>
          <p:cNvPicPr>
            <a:picLocks noChangeAspect="1"/>
          </p:cNvPicPr>
          <p:nvPr/>
        </p:nvPicPr>
        <p:blipFill>
          <a:blip r:embed="rId17"/>
          <a:srcRect/>
          <a:stretch>
            <a:fillRect/>
          </a:stretch>
        </p:blipFill>
        <p:spPr>
          <a:xfrm>
            <a:off x="2398649" y="2005970"/>
            <a:ext cx="122809" cy="122809"/>
          </a:xfrm>
          <a:prstGeom prst="rect">
            <a:avLst/>
          </a:prstGeom>
        </p:spPr>
      </p:pic>
      <p:pic>
        <p:nvPicPr>
          <p:cNvPr id="98035" name="image 8035"/>
          <p:cNvPicPr>
            <a:picLocks noChangeAspect="1"/>
          </p:cNvPicPr>
          <p:nvPr/>
        </p:nvPicPr>
        <p:blipFill>
          <a:blip r:embed="rId17"/>
          <a:srcRect/>
          <a:stretch>
            <a:fillRect/>
          </a:stretch>
        </p:blipFill>
        <p:spPr>
          <a:xfrm>
            <a:off x="3357499" y="5632582"/>
            <a:ext cx="122809" cy="122809"/>
          </a:xfrm>
          <a:prstGeom prst="rect">
            <a:avLst/>
          </a:prstGeom>
        </p:spPr>
      </p:pic>
      <p:pic>
        <p:nvPicPr>
          <p:cNvPr id="98036" name="image 8036"/>
          <p:cNvPicPr>
            <a:picLocks noChangeAspect="1"/>
          </p:cNvPicPr>
          <p:nvPr/>
        </p:nvPicPr>
        <p:blipFill>
          <a:blip r:embed="rId16"/>
          <a:srcRect/>
          <a:stretch>
            <a:fillRect/>
          </a:stretch>
        </p:blipFill>
        <p:spPr>
          <a:xfrm>
            <a:off x="8030718" y="2563500"/>
            <a:ext cx="122809" cy="122809"/>
          </a:xfrm>
          <a:prstGeom prst="rect">
            <a:avLst/>
          </a:prstGeom>
        </p:spPr>
      </p:pic>
      <p:pic>
        <p:nvPicPr>
          <p:cNvPr id="98037" name="image 8037"/>
          <p:cNvPicPr>
            <a:picLocks noChangeAspect="1"/>
          </p:cNvPicPr>
          <p:nvPr/>
        </p:nvPicPr>
        <p:blipFill>
          <a:blip r:embed="rId17"/>
          <a:srcRect/>
          <a:stretch>
            <a:fillRect/>
          </a:stretch>
        </p:blipFill>
        <p:spPr>
          <a:xfrm>
            <a:off x="7894193" y="4565147"/>
            <a:ext cx="122809" cy="122809"/>
          </a:xfrm>
          <a:prstGeom prst="rect">
            <a:avLst/>
          </a:prstGeom>
        </p:spPr>
      </p:pic>
      <p:pic>
        <p:nvPicPr>
          <p:cNvPr id="98038" name="image 8038"/>
          <p:cNvPicPr>
            <a:picLocks noChangeAspect="1"/>
          </p:cNvPicPr>
          <p:nvPr/>
        </p:nvPicPr>
        <p:blipFill>
          <a:blip r:embed="rId18"/>
          <a:srcRect/>
          <a:stretch>
            <a:fillRect/>
          </a:stretch>
        </p:blipFill>
        <p:spPr>
          <a:xfrm>
            <a:off x="9023731" y="6063048"/>
            <a:ext cx="3006042" cy="6649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901" name="image 901"/>
          <p:cNvPicPr>
            <a:picLocks noChangeAspect="1"/>
          </p:cNvPicPr>
          <p:nvPr/>
        </p:nvPicPr>
        <p:blipFill>
          <a:blip r:embed="rId1"/>
          <a:srcRect/>
          <a:stretch>
            <a:fillRect/>
          </a:stretch>
        </p:blipFill>
        <p:spPr>
          <a:xfrm>
            <a:off x="0" y="474984"/>
            <a:ext cx="12149879" cy="599394"/>
          </a:xfrm>
          <a:prstGeom prst="rect">
            <a:avLst/>
          </a:prstGeom>
        </p:spPr>
      </p:pic>
      <p:pic>
        <p:nvPicPr>
          <p:cNvPr id="9902" name="image 902"/>
          <p:cNvPicPr>
            <a:picLocks noChangeAspect="1"/>
          </p:cNvPicPr>
          <p:nvPr/>
        </p:nvPicPr>
        <p:blipFill>
          <a:blip r:embed="rId2"/>
          <a:srcRect/>
          <a:stretch>
            <a:fillRect/>
          </a:stretch>
        </p:blipFill>
        <p:spPr>
          <a:xfrm>
            <a:off x="300037" y="382206"/>
            <a:ext cx="1445768" cy="440436"/>
          </a:xfrm>
          <a:prstGeom prst="rect">
            <a:avLst/>
          </a:prstGeom>
        </p:spPr>
      </p:pic>
      <p:sp>
        <p:nvSpPr>
          <p:cNvPr id="903" name="Object 903"/>
          <p:cNvSpPr txBox="1"/>
          <p:nvPr/>
        </p:nvSpPr>
        <p:spPr>
          <a:xfrm>
            <a:off x="300037" y="519182"/>
            <a:ext cx="1422400" cy="431800"/>
          </a:xfrm>
          <a:prstGeom prst="rect">
            <a:avLst/>
          </a:prstGeom>
        </p:spPr>
        <p:txBody>
          <a:bodyPr vert="horz" wrap="square" lIns="0" tIns="0" rIns="0" bIns="0" rtlCol="0" anchor="ctr" anchorCtr="0">
            <a:noAutofit/>
          </a:bodyPr>
          <a:lstStyle/>
          <a:p>
            <a:pPr algn="l">
              <a:lnSpc>
                <a:spcPct val="100000"/>
              </a:lnSpc>
            </a:pPr>
            <a:r>
              <a:rPr lang="zh-CN" sz="2800" b="0" i="0" dirty="0" smtClean="0">
                <a:solidFill>
                  <a:srgbClr val="000000"/>
                </a:solidFill>
                <a:latin typeface="OPPOSans-H" panose="00020600040101010101" charset="-122"/>
                <a:ea typeface="OPPOSans-H" panose="00020600040101010101" charset="-122"/>
              </a:rPr>
              <a:t>主要内容</a:t>
            </a:r>
            <a:endParaRPr lang="zh-CN" altLang="en-US"/>
          </a:p>
        </p:txBody>
      </p:sp>
      <p:pic>
        <p:nvPicPr>
          <p:cNvPr id="9904" name="image 904"/>
          <p:cNvPicPr>
            <a:picLocks noChangeAspect="1"/>
          </p:cNvPicPr>
          <p:nvPr/>
        </p:nvPicPr>
        <p:blipFill>
          <a:blip r:embed="rId3"/>
          <a:srcRect/>
          <a:stretch>
            <a:fillRect/>
          </a:stretch>
        </p:blipFill>
        <p:spPr>
          <a:xfrm>
            <a:off x="1438652" y="1640388"/>
            <a:ext cx="3177098" cy="2187801"/>
          </a:xfrm>
          <a:prstGeom prst="rect">
            <a:avLst/>
          </a:prstGeom>
        </p:spPr>
      </p:pic>
      <p:pic>
        <p:nvPicPr>
          <p:cNvPr id="9905" name="image 905"/>
          <p:cNvPicPr>
            <a:picLocks noChangeAspect="1"/>
          </p:cNvPicPr>
          <p:nvPr/>
        </p:nvPicPr>
        <p:blipFill>
          <a:blip r:embed="rId4"/>
          <a:srcRect/>
          <a:stretch>
            <a:fillRect/>
          </a:stretch>
        </p:blipFill>
        <p:spPr>
          <a:xfrm>
            <a:off x="1584100" y="1776137"/>
            <a:ext cx="2886202" cy="154559"/>
          </a:xfrm>
          <a:prstGeom prst="rect">
            <a:avLst/>
          </a:prstGeom>
        </p:spPr>
      </p:pic>
      <p:pic>
        <p:nvPicPr>
          <p:cNvPr id="9906" name="image 906"/>
          <p:cNvPicPr>
            <a:picLocks noChangeAspect="1"/>
          </p:cNvPicPr>
          <p:nvPr/>
        </p:nvPicPr>
        <p:blipFill>
          <a:blip r:embed="rId5"/>
          <a:srcRect/>
          <a:stretch>
            <a:fillRect/>
          </a:stretch>
        </p:blipFill>
        <p:spPr>
          <a:xfrm>
            <a:off x="1772377" y="2640309"/>
            <a:ext cx="2522347" cy="706755"/>
          </a:xfrm>
          <a:prstGeom prst="rect">
            <a:avLst/>
          </a:prstGeom>
        </p:spPr>
      </p:pic>
      <p:sp>
        <p:nvSpPr>
          <p:cNvPr id="907" name="Object 907"/>
          <p:cNvSpPr txBox="1"/>
          <p:nvPr/>
        </p:nvSpPr>
        <p:spPr>
          <a:xfrm>
            <a:off x="1777140" y="2568871"/>
            <a:ext cx="2489200" cy="698500"/>
          </a:xfrm>
          <a:prstGeom prst="rect">
            <a:avLst/>
          </a:prstGeom>
        </p:spPr>
        <p:txBody>
          <a:bodyPr vert="horz" wrap="square" lIns="0" tIns="0" rIns="0" bIns="0" rtlCol="0" anchor="ctr" anchorCtr="0">
            <a:noAutofit/>
          </a:bodyPr>
          <a:lstStyle/>
          <a:p>
            <a:pPr algn="l">
              <a:lnSpc>
                <a:spcPct val="115000"/>
              </a:lnSpc>
            </a:pPr>
            <a:r>
              <a:rPr lang="zh-CN" sz="1800" b="0" i="0" dirty="0" smtClean="0">
                <a:solidFill>
                  <a:srgbClr val="404040"/>
                </a:solidFill>
                <a:latin typeface="OPPOSans-R" panose="00020600040101010101" charset="-122"/>
                <a:ea typeface="OPPOSans-R" panose="00020600040101010101" charset="-122"/>
              </a:rPr>
              <a:t>xxxx发展的背景和主要历程</a:t>
            </a:r>
            <a:endParaRPr lang="zh-CN" altLang="en-US"/>
          </a:p>
        </p:txBody>
      </p:sp>
      <p:pic>
        <p:nvPicPr>
          <p:cNvPr id="9908" name="image 908"/>
          <p:cNvPicPr>
            <a:picLocks noChangeAspect="1"/>
          </p:cNvPicPr>
          <p:nvPr/>
        </p:nvPicPr>
        <p:blipFill>
          <a:blip r:embed="rId6"/>
          <a:srcRect/>
          <a:stretch>
            <a:fillRect/>
          </a:stretch>
        </p:blipFill>
        <p:spPr>
          <a:xfrm>
            <a:off x="1772377" y="2068809"/>
            <a:ext cx="427736" cy="533781"/>
          </a:xfrm>
          <a:prstGeom prst="rect">
            <a:avLst/>
          </a:prstGeom>
        </p:spPr>
      </p:pic>
      <p:sp>
        <p:nvSpPr>
          <p:cNvPr id="909" name="Object 909"/>
          <p:cNvSpPr txBox="1"/>
          <p:nvPr/>
        </p:nvSpPr>
        <p:spPr>
          <a:xfrm>
            <a:off x="1777140" y="2073571"/>
            <a:ext cx="431800" cy="533400"/>
          </a:xfrm>
          <a:prstGeom prst="rect">
            <a:avLst/>
          </a:prstGeom>
        </p:spPr>
        <p:txBody>
          <a:bodyPr vert="horz" wrap="square" lIns="0" tIns="0" rIns="0" bIns="0" rtlCol="0" anchor="ctr" anchorCtr="0">
            <a:noAutofit/>
          </a:bodyPr>
          <a:lstStyle/>
          <a:p>
            <a:pPr algn="l">
              <a:lnSpc>
                <a:spcPct val="115000"/>
              </a:lnSpc>
            </a:pPr>
            <a:r>
              <a:rPr lang="zh-CN" sz="2800" b="0" i="0" dirty="0" smtClean="0">
                <a:solidFill>
                  <a:srgbClr val="308A4D"/>
                </a:solidFill>
                <a:latin typeface="OPPOSans-B" panose="00020600040101010101" charset="-122"/>
                <a:ea typeface="OPPOSans-B" panose="00020600040101010101" charset="-122"/>
              </a:rPr>
              <a:t>01</a:t>
            </a:r>
            <a:endParaRPr lang="zh-CN" altLang="en-US"/>
          </a:p>
        </p:txBody>
      </p:sp>
      <p:pic>
        <p:nvPicPr>
          <p:cNvPr id="99010" name="image 9010"/>
          <p:cNvPicPr>
            <a:picLocks noChangeAspect="1"/>
          </p:cNvPicPr>
          <p:nvPr/>
        </p:nvPicPr>
        <p:blipFill>
          <a:blip r:embed="rId3"/>
          <a:srcRect/>
          <a:stretch>
            <a:fillRect/>
          </a:stretch>
        </p:blipFill>
        <p:spPr>
          <a:xfrm>
            <a:off x="5053453" y="1640388"/>
            <a:ext cx="3177098" cy="2187801"/>
          </a:xfrm>
          <a:prstGeom prst="rect">
            <a:avLst/>
          </a:prstGeom>
        </p:spPr>
      </p:pic>
      <p:pic>
        <p:nvPicPr>
          <p:cNvPr id="99011" name="image 9011"/>
          <p:cNvPicPr>
            <a:picLocks noChangeAspect="1"/>
          </p:cNvPicPr>
          <p:nvPr/>
        </p:nvPicPr>
        <p:blipFill>
          <a:blip r:embed="rId7"/>
          <a:srcRect/>
          <a:stretch>
            <a:fillRect/>
          </a:stretch>
        </p:blipFill>
        <p:spPr>
          <a:xfrm>
            <a:off x="5198901" y="1776137"/>
            <a:ext cx="2886202" cy="154559"/>
          </a:xfrm>
          <a:prstGeom prst="rect">
            <a:avLst/>
          </a:prstGeom>
        </p:spPr>
      </p:pic>
      <p:pic>
        <p:nvPicPr>
          <p:cNvPr id="99012" name="image 9012"/>
          <p:cNvPicPr>
            <a:picLocks noChangeAspect="1"/>
          </p:cNvPicPr>
          <p:nvPr/>
        </p:nvPicPr>
        <p:blipFill>
          <a:blip r:embed="rId5"/>
          <a:srcRect/>
          <a:stretch>
            <a:fillRect/>
          </a:stretch>
        </p:blipFill>
        <p:spPr>
          <a:xfrm>
            <a:off x="5387178" y="2640309"/>
            <a:ext cx="2522347" cy="706755"/>
          </a:xfrm>
          <a:prstGeom prst="rect">
            <a:avLst/>
          </a:prstGeom>
        </p:spPr>
      </p:pic>
      <p:sp>
        <p:nvSpPr>
          <p:cNvPr id="9013" name="Object 9013"/>
          <p:cNvSpPr txBox="1"/>
          <p:nvPr/>
        </p:nvSpPr>
        <p:spPr>
          <a:xfrm>
            <a:off x="5391941" y="2568871"/>
            <a:ext cx="2489200" cy="698500"/>
          </a:xfrm>
          <a:prstGeom prst="rect">
            <a:avLst/>
          </a:prstGeom>
        </p:spPr>
        <p:txBody>
          <a:bodyPr vert="horz" wrap="square" lIns="0" tIns="0" rIns="0" bIns="0" rtlCol="0" anchor="ctr" anchorCtr="0">
            <a:noAutofit/>
          </a:bodyPr>
          <a:lstStyle/>
          <a:p>
            <a:pPr algn="l">
              <a:lnSpc>
                <a:spcPct val="115000"/>
              </a:lnSpc>
            </a:pPr>
            <a:r>
              <a:rPr lang="zh-CN" sz="1800" b="0" i="0" dirty="0" smtClean="0">
                <a:solidFill>
                  <a:srgbClr val="404040"/>
                </a:solidFill>
                <a:latin typeface="OPPOSans-R" panose="00020600040101010101" charset="-122"/>
                <a:ea typeface="OPPOSans-R" panose="00020600040101010101" charset="-122"/>
              </a:rPr>
              <a:t>xxxx的基本内涵与指标</a:t>
            </a:r>
            <a:endParaRPr lang="zh-CN" altLang="en-US"/>
          </a:p>
        </p:txBody>
      </p:sp>
      <p:pic>
        <p:nvPicPr>
          <p:cNvPr id="99014" name="image 9014"/>
          <p:cNvPicPr>
            <a:picLocks noChangeAspect="1"/>
          </p:cNvPicPr>
          <p:nvPr/>
        </p:nvPicPr>
        <p:blipFill>
          <a:blip r:embed="rId8"/>
          <a:srcRect/>
          <a:stretch>
            <a:fillRect/>
          </a:stretch>
        </p:blipFill>
        <p:spPr>
          <a:xfrm>
            <a:off x="5387178" y="2068809"/>
            <a:ext cx="499364" cy="533781"/>
          </a:xfrm>
          <a:prstGeom prst="rect">
            <a:avLst/>
          </a:prstGeom>
        </p:spPr>
      </p:pic>
      <p:sp>
        <p:nvSpPr>
          <p:cNvPr id="9015" name="Object 9015"/>
          <p:cNvSpPr txBox="1"/>
          <p:nvPr/>
        </p:nvSpPr>
        <p:spPr>
          <a:xfrm>
            <a:off x="5391941" y="2073571"/>
            <a:ext cx="469900" cy="533400"/>
          </a:xfrm>
          <a:prstGeom prst="rect">
            <a:avLst/>
          </a:prstGeom>
        </p:spPr>
        <p:txBody>
          <a:bodyPr vert="horz" wrap="square" lIns="0" tIns="0" rIns="0" bIns="0" rtlCol="0" anchor="ctr" anchorCtr="0">
            <a:noAutofit/>
          </a:bodyPr>
          <a:lstStyle/>
          <a:p>
            <a:pPr algn="l">
              <a:lnSpc>
                <a:spcPct val="115000"/>
              </a:lnSpc>
            </a:pPr>
            <a:r>
              <a:rPr lang="zh-CN" sz="2800" b="0" i="0" dirty="0" smtClean="0">
                <a:solidFill>
                  <a:srgbClr val="308A4D"/>
                </a:solidFill>
                <a:latin typeface="OPPOSans-B" panose="00020600040101010101" charset="-122"/>
                <a:ea typeface="OPPOSans-B" panose="00020600040101010101" charset="-122"/>
              </a:rPr>
              <a:t>02</a:t>
            </a:r>
            <a:endParaRPr lang="zh-CN" altLang="en-US"/>
          </a:p>
        </p:txBody>
      </p:sp>
      <p:pic>
        <p:nvPicPr>
          <p:cNvPr id="99016" name="image 9016"/>
          <p:cNvPicPr>
            <a:picLocks noChangeAspect="1"/>
          </p:cNvPicPr>
          <p:nvPr/>
        </p:nvPicPr>
        <p:blipFill>
          <a:blip r:embed="rId3"/>
          <a:srcRect/>
          <a:stretch>
            <a:fillRect/>
          </a:stretch>
        </p:blipFill>
        <p:spPr>
          <a:xfrm>
            <a:off x="3030343" y="4104188"/>
            <a:ext cx="3177098" cy="2187801"/>
          </a:xfrm>
          <a:prstGeom prst="rect">
            <a:avLst/>
          </a:prstGeom>
        </p:spPr>
      </p:pic>
      <p:pic>
        <p:nvPicPr>
          <p:cNvPr id="99017" name="image 9017"/>
          <p:cNvPicPr>
            <a:picLocks noChangeAspect="1"/>
          </p:cNvPicPr>
          <p:nvPr/>
        </p:nvPicPr>
        <p:blipFill>
          <a:blip r:embed="rId4"/>
          <a:srcRect/>
          <a:stretch>
            <a:fillRect/>
          </a:stretch>
        </p:blipFill>
        <p:spPr>
          <a:xfrm>
            <a:off x="3175791" y="4239937"/>
            <a:ext cx="2886202" cy="154559"/>
          </a:xfrm>
          <a:prstGeom prst="rect">
            <a:avLst/>
          </a:prstGeom>
        </p:spPr>
      </p:pic>
      <p:pic>
        <p:nvPicPr>
          <p:cNvPr id="99018" name="image 9018"/>
          <p:cNvPicPr>
            <a:picLocks noChangeAspect="1"/>
          </p:cNvPicPr>
          <p:nvPr/>
        </p:nvPicPr>
        <p:blipFill>
          <a:blip r:embed="rId9"/>
          <a:srcRect/>
          <a:stretch>
            <a:fillRect/>
          </a:stretch>
        </p:blipFill>
        <p:spPr>
          <a:xfrm>
            <a:off x="3364068" y="5104109"/>
            <a:ext cx="2522347" cy="346583"/>
          </a:xfrm>
          <a:prstGeom prst="rect">
            <a:avLst/>
          </a:prstGeom>
        </p:spPr>
      </p:pic>
      <p:sp>
        <p:nvSpPr>
          <p:cNvPr id="9019" name="Object 9019"/>
          <p:cNvSpPr txBox="1"/>
          <p:nvPr/>
        </p:nvSpPr>
        <p:spPr>
          <a:xfrm>
            <a:off x="3368831" y="5032671"/>
            <a:ext cx="2489200" cy="342900"/>
          </a:xfrm>
          <a:prstGeom prst="rect">
            <a:avLst/>
          </a:prstGeom>
        </p:spPr>
        <p:txBody>
          <a:bodyPr vert="horz" wrap="square" lIns="0" tIns="0" rIns="0" bIns="0" rtlCol="0" anchor="ctr" anchorCtr="0">
            <a:noAutofit/>
          </a:bodyPr>
          <a:lstStyle/>
          <a:p>
            <a:pPr algn="l">
              <a:lnSpc>
                <a:spcPct val="115000"/>
              </a:lnSpc>
            </a:pPr>
            <a:r>
              <a:rPr lang="zh-CN" sz="1800" b="0" i="0" dirty="0" smtClean="0">
                <a:solidFill>
                  <a:srgbClr val="404040"/>
                </a:solidFill>
                <a:latin typeface="OPPOSans-R" panose="00020600040101010101" charset="-122"/>
                <a:ea typeface="OPPOSans-R" panose="00020600040101010101" charset="-122"/>
              </a:rPr>
              <a:t>xxxx的特征</a:t>
            </a:r>
            <a:endParaRPr lang="zh-CN" altLang="en-US"/>
          </a:p>
        </p:txBody>
      </p:sp>
      <p:pic>
        <p:nvPicPr>
          <p:cNvPr id="99020" name="image 9020"/>
          <p:cNvPicPr>
            <a:picLocks noChangeAspect="1"/>
          </p:cNvPicPr>
          <p:nvPr/>
        </p:nvPicPr>
        <p:blipFill>
          <a:blip r:embed="rId10"/>
          <a:srcRect/>
          <a:stretch>
            <a:fillRect/>
          </a:stretch>
        </p:blipFill>
        <p:spPr>
          <a:xfrm>
            <a:off x="3364068" y="4532609"/>
            <a:ext cx="530987" cy="533781"/>
          </a:xfrm>
          <a:prstGeom prst="rect">
            <a:avLst/>
          </a:prstGeom>
        </p:spPr>
      </p:pic>
      <p:sp>
        <p:nvSpPr>
          <p:cNvPr id="9021" name="Object 9021"/>
          <p:cNvSpPr txBox="1"/>
          <p:nvPr/>
        </p:nvSpPr>
        <p:spPr>
          <a:xfrm>
            <a:off x="3368831" y="4537371"/>
            <a:ext cx="508000" cy="533400"/>
          </a:xfrm>
          <a:prstGeom prst="rect">
            <a:avLst/>
          </a:prstGeom>
        </p:spPr>
        <p:txBody>
          <a:bodyPr vert="horz" wrap="square" lIns="0" tIns="0" rIns="0" bIns="0" rtlCol="0" anchor="ctr" anchorCtr="0">
            <a:noAutofit/>
          </a:bodyPr>
          <a:lstStyle/>
          <a:p>
            <a:pPr algn="l">
              <a:lnSpc>
                <a:spcPct val="115000"/>
              </a:lnSpc>
            </a:pPr>
            <a:r>
              <a:rPr lang="zh-CN" sz="2800" b="0" i="0" dirty="0" smtClean="0">
                <a:solidFill>
                  <a:srgbClr val="308A4D"/>
                </a:solidFill>
                <a:latin typeface="OPPOSans-B" panose="00020600040101010101" charset="-122"/>
                <a:ea typeface="OPPOSans-B" panose="00020600040101010101" charset="-122"/>
              </a:rPr>
              <a:t>03</a:t>
            </a:r>
            <a:endParaRPr lang="zh-CN" altLang="en-US"/>
          </a:p>
        </p:txBody>
      </p:sp>
      <p:pic>
        <p:nvPicPr>
          <p:cNvPr id="99022" name="image 9022"/>
          <p:cNvPicPr>
            <a:picLocks noChangeAspect="1"/>
          </p:cNvPicPr>
          <p:nvPr/>
        </p:nvPicPr>
        <p:blipFill>
          <a:blip r:embed="rId3"/>
          <a:srcRect/>
          <a:stretch>
            <a:fillRect/>
          </a:stretch>
        </p:blipFill>
        <p:spPr>
          <a:xfrm>
            <a:off x="6645271" y="4104188"/>
            <a:ext cx="3177098" cy="2187801"/>
          </a:xfrm>
          <a:prstGeom prst="rect">
            <a:avLst/>
          </a:prstGeom>
        </p:spPr>
      </p:pic>
      <p:pic>
        <p:nvPicPr>
          <p:cNvPr id="99023" name="image 9023"/>
          <p:cNvPicPr>
            <a:picLocks noChangeAspect="1"/>
          </p:cNvPicPr>
          <p:nvPr/>
        </p:nvPicPr>
        <p:blipFill>
          <a:blip r:embed="rId7"/>
          <a:srcRect/>
          <a:stretch>
            <a:fillRect/>
          </a:stretch>
        </p:blipFill>
        <p:spPr>
          <a:xfrm>
            <a:off x="6790719" y="4239937"/>
            <a:ext cx="2886202" cy="154559"/>
          </a:xfrm>
          <a:prstGeom prst="rect">
            <a:avLst/>
          </a:prstGeom>
        </p:spPr>
      </p:pic>
      <p:pic>
        <p:nvPicPr>
          <p:cNvPr id="99024" name="image 9024"/>
          <p:cNvPicPr>
            <a:picLocks noChangeAspect="1"/>
          </p:cNvPicPr>
          <p:nvPr/>
        </p:nvPicPr>
        <p:blipFill>
          <a:blip r:embed="rId5"/>
          <a:srcRect/>
          <a:stretch>
            <a:fillRect/>
          </a:stretch>
        </p:blipFill>
        <p:spPr>
          <a:xfrm>
            <a:off x="6978996" y="5104109"/>
            <a:ext cx="2522347" cy="706755"/>
          </a:xfrm>
          <a:prstGeom prst="rect">
            <a:avLst/>
          </a:prstGeom>
        </p:spPr>
      </p:pic>
      <p:sp>
        <p:nvSpPr>
          <p:cNvPr id="9025" name="Object 9025"/>
          <p:cNvSpPr txBox="1"/>
          <p:nvPr/>
        </p:nvSpPr>
        <p:spPr>
          <a:xfrm>
            <a:off x="6983759" y="5032671"/>
            <a:ext cx="2489200" cy="698500"/>
          </a:xfrm>
          <a:prstGeom prst="rect">
            <a:avLst/>
          </a:prstGeom>
        </p:spPr>
        <p:txBody>
          <a:bodyPr vert="horz" wrap="square" lIns="0" tIns="0" rIns="0" bIns="0" rtlCol="0" anchor="ctr" anchorCtr="0">
            <a:noAutofit/>
          </a:bodyPr>
          <a:lstStyle/>
          <a:p>
            <a:pPr algn="l">
              <a:lnSpc>
                <a:spcPct val="115000"/>
              </a:lnSpc>
            </a:pPr>
            <a:r>
              <a:rPr lang="zh-CN" sz="1800" b="0" i="0" dirty="0" smtClean="0">
                <a:solidFill>
                  <a:srgbClr val="404040"/>
                </a:solidFill>
                <a:latin typeface="OPPOSans-R" panose="00020600040101010101" charset="-122"/>
                <a:ea typeface="OPPOSans-R" panose="00020600040101010101" charset="-122"/>
              </a:rPr>
              <a:t>xxxx发展的几种</a:t>
            </a:r>
            <a:endParaRPr lang="zh-CN" altLang="en-US" sz="1800"/>
          </a:p>
          <a:p>
            <a:pPr algn="l">
              <a:lnSpc>
                <a:spcPct val="115000"/>
              </a:lnSpc>
            </a:pPr>
            <a:r>
              <a:rPr lang="zh-CN" sz="1800" b="0" i="0" dirty="0" smtClean="0">
                <a:solidFill>
                  <a:srgbClr val="404040"/>
                </a:solidFill>
                <a:latin typeface="OPPOSans-R" panose="00020600040101010101" charset="-122"/>
                <a:ea typeface="OPPOSans-R" panose="00020600040101010101" charset="-122"/>
              </a:rPr>
              <a:t>模式</a:t>
            </a:r>
            <a:endParaRPr lang="zh-CN" altLang="en-US"/>
          </a:p>
        </p:txBody>
      </p:sp>
      <p:pic>
        <p:nvPicPr>
          <p:cNvPr id="99026" name="image 9026"/>
          <p:cNvPicPr>
            <a:picLocks noChangeAspect="1"/>
          </p:cNvPicPr>
          <p:nvPr/>
        </p:nvPicPr>
        <p:blipFill>
          <a:blip r:embed="rId11"/>
          <a:srcRect/>
          <a:stretch>
            <a:fillRect/>
          </a:stretch>
        </p:blipFill>
        <p:spPr>
          <a:xfrm>
            <a:off x="6978996" y="4532609"/>
            <a:ext cx="489204" cy="533781"/>
          </a:xfrm>
          <a:prstGeom prst="rect">
            <a:avLst/>
          </a:prstGeom>
        </p:spPr>
      </p:pic>
      <p:sp>
        <p:nvSpPr>
          <p:cNvPr id="9027" name="Object 9027"/>
          <p:cNvSpPr txBox="1"/>
          <p:nvPr/>
        </p:nvSpPr>
        <p:spPr>
          <a:xfrm>
            <a:off x="6983759" y="4537371"/>
            <a:ext cx="495300" cy="533400"/>
          </a:xfrm>
          <a:prstGeom prst="rect">
            <a:avLst/>
          </a:prstGeom>
        </p:spPr>
        <p:txBody>
          <a:bodyPr vert="horz" wrap="square" lIns="0" tIns="0" rIns="0" bIns="0" rtlCol="0" anchor="ctr" anchorCtr="0">
            <a:noAutofit/>
          </a:bodyPr>
          <a:lstStyle/>
          <a:p>
            <a:pPr algn="l">
              <a:lnSpc>
                <a:spcPct val="115000"/>
              </a:lnSpc>
            </a:pPr>
            <a:r>
              <a:rPr lang="zh-CN" sz="2800" b="0" i="0" dirty="0" smtClean="0">
                <a:solidFill>
                  <a:srgbClr val="308A4D"/>
                </a:solidFill>
                <a:latin typeface="OPPOSans-B" panose="00020600040101010101" charset="-122"/>
                <a:ea typeface="OPPOSans-B" panose="00020600040101010101" charset="-122"/>
              </a:rPr>
              <a:t>04</a:t>
            </a:r>
            <a:endParaRPr lang="zh-CN" altLang="en-US"/>
          </a:p>
        </p:txBody>
      </p:sp>
      <p:pic>
        <p:nvPicPr>
          <p:cNvPr id="99028" name="image 9028"/>
          <p:cNvPicPr>
            <a:picLocks noChangeAspect="1"/>
          </p:cNvPicPr>
          <p:nvPr/>
        </p:nvPicPr>
        <p:blipFill>
          <a:blip r:embed="rId12"/>
          <a:srcRect/>
          <a:stretch>
            <a:fillRect/>
          </a:stretch>
        </p:blipFill>
        <p:spPr>
          <a:xfrm>
            <a:off x="4637561" y="2702475"/>
            <a:ext cx="453009" cy="63500"/>
          </a:xfrm>
          <a:prstGeom prst="rect">
            <a:avLst/>
          </a:prstGeom>
        </p:spPr>
      </p:pic>
      <p:pic>
        <p:nvPicPr>
          <p:cNvPr id="99029" name="image 9029"/>
          <p:cNvPicPr>
            <a:picLocks noChangeAspect="1"/>
          </p:cNvPicPr>
          <p:nvPr/>
        </p:nvPicPr>
        <p:blipFill>
          <a:blip r:embed="rId12"/>
          <a:srcRect/>
          <a:stretch>
            <a:fillRect/>
          </a:stretch>
        </p:blipFill>
        <p:spPr>
          <a:xfrm>
            <a:off x="8371361" y="2702475"/>
            <a:ext cx="453009" cy="63500"/>
          </a:xfrm>
          <a:prstGeom prst="rect">
            <a:avLst/>
          </a:prstGeom>
        </p:spPr>
      </p:pic>
      <p:pic>
        <p:nvPicPr>
          <p:cNvPr id="99030" name="image 9030"/>
          <p:cNvPicPr>
            <a:picLocks noChangeAspect="1"/>
          </p:cNvPicPr>
          <p:nvPr/>
        </p:nvPicPr>
        <p:blipFill>
          <a:blip r:embed="rId12"/>
          <a:srcRect/>
          <a:stretch>
            <a:fillRect/>
          </a:stretch>
        </p:blipFill>
        <p:spPr>
          <a:xfrm>
            <a:off x="2485419" y="5166275"/>
            <a:ext cx="453009" cy="63500"/>
          </a:xfrm>
          <a:prstGeom prst="rect">
            <a:avLst/>
          </a:prstGeom>
        </p:spPr>
      </p:pic>
      <p:pic>
        <p:nvPicPr>
          <p:cNvPr id="99031" name="image 9031"/>
          <p:cNvPicPr>
            <a:picLocks noChangeAspect="1"/>
          </p:cNvPicPr>
          <p:nvPr/>
        </p:nvPicPr>
        <p:blipFill>
          <a:blip r:embed="rId12"/>
          <a:srcRect/>
          <a:stretch>
            <a:fillRect/>
          </a:stretch>
        </p:blipFill>
        <p:spPr>
          <a:xfrm>
            <a:off x="6220870" y="5166275"/>
            <a:ext cx="453009" cy="63500"/>
          </a:xfrm>
          <a:prstGeom prst="rect">
            <a:avLst/>
          </a:prstGeom>
        </p:spPr>
      </p:pic>
      <p:pic>
        <p:nvPicPr>
          <p:cNvPr id="99032" name="image 9032"/>
          <p:cNvPicPr>
            <a:picLocks noChangeAspect="1"/>
          </p:cNvPicPr>
          <p:nvPr/>
        </p:nvPicPr>
        <p:blipFill>
          <a:blip r:embed="rId13"/>
          <a:srcRect/>
          <a:stretch>
            <a:fillRect/>
          </a:stretch>
        </p:blipFill>
        <p:spPr>
          <a:xfrm>
            <a:off x="9023731" y="6063048"/>
            <a:ext cx="3006042" cy="664973"/>
          </a:xfrm>
          <a:prstGeom prst="rect">
            <a:avLst/>
          </a:prstGeom>
        </p:spPr>
      </p:pic>
    </p:spTree>
  </p:cSld>
  <p:clrMapOvr>
    <a:masterClrMapping/>
  </p:clrMapOvr>
</p:sld>
</file>

<file path=ppt/tags/tag1.xml><?xml version="1.0" encoding="utf-8"?>
<p:tagLst xmlns:p="http://schemas.openxmlformats.org/presentationml/2006/main">
  <p:tag name="KSO_WPP_MARK_KEY" val="40a2765f-03d7-4bc7-8a02-10658db9c911"/>
  <p:tag name="COMMONDATA" val="eyJoZGlkIjoiOGQ0NzBhOTFkMGRjZDkyZGY3N2VhNzYzYjU4ODJlNG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2476</Words>
  <Application>WPS 演示</Application>
  <PresentationFormat>On-screen Show</PresentationFormat>
  <Paragraphs>270</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OPPOSans-H</vt:lpstr>
      <vt:lpstr>OPPOSans-R</vt:lpstr>
      <vt:lpstr>OPPOSans-B</vt:lpstr>
      <vt:lpstr>SourceHanSansSC-Regular</vt:lpstr>
      <vt:lpstr>微软雅黑</vt:lpstr>
      <vt:lpstr>Arial Unicode MS</vt:lpstr>
      <vt:lpstr>Calibri</vt:lpstr>
      <vt:lpstr>等线</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creator>稿定设计</dc:creator>
  <dc:subject>www.gaoding.com</dc:subject>
  <cp:lastModifiedBy>HP</cp:lastModifiedBy>
  <cp:revision>4</cp:revision>
  <dcterms:created xsi:type="dcterms:W3CDTF">2023-07-04T08:43:00Z</dcterms:created>
  <dcterms:modified xsi:type="dcterms:W3CDTF">2023-09-01T11:50:21Z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5668BD62673F4937B01A253077C965CA_13</vt:lpwstr>
  </property>
  <property fmtid="{D5CDD505-2E9C-101B-9397-08002B2CF9AE}" pid="3" name="KSOProductBuildVer">
    <vt:lpwstr>2052-11.1.0.14309</vt:lpwstr>
  </property>
</Properties>
</file>