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Staatliches"/>
      <p:regular r:id="rId28"/>
    </p:embeddedFont>
    <p:embeddedFont>
      <p:font typeface="Roboto"/>
      <p:regular r:id="rId29"/>
      <p:bold r:id="rId30"/>
      <p:italic r:id="rId31"/>
      <p:boldItalic r:id="rId32"/>
    </p:embeddedFont>
    <p:embeddedFont>
      <p:font typeface="Abel"/>
      <p:regular r:id="rId33"/>
    </p:embeddedFont>
    <p:embeddedFont>
      <p:font typeface="Old Standard TT"/>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Staatliches-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Abel-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OldStandardTT-bold.fntdata"/><Relationship Id="rId12" Type="http://schemas.openxmlformats.org/officeDocument/2006/relationships/slide" Target="slides/slide8.xml"/><Relationship Id="rId34" Type="http://schemas.openxmlformats.org/officeDocument/2006/relationships/font" Target="fonts/OldStandardTT-regular.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OldStandardT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10160a0a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10160a0a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3b8c1439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3b8c1439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665ea4b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665ea4b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20e63cc21_0_24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20e63cc21_0_24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20e63cc21_0_24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20e63cc21_0_24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665ea4b39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665ea4b39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6dee594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6dee594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665ea4b39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665ea4b39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665ea4b39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665ea4b39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665ea4b3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665ea4b3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20e63cc21_0_24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20e63cc21_0_24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665ea4b39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665ea4b39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20e63cc21_0_24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20e63cc21_0_24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720e63cc21_0_24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20e63cc21_0_24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3b8c1439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3b8c1439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665ea4b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665ea4b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665ea4b3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665ea4b3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665ea4b3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665ea4b3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20e63cc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20e63cc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665ea4b3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665ea4b3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665ea4b3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665ea4b3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20e63cc21_0_24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20e63cc21_0_24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976800" y="1653025"/>
            <a:ext cx="4063200" cy="1213800"/>
          </a:xfrm>
          <a:prstGeom prst="rect">
            <a:avLst/>
          </a:prstGeom>
        </p:spPr>
        <p:txBody>
          <a:bodyPr anchorCtr="0" anchor="b" bIns="91425" lIns="91425" spcFirstLastPara="1" rIns="91425" wrap="square" tIns="91425">
            <a:noAutofit/>
          </a:bodyPr>
          <a:lstStyle>
            <a:lvl1pPr lvl="0" algn="ctr">
              <a:spcBef>
                <a:spcPts val="0"/>
              </a:spcBef>
              <a:spcAft>
                <a:spcPts val="0"/>
              </a:spcAft>
              <a:buSzPts val="11000"/>
              <a:buFont typeface="Staatliches"/>
              <a:buNone/>
              <a:defRPr sz="11000">
                <a:latin typeface="Staatliches"/>
                <a:ea typeface="Staatliches"/>
                <a:cs typeface="Staatliches"/>
                <a:sym typeface="Staatliches"/>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p:txBody>
      </p:sp>
      <p:sp>
        <p:nvSpPr>
          <p:cNvPr id="10" name="Google Shape;10;p2"/>
          <p:cNvSpPr txBox="1"/>
          <p:nvPr>
            <p:ph idx="1" type="subTitle"/>
          </p:nvPr>
        </p:nvSpPr>
        <p:spPr>
          <a:xfrm>
            <a:off x="5668150" y="3312325"/>
            <a:ext cx="268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p:nvPr>
            <p:ph idx="1" type="body"/>
          </p:nvPr>
        </p:nvSpPr>
        <p:spPr>
          <a:xfrm>
            <a:off x="311700" y="3052425"/>
            <a:ext cx="85206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42900" lvl="1" marL="914400" algn="ctr">
              <a:spcBef>
                <a:spcPts val="1600"/>
              </a:spcBef>
              <a:spcAft>
                <a:spcPts val="0"/>
              </a:spcAft>
              <a:buSzPts val="1800"/>
              <a:buChar char="○"/>
              <a:defRPr sz="1800"/>
            </a:lvl2pPr>
            <a:lvl3pPr indent="-342900" lvl="2" marL="1371600" algn="ctr">
              <a:spcBef>
                <a:spcPts val="1600"/>
              </a:spcBef>
              <a:spcAft>
                <a:spcPts val="0"/>
              </a:spcAft>
              <a:buSzPts val="1800"/>
              <a:buChar char="■"/>
              <a:defRPr sz="1800"/>
            </a:lvl3pPr>
            <a:lvl4pPr indent="-342900" lvl="3" marL="1828800" algn="ctr">
              <a:spcBef>
                <a:spcPts val="1600"/>
              </a:spcBef>
              <a:spcAft>
                <a:spcPts val="0"/>
              </a:spcAft>
              <a:buSzPts val="1800"/>
              <a:buChar char="●"/>
              <a:defRPr sz="1800"/>
            </a:lvl4pPr>
            <a:lvl5pPr indent="-342900" lvl="4" marL="2286000" algn="ctr">
              <a:spcBef>
                <a:spcPts val="1600"/>
              </a:spcBef>
              <a:spcAft>
                <a:spcPts val="0"/>
              </a:spcAft>
              <a:buSzPts val="1800"/>
              <a:buChar char="○"/>
              <a:defRPr sz="1800"/>
            </a:lvl5pPr>
            <a:lvl6pPr indent="-342900" lvl="5" marL="2743200" algn="ctr">
              <a:spcBef>
                <a:spcPts val="1600"/>
              </a:spcBef>
              <a:spcAft>
                <a:spcPts val="0"/>
              </a:spcAft>
              <a:buSzPts val="1800"/>
              <a:buChar char="■"/>
              <a:defRPr sz="1800"/>
            </a:lvl6pPr>
            <a:lvl7pPr indent="-342900" lvl="6" marL="3200400" algn="ctr">
              <a:spcBef>
                <a:spcPts val="1600"/>
              </a:spcBef>
              <a:spcAft>
                <a:spcPts val="0"/>
              </a:spcAft>
              <a:buSzPts val="1800"/>
              <a:buChar char="●"/>
              <a:defRPr sz="1800"/>
            </a:lvl7pPr>
            <a:lvl8pPr indent="-342900" lvl="7" marL="3657600" algn="ctr">
              <a:spcBef>
                <a:spcPts val="1600"/>
              </a:spcBef>
              <a:spcAft>
                <a:spcPts val="0"/>
              </a:spcAft>
              <a:buSzPts val="1800"/>
              <a:buChar char="○"/>
              <a:defRPr sz="1800"/>
            </a:lvl8pPr>
            <a:lvl9pPr indent="-342900" lvl="8" marL="4114800" algn="ctr">
              <a:spcBef>
                <a:spcPts val="1600"/>
              </a:spcBef>
              <a:spcAft>
                <a:spcPts val="1600"/>
              </a:spcAft>
              <a:buSzPts val="1800"/>
              <a:buChar char="■"/>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BODY_2">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13"/>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 name="Google Shape;44;p13"/>
          <p:cNvSpPr txBox="1"/>
          <p:nvPr>
            <p:ph idx="1" type="body"/>
          </p:nvPr>
        </p:nvSpPr>
        <p:spPr>
          <a:xfrm>
            <a:off x="749875" y="995575"/>
            <a:ext cx="6773400" cy="30183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sz="1300"/>
            </a:lvl1pPr>
            <a:lvl2pPr indent="-311150" lvl="1" marL="914400" rtl="0">
              <a:spcBef>
                <a:spcPts val="1600"/>
              </a:spcBef>
              <a:spcAft>
                <a:spcPts val="0"/>
              </a:spcAft>
              <a:buSzPts val="1300"/>
              <a:buChar char="○"/>
              <a:defRPr sz="1300"/>
            </a:lvl2pPr>
            <a:lvl3pPr indent="-311150" lvl="2" marL="1371600" rtl="0">
              <a:spcBef>
                <a:spcPts val="1600"/>
              </a:spcBef>
              <a:spcAft>
                <a:spcPts val="0"/>
              </a:spcAft>
              <a:buSzPts val="1300"/>
              <a:buChar char="■"/>
              <a:defRPr sz="1300"/>
            </a:lvl3pPr>
            <a:lvl4pPr indent="-311150" lvl="3" marL="1828800" rtl="0">
              <a:spcBef>
                <a:spcPts val="1600"/>
              </a:spcBef>
              <a:spcAft>
                <a:spcPts val="0"/>
              </a:spcAft>
              <a:buSzPts val="1300"/>
              <a:buChar char="●"/>
              <a:defRPr sz="1300"/>
            </a:lvl4pPr>
            <a:lvl5pPr indent="-311150" lvl="4" marL="2286000" rtl="0">
              <a:spcBef>
                <a:spcPts val="1600"/>
              </a:spcBef>
              <a:spcAft>
                <a:spcPts val="0"/>
              </a:spcAft>
              <a:buSzPts val="1300"/>
              <a:buChar char="○"/>
              <a:defRPr sz="1300"/>
            </a:lvl5pPr>
            <a:lvl6pPr indent="-311150" lvl="5" marL="2743200" rtl="0">
              <a:spcBef>
                <a:spcPts val="1600"/>
              </a:spcBef>
              <a:spcAft>
                <a:spcPts val="0"/>
              </a:spcAft>
              <a:buSzPts val="1300"/>
              <a:buChar char="■"/>
              <a:defRPr sz="1300"/>
            </a:lvl6pPr>
            <a:lvl7pPr indent="-311150" lvl="6" marL="3200400" rtl="0">
              <a:spcBef>
                <a:spcPts val="1600"/>
              </a:spcBef>
              <a:spcAft>
                <a:spcPts val="0"/>
              </a:spcAft>
              <a:buSzPts val="1300"/>
              <a:buChar char="●"/>
              <a:defRPr sz="1300"/>
            </a:lvl7pPr>
            <a:lvl8pPr indent="-311150" lvl="7" marL="3657600" rtl="0">
              <a:spcBef>
                <a:spcPts val="1600"/>
              </a:spcBef>
              <a:spcAft>
                <a:spcPts val="0"/>
              </a:spcAft>
              <a:buSzPts val="1300"/>
              <a:buChar char="○"/>
              <a:defRPr sz="1300"/>
            </a:lvl8pPr>
            <a:lvl9pPr indent="-311150" lvl="8" marL="4114800" rtl="0">
              <a:spcBef>
                <a:spcPts val="1600"/>
              </a:spcBef>
              <a:spcAft>
                <a:spcPts val="1600"/>
              </a:spcAft>
              <a:buSzPts val="1300"/>
              <a:buChar char="■"/>
              <a:defRPr sz="13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_1_2_1">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14"/>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14"/>
          <p:cNvSpPr txBox="1"/>
          <p:nvPr>
            <p:ph idx="2" type="title"/>
          </p:nvPr>
        </p:nvSpPr>
        <p:spPr>
          <a:xfrm>
            <a:off x="1302979" y="2124375"/>
            <a:ext cx="18894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2000"/>
              <a:buNone/>
              <a:defRPr sz="2000">
                <a:solidFill>
                  <a:schemeClr val="accent4"/>
                </a:solidFill>
              </a:defRPr>
            </a:lvl1pPr>
            <a:lvl2pPr lvl="1" rtl="0" algn="ctr">
              <a:spcBef>
                <a:spcPts val="0"/>
              </a:spcBef>
              <a:spcAft>
                <a:spcPts val="0"/>
              </a:spcAft>
              <a:buClr>
                <a:schemeClr val="accent4"/>
              </a:buClr>
              <a:buSzPts val="2000"/>
              <a:buNone/>
              <a:defRPr sz="2000">
                <a:solidFill>
                  <a:schemeClr val="accent4"/>
                </a:solidFill>
              </a:defRPr>
            </a:lvl2pPr>
            <a:lvl3pPr lvl="2" rtl="0" algn="ctr">
              <a:spcBef>
                <a:spcPts val="0"/>
              </a:spcBef>
              <a:spcAft>
                <a:spcPts val="0"/>
              </a:spcAft>
              <a:buClr>
                <a:schemeClr val="accent4"/>
              </a:buClr>
              <a:buSzPts val="2000"/>
              <a:buNone/>
              <a:defRPr sz="2000">
                <a:solidFill>
                  <a:schemeClr val="accent4"/>
                </a:solidFill>
              </a:defRPr>
            </a:lvl3pPr>
            <a:lvl4pPr lvl="3" rtl="0" algn="ctr">
              <a:spcBef>
                <a:spcPts val="0"/>
              </a:spcBef>
              <a:spcAft>
                <a:spcPts val="0"/>
              </a:spcAft>
              <a:buClr>
                <a:schemeClr val="accent4"/>
              </a:buClr>
              <a:buSzPts val="2000"/>
              <a:buNone/>
              <a:defRPr sz="2000">
                <a:solidFill>
                  <a:schemeClr val="accent4"/>
                </a:solidFill>
              </a:defRPr>
            </a:lvl4pPr>
            <a:lvl5pPr lvl="4" rtl="0" algn="ctr">
              <a:spcBef>
                <a:spcPts val="0"/>
              </a:spcBef>
              <a:spcAft>
                <a:spcPts val="0"/>
              </a:spcAft>
              <a:buClr>
                <a:schemeClr val="accent4"/>
              </a:buClr>
              <a:buSzPts val="2000"/>
              <a:buNone/>
              <a:defRPr sz="2000">
                <a:solidFill>
                  <a:schemeClr val="accent4"/>
                </a:solidFill>
              </a:defRPr>
            </a:lvl5pPr>
            <a:lvl6pPr lvl="5" rtl="0" algn="ctr">
              <a:spcBef>
                <a:spcPts val="0"/>
              </a:spcBef>
              <a:spcAft>
                <a:spcPts val="0"/>
              </a:spcAft>
              <a:buClr>
                <a:schemeClr val="accent4"/>
              </a:buClr>
              <a:buSzPts val="2000"/>
              <a:buNone/>
              <a:defRPr sz="2000">
                <a:solidFill>
                  <a:schemeClr val="accent4"/>
                </a:solidFill>
              </a:defRPr>
            </a:lvl6pPr>
            <a:lvl7pPr lvl="6" rtl="0" algn="ctr">
              <a:spcBef>
                <a:spcPts val="0"/>
              </a:spcBef>
              <a:spcAft>
                <a:spcPts val="0"/>
              </a:spcAft>
              <a:buClr>
                <a:schemeClr val="accent4"/>
              </a:buClr>
              <a:buSzPts val="2000"/>
              <a:buNone/>
              <a:defRPr sz="2000">
                <a:solidFill>
                  <a:schemeClr val="accent4"/>
                </a:solidFill>
              </a:defRPr>
            </a:lvl7pPr>
            <a:lvl8pPr lvl="7" rtl="0" algn="ctr">
              <a:spcBef>
                <a:spcPts val="0"/>
              </a:spcBef>
              <a:spcAft>
                <a:spcPts val="0"/>
              </a:spcAft>
              <a:buClr>
                <a:schemeClr val="accent4"/>
              </a:buClr>
              <a:buSzPts val="2000"/>
              <a:buNone/>
              <a:defRPr sz="2000">
                <a:solidFill>
                  <a:schemeClr val="accent4"/>
                </a:solidFill>
              </a:defRPr>
            </a:lvl8pPr>
            <a:lvl9pPr lvl="8" rtl="0" algn="ctr">
              <a:spcBef>
                <a:spcPts val="0"/>
              </a:spcBef>
              <a:spcAft>
                <a:spcPts val="0"/>
              </a:spcAft>
              <a:buClr>
                <a:schemeClr val="accent4"/>
              </a:buClr>
              <a:buSzPts val="2000"/>
              <a:buNone/>
              <a:defRPr sz="2000">
                <a:solidFill>
                  <a:schemeClr val="accent4"/>
                </a:solidFill>
              </a:defRPr>
            </a:lvl9pPr>
          </a:lstStyle>
          <a:p/>
        </p:txBody>
      </p:sp>
      <p:sp>
        <p:nvSpPr>
          <p:cNvPr id="48" name="Google Shape;48;p14"/>
          <p:cNvSpPr txBox="1"/>
          <p:nvPr>
            <p:ph idx="1" type="subTitle"/>
          </p:nvPr>
        </p:nvSpPr>
        <p:spPr>
          <a:xfrm>
            <a:off x="1302975" y="2444974"/>
            <a:ext cx="1889400" cy="78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9" name="Google Shape;49;p14"/>
          <p:cNvSpPr txBox="1"/>
          <p:nvPr>
            <p:ph idx="3" type="title"/>
          </p:nvPr>
        </p:nvSpPr>
        <p:spPr>
          <a:xfrm>
            <a:off x="3627304" y="2124375"/>
            <a:ext cx="18894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2000"/>
              <a:buNone/>
              <a:defRPr sz="2000">
                <a:solidFill>
                  <a:schemeClr val="accent4"/>
                </a:solidFill>
              </a:defRPr>
            </a:lvl1pPr>
            <a:lvl2pPr lvl="1" rtl="0" algn="ctr">
              <a:spcBef>
                <a:spcPts val="0"/>
              </a:spcBef>
              <a:spcAft>
                <a:spcPts val="0"/>
              </a:spcAft>
              <a:buClr>
                <a:schemeClr val="accent4"/>
              </a:buClr>
              <a:buSzPts val="2000"/>
              <a:buNone/>
              <a:defRPr sz="2000">
                <a:solidFill>
                  <a:schemeClr val="accent4"/>
                </a:solidFill>
              </a:defRPr>
            </a:lvl2pPr>
            <a:lvl3pPr lvl="2" rtl="0" algn="ctr">
              <a:spcBef>
                <a:spcPts val="0"/>
              </a:spcBef>
              <a:spcAft>
                <a:spcPts val="0"/>
              </a:spcAft>
              <a:buClr>
                <a:schemeClr val="accent4"/>
              </a:buClr>
              <a:buSzPts val="2000"/>
              <a:buNone/>
              <a:defRPr sz="2000">
                <a:solidFill>
                  <a:schemeClr val="accent4"/>
                </a:solidFill>
              </a:defRPr>
            </a:lvl3pPr>
            <a:lvl4pPr lvl="3" rtl="0" algn="ctr">
              <a:spcBef>
                <a:spcPts val="0"/>
              </a:spcBef>
              <a:spcAft>
                <a:spcPts val="0"/>
              </a:spcAft>
              <a:buClr>
                <a:schemeClr val="accent4"/>
              </a:buClr>
              <a:buSzPts val="2000"/>
              <a:buNone/>
              <a:defRPr sz="2000">
                <a:solidFill>
                  <a:schemeClr val="accent4"/>
                </a:solidFill>
              </a:defRPr>
            </a:lvl4pPr>
            <a:lvl5pPr lvl="4" rtl="0" algn="ctr">
              <a:spcBef>
                <a:spcPts val="0"/>
              </a:spcBef>
              <a:spcAft>
                <a:spcPts val="0"/>
              </a:spcAft>
              <a:buClr>
                <a:schemeClr val="accent4"/>
              </a:buClr>
              <a:buSzPts val="2000"/>
              <a:buNone/>
              <a:defRPr sz="2000">
                <a:solidFill>
                  <a:schemeClr val="accent4"/>
                </a:solidFill>
              </a:defRPr>
            </a:lvl5pPr>
            <a:lvl6pPr lvl="5" rtl="0" algn="ctr">
              <a:spcBef>
                <a:spcPts val="0"/>
              </a:spcBef>
              <a:spcAft>
                <a:spcPts val="0"/>
              </a:spcAft>
              <a:buClr>
                <a:schemeClr val="accent4"/>
              </a:buClr>
              <a:buSzPts val="2000"/>
              <a:buNone/>
              <a:defRPr sz="2000">
                <a:solidFill>
                  <a:schemeClr val="accent4"/>
                </a:solidFill>
              </a:defRPr>
            </a:lvl6pPr>
            <a:lvl7pPr lvl="6" rtl="0" algn="ctr">
              <a:spcBef>
                <a:spcPts val="0"/>
              </a:spcBef>
              <a:spcAft>
                <a:spcPts val="0"/>
              </a:spcAft>
              <a:buClr>
                <a:schemeClr val="accent4"/>
              </a:buClr>
              <a:buSzPts val="2000"/>
              <a:buNone/>
              <a:defRPr sz="2000">
                <a:solidFill>
                  <a:schemeClr val="accent4"/>
                </a:solidFill>
              </a:defRPr>
            </a:lvl7pPr>
            <a:lvl8pPr lvl="7" rtl="0" algn="ctr">
              <a:spcBef>
                <a:spcPts val="0"/>
              </a:spcBef>
              <a:spcAft>
                <a:spcPts val="0"/>
              </a:spcAft>
              <a:buClr>
                <a:schemeClr val="accent4"/>
              </a:buClr>
              <a:buSzPts val="2000"/>
              <a:buNone/>
              <a:defRPr sz="2000">
                <a:solidFill>
                  <a:schemeClr val="accent4"/>
                </a:solidFill>
              </a:defRPr>
            </a:lvl8pPr>
            <a:lvl9pPr lvl="8" rtl="0" algn="ctr">
              <a:spcBef>
                <a:spcPts val="0"/>
              </a:spcBef>
              <a:spcAft>
                <a:spcPts val="0"/>
              </a:spcAft>
              <a:buClr>
                <a:schemeClr val="accent4"/>
              </a:buClr>
              <a:buSzPts val="2000"/>
              <a:buNone/>
              <a:defRPr sz="2000">
                <a:solidFill>
                  <a:schemeClr val="accent4"/>
                </a:solidFill>
              </a:defRPr>
            </a:lvl9pPr>
          </a:lstStyle>
          <a:p/>
        </p:txBody>
      </p:sp>
      <p:sp>
        <p:nvSpPr>
          <p:cNvPr id="50" name="Google Shape;50;p14"/>
          <p:cNvSpPr txBox="1"/>
          <p:nvPr>
            <p:ph idx="4" type="subTitle"/>
          </p:nvPr>
        </p:nvSpPr>
        <p:spPr>
          <a:xfrm>
            <a:off x="3627300" y="2444974"/>
            <a:ext cx="1889400" cy="78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1" name="Google Shape;51;p14"/>
          <p:cNvSpPr txBox="1"/>
          <p:nvPr>
            <p:ph idx="5" type="title"/>
          </p:nvPr>
        </p:nvSpPr>
        <p:spPr>
          <a:xfrm>
            <a:off x="5951629" y="2124375"/>
            <a:ext cx="18894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2000"/>
              <a:buNone/>
              <a:defRPr sz="2000">
                <a:solidFill>
                  <a:schemeClr val="accent4"/>
                </a:solidFill>
              </a:defRPr>
            </a:lvl1pPr>
            <a:lvl2pPr lvl="1" rtl="0" algn="ctr">
              <a:spcBef>
                <a:spcPts val="0"/>
              </a:spcBef>
              <a:spcAft>
                <a:spcPts val="0"/>
              </a:spcAft>
              <a:buClr>
                <a:schemeClr val="accent4"/>
              </a:buClr>
              <a:buSzPts val="2000"/>
              <a:buNone/>
              <a:defRPr sz="2000">
                <a:solidFill>
                  <a:schemeClr val="accent4"/>
                </a:solidFill>
              </a:defRPr>
            </a:lvl2pPr>
            <a:lvl3pPr lvl="2" rtl="0" algn="ctr">
              <a:spcBef>
                <a:spcPts val="0"/>
              </a:spcBef>
              <a:spcAft>
                <a:spcPts val="0"/>
              </a:spcAft>
              <a:buClr>
                <a:schemeClr val="accent4"/>
              </a:buClr>
              <a:buSzPts val="2000"/>
              <a:buNone/>
              <a:defRPr sz="2000">
                <a:solidFill>
                  <a:schemeClr val="accent4"/>
                </a:solidFill>
              </a:defRPr>
            </a:lvl3pPr>
            <a:lvl4pPr lvl="3" rtl="0" algn="ctr">
              <a:spcBef>
                <a:spcPts val="0"/>
              </a:spcBef>
              <a:spcAft>
                <a:spcPts val="0"/>
              </a:spcAft>
              <a:buClr>
                <a:schemeClr val="accent4"/>
              </a:buClr>
              <a:buSzPts val="2000"/>
              <a:buNone/>
              <a:defRPr sz="2000">
                <a:solidFill>
                  <a:schemeClr val="accent4"/>
                </a:solidFill>
              </a:defRPr>
            </a:lvl4pPr>
            <a:lvl5pPr lvl="4" rtl="0" algn="ctr">
              <a:spcBef>
                <a:spcPts val="0"/>
              </a:spcBef>
              <a:spcAft>
                <a:spcPts val="0"/>
              </a:spcAft>
              <a:buClr>
                <a:schemeClr val="accent4"/>
              </a:buClr>
              <a:buSzPts val="2000"/>
              <a:buNone/>
              <a:defRPr sz="2000">
                <a:solidFill>
                  <a:schemeClr val="accent4"/>
                </a:solidFill>
              </a:defRPr>
            </a:lvl5pPr>
            <a:lvl6pPr lvl="5" rtl="0" algn="ctr">
              <a:spcBef>
                <a:spcPts val="0"/>
              </a:spcBef>
              <a:spcAft>
                <a:spcPts val="0"/>
              </a:spcAft>
              <a:buClr>
                <a:schemeClr val="accent4"/>
              </a:buClr>
              <a:buSzPts val="2000"/>
              <a:buNone/>
              <a:defRPr sz="2000">
                <a:solidFill>
                  <a:schemeClr val="accent4"/>
                </a:solidFill>
              </a:defRPr>
            </a:lvl6pPr>
            <a:lvl7pPr lvl="6" rtl="0" algn="ctr">
              <a:spcBef>
                <a:spcPts val="0"/>
              </a:spcBef>
              <a:spcAft>
                <a:spcPts val="0"/>
              </a:spcAft>
              <a:buClr>
                <a:schemeClr val="accent4"/>
              </a:buClr>
              <a:buSzPts val="2000"/>
              <a:buNone/>
              <a:defRPr sz="2000">
                <a:solidFill>
                  <a:schemeClr val="accent4"/>
                </a:solidFill>
              </a:defRPr>
            </a:lvl7pPr>
            <a:lvl8pPr lvl="7" rtl="0" algn="ctr">
              <a:spcBef>
                <a:spcPts val="0"/>
              </a:spcBef>
              <a:spcAft>
                <a:spcPts val="0"/>
              </a:spcAft>
              <a:buClr>
                <a:schemeClr val="accent4"/>
              </a:buClr>
              <a:buSzPts val="2000"/>
              <a:buNone/>
              <a:defRPr sz="2000">
                <a:solidFill>
                  <a:schemeClr val="accent4"/>
                </a:solidFill>
              </a:defRPr>
            </a:lvl8pPr>
            <a:lvl9pPr lvl="8" rtl="0" algn="ctr">
              <a:spcBef>
                <a:spcPts val="0"/>
              </a:spcBef>
              <a:spcAft>
                <a:spcPts val="0"/>
              </a:spcAft>
              <a:buClr>
                <a:schemeClr val="accent4"/>
              </a:buClr>
              <a:buSzPts val="2000"/>
              <a:buNone/>
              <a:defRPr sz="2000">
                <a:solidFill>
                  <a:schemeClr val="accent4"/>
                </a:solidFill>
              </a:defRPr>
            </a:lvl9pPr>
          </a:lstStyle>
          <a:p/>
        </p:txBody>
      </p:sp>
      <p:sp>
        <p:nvSpPr>
          <p:cNvPr id="52" name="Google Shape;52;p14"/>
          <p:cNvSpPr txBox="1"/>
          <p:nvPr>
            <p:ph idx="6" type="subTitle"/>
          </p:nvPr>
        </p:nvSpPr>
        <p:spPr>
          <a:xfrm>
            <a:off x="5951625" y="2444974"/>
            <a:ext cx="1889400" cy="78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3" name="Google Shape;53;p14"/>
          <p:cNvSpPr txBox="1"/>
          <p:nvPr>
            <p:ph hasCustomPrompt="1" idx="7" type="title"/>
          </p:nvPr>
        </p:nvSpPr>
        <p:spPr>
          <a:xfrm>
            <a:off x="1576725" y="1434550"/>
            <a:ext cx="13419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54" name="Google Shape;54;p14"/>
          <p:cNvSpPr txBox="1"/>
          <p:nvPr>
            <p:ph hasCustomPrompt="1" idx="8" type="title"/>
          </p:nvPr>
        </p:nvSpPr>
        <p:spPr>
          <a:xfrm>
            <a:off x="3901050" y="1434550"/>
            <a:ext cx="13419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55" name="Google Shape;55;p14"/>
          <p:cNvSpPr txBox="1"/>
          <p:nvPr>
            <p:ph hasCustomPrompt="1" idx="9" type="title"/>
          </p:nvPr>
        </p:nvSpPr>
        <p:spPr>
          <a:xfrm>
            <a:off x="6225375" y="1434550"/>
            <a:ext cx="13419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SECTION_HEADER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2780400" y="809175"/>
            <a:ext cx="3583200" cy="17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58" name="Google Shape;58;p15"/>
          <p:cNvSpPr txBox="1"/>
          <p:nvPr>
            <p:ph idx="1" type="subTitle"/>
          </p:nvPr>
        </p:nvSpPr>
        <p:spPr>
          <a:xfrm>
            <a:off x="3010800" y="2485575"/>
            <a:ext cx="31224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ONLY_1">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6"/>
          <p:cNvSpPr txBox="1"/>
          <p:nvPr>
            <p:ph type="title"/>
          </p:nvPr>
        </p:nvSpPr>
        <p:spPr>
          <a:xfrm>
            <a:off x="1185600" y="3921875"/>
            <a:ext cx="4282800" cy="385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6"/>
          <p:cNvSpPr txBox="1"/>
          <p:nvPr>
            <p:ph idx="1" type="subTitle"/>
          </p:nvPr>
        </p:nvSpPr>
        <p:spPr>
          <a:xfrm>
            <a:off x="1185600" y="2321400"/>
            <a:ext cx="3410400" cy="153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TITLE_AND_BODY_1">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7"/>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7"/>
          <p:cNvSpPr txBox="1"/>
          <p:nvPr>
            <p:ph idx="2" type="title"/>
          </p:nvPr>
        </p:nvSpPr>
        <p:spPr>
          <a:xfrm>
            <a:off x="1693325" y="3113925"/>
            <a:ext cx="22371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65" name="Google Shape;65;p17"/>
          <p:cNvSpPr txBox="1"/>
          <p:nvPr>
            <p:ph idx="1" type="subTitle"/>
          </p:nvPr>
        </p:nvSpPr>
        <p:spPr>
          <a:xfrm>
            <a:off x="1693325" y="3436575"/>
            <a:ext cx="2237100" cy="11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6" name="Google Shape;66;p17"/>
          <p:cNvSpPr txBox="1"/>
          <p:nvPr>
            <p:ph idx="3" type="title"/>
          </p:nvPr>
        </p:nvSpPr>
        <p:spPr>
          <a:xfrm>
            <a:off x="5213575" y="3113925"/>
            <a:ext cx="22371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67" name="Google Shape;67;p17"/>
          <p:cNvSpPr txBox="1"/>
          <p:nvPr>
            <p:ph idx="4" type="subTitle"/>
          </p:nvPr>
        </p:nvSpPr>
        <p:spPr>
          <a:xfrm>
            <a:off x="5213575" y="3436575"/>
            <a:ext cx="2237100" cy="11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TITLE_AND_BODY_1_1">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8"/>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8"/>
          <p:cNvSpPr txBox="1"/>
          <p:nvPr>
            <p:ph idx="2" type="title"/>
          </p:nvPr>
        </p:nvSpPr>
        <p:spPr>
          <a:xfrm>
            <a:off x="1252854" y="1666125"/>
            <a:ext cx="20283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71" name="Google Shape;71;p18"/>
          <p:cNvSpPr txBox="1"/>
          <p:nvPr>
            <p:ph idx="1" type="subTitle"/>
          </p:nvPr>
        </p:nvSpPr>
        <p:spPr>
          <a:xfrm>
            <a:off x="1252854" y="3645618"/>
            <a:ext cx="2028300" cy="11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2" name="Google Shape;72;p18"/>
          <p:cNvSpPr txBox="1"/>
          <p:nvPr>
            <p:ph idx="3" type="title"/>
          </p:nvPr>
        </p:nvSpPr>
        <p:spPr>
          <a:xfrm>
            <a:off x="3557850" y="1666125"/>
            <a:ext cx="20283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73" name="Google Shape;73;p18"/>
          <p:cNvSpPr txBox="1"/>
          <p:nvPr>
            <p:ph idx="4" type="subTitle"/>
          </p:nvPr>
        </p:nvSpPr>
        <p:spPr>
          <a:xfrm>
            <a:off x="3557850" y="3645618"/>
            <a:ext cx="2028300" cy="11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4" name="Google Shape;74;p18"/>
          <p:cNvSpPr txBox="1"/>
          <p:nvPr>
            <p:ph idx="5" type="title"/>
          </p:nvPr>
        </p:nvSpPr>
        <p:spPr>
          <a:xfrm>
            <a:off x="5862846" y="1666125"/>
            <a:ext cx="20283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75" name="Google Shape;75;p18"/>
          <p:cNvSpPr txBox="1"/>
          <p:nvPr>
            <p:ph idx="6" type="subTitle"/>
          </p:nvPr>
        </p:nvSpPr>
        <p:spPr>
          <a:xfrm>
            <a:off x="5862846" y="3645618"/>
            <a:ext cx="2028300" cy="11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TITLE_AND_BODY_1_1_3">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2328900" y="1644425"/>
            <a:ext cx="4486200" cy="16305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6500"/>
              <a:buNone/>
              <a:defRPr sz="6500"/>
            </a:lvl1pPr>
            <a:lvl2pPr lvl="1" rtl="0">
              <a:lnSpc>
                <a:spcPct val="90000"/>
              </a:lnSpc>
              <a:spcBef>
                <a:spcPts val="0"/>
              </a:spcBef>
              <a:spcAft>
                <a:spcPts val="0"/>
              </a:spcAft>
              <a:buSzPts val="2800"/>
              <a:buNone/>
              <a:defRPr/>
            </a:lvl2pPr>
            <a:lvl3pPr lvl="2" rtl="0">
              <a:lnSpc>
                <a:spcPct val="90000"/>
              </a:lnSpc>
              <a:spcBef>
                <a:spcPts val="0"/>
              </a:spcBef>
              <a:spcAft>
                <a:spcPts val="0"/>
              </a:spcAft>
              <a:buSzPts val="2800"/>
              <a:buNone/>
              <a:defRPr/>
            </a:lvl3pPr>
            <a:lvl4pPr lvl="3" rtl="0">
              <a:lnSpc>
                <a:spcPct val="90000"/>
              </a:lnSpc>
              <a:spcBef>
                <a:spcPts val="0"/>
              </a:spcBef>
              <a:spcAft>
                <a:spcPts val="0"/>
              </a:spcAft>
              <a:buSzPts val="2800"/>
              <a:buNone/>
              <a:defRPr/>
            </a:lvl4pPr>
            <a:lvl5pPr lvl="4" rtl="0">
              <a:lnSpc>
                <a:spcPct val="90000"/>
              </a:lnSpc>
              <a:spcBef>
                <a:spcPts val="0"/>
              </a:spcBef>
              <a:spcAft>
                <a:spcPts val="0"/>
              </a:spcAft>
              <a:buSzPts val="2800"/>
              <a:buNone/>
              <a:defRPr/>
            </a:lvl5pPr>
            <a:lvl6pPr lvl="5" rtl="0">
              <a:lnSpc>
                <a:spcPct val="90000"/>
              </a:lnSpc>
              <a:spcBef>
                <a:spcPts val="0"/>
              </a:spcBef>
              <a:spcAft>
                <a:spcPts val="0"/>
              </a:spcAft>
              <a:buSzPts val="2800"/>
              <a:buNone/>
              <a:defRPr/>
            </a:lvl6pPr>
            <a:lvl7pPr lvl="6" rtl="0">
              <a:lnSpc>
                <a:spcPct val="90000"/>
              </a:lnSpc>
              <a:spcBef>
                <a:spcPts val="0"/>
              </a:spcBef>
              <a:spcAft>
                <a:spcPts val="0"/>
              </a:spcAft>
              <a:buSzPts val="2800"/>
              <a:buNone/>
              <a:defRPr/>
            </a:lvl7pPr>
            <a:lvl8pPr lvl="7" rtl="0">
              <a:lnSpc>
                <a:spcPct val="90000"/>
              </a:lnSpc>
              <a:spcBef>
                <a:spcPts val="0"/>
              </a:spcBef>
              <a:spcAft>
                <a:spcPts val="0"/>
              </a:spcAft>
              <a:buSzPts val="2800"/>
              <a:buNone/>
              <a:defRPr/>
            </a:lvl8pPr>
            <a:lvl9pPr lvl="8" rtl="0">
              <a:lnSpc>
                <a:spcPct val="90000"/>
              </a:lnSpc>
              <a:spcBef>
                <a:spcPts val="0"/>
              </a:spcBef>
              <a:spcAft>
                <a:spcPts val="0"/>
              </a:spcAft>
              <a:buSzPts val="2800"/>
              <a:buNone/>
              <a:defRPr/>
            </a:lvl9pPr>
          </a:lstStyle>
          <a:p/>
        </p:txBody>
      </p:sp>
      <p:sp>
        <p:nvSpPr>
          <p:cNvPr id="78" name="Google Shape;78;p19"/>
          <p:cNvSpPr txBox="1"/>
          <p:nvPr>
            <p:ph idx="1" type="subTitle"/>
          </p:nvPr>
        </p:nvSpPr>
        <p:spPr>
          <a:xfrm>
            <a:off x="2822100" y="3308675"/>
            <a:ext cx="3499800" cy="85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TITLE_AND_BODY_1_1_4">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20"/>
          <p:cNvSpPr txBox="1"/>
          <p:nvPr>
            <p:ph idx="2" type="title"/>
          </p:nvPr>
        </p:nvSpPr>
        <p:spPr>
          <a:xfrm>
            <a:off x="1345538" y="3336025"/>
            <a:ext cx="14463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82" name="Google Shape;82;p20"/>
          <p:cNvSpPr txBox="1"/>
          <p:nvPr>
            <p:ph idx="1" type="subTitle"/>
          </p:nvPr>
        </p:nvSpPr>
        <p:spPr>
          <a:xfrm>
            <a:off x="1345525" y="3645625"/>
            <a:ext cx="14463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83" name="Google Shape;83;p20"/>
          <p:cNvSpPr txBox="1"/>
          <p:nvPr>
            <p:ph idx="3" type="title"/>
          </p:nvPr>
        </p:nvSpPr>
        <p:spPr>
          <a:xfrm>
            <a:off x="3014413" y="3336025"/>
            <a:ext cx="14463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84" name="Google Shape;84;p20"/>
          <p:cNvSpPr txBox="1"/>
          <p:nvPr>
            <p:ph idx="4" type="subTitle"/>
          </p:nvPr>
        </p:nvSpPr>
        <p:spPr>
          <a:xfrm>
            <a:off x="3014400" y="3645625"/>
            <a:ext cx="14463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85" name="Google Shape;85;p20"/>
          <p:cNvSpPr txBox="1"/>
          <p:nvPr>
            <p:ph idx="5" type="title"/>
          </p:nvPr>
        </p:nvSpPr>
        <p:spPr>
          <a:xfrm>
            <a:off x="4683288" y="3336025"/>
            <a:ext cx="14463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86" name="Google Shape;86;p20"/>
          <p:cNvSpPr txBox="1"/>
          <p:nvPr>
            <p:ph idx="6" type="subTitle"/>
          </p:nvPr>
        </p:nvSpPr>
        <p:spPr>
          <a:xfrm>
            <a:off x="4683275" y="3645625"/>
            <a:ext cx="14463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87" name="Google Shape;87;p20"/>
          <p:cNvSpPr txBox="1"/>
          <p:nvPr>
            <p:ph idx="7" type="title"/>
          </p:nvPr>
        </p:nvSpPr>
        <p:spPr>
          <a:xfrm>
            <a:off x="6352163" y="3336025"/>
            <a:ext cx="14463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88" name="Google Shape;88;p20"/>
          <p:cNvSpPr txBox="1"/>
          <p:nvPr>
            <p:ph idx="8" type="subTitle"/>
          </p:nvPr>
        </p:nvSpPr>
        <p:spPr>
          <a:xfrm>
            <a:off x="6352150" y="3645625"/>
            <a:ext cx="14463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5541350" y="2280088"/>
            <a:ext cx="2586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5541350" y="1294038"/>
            <a:ext cx="2586900" cy="108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 name="Google Shape;14;p3"/>
          <p:cNvSpPr txBox="1"/>
          <p:nvPr>
            <p:ph idx="1" type="subTitle"/>
          </p:nvPr>
        </p:nvSpPr>
        <p:spPr>
          <a:xfrm>
            <a:off x="5541350" y="3007663"/>
            <a:ext cx="2586900" cy="84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_HEADER_2">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21"/>
          <p:cNvSpPr txBox="1"/>
          <p:nvPr>
            <p:ph type="title"/>
          </p:nvPr>
        </p:nvSpPr>
        <p:spPr>
          <a:xfrm>
            <a:off x="1006436" y="2280088"/>
            <a:ext cx="2586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21"/>
          <p:cNvSpPr txBox="1"/>
          <p:nvPr>
            <p:ph hasCustomPrompt="1" idx="2" type="title"/>
          </p:nvPr>
        </p:nvSpPr>
        <p:spPr>
          <a:xfrm>
            <a:off x="1006436" y="1294038"/>
            <a:ext cx="2586900" cy="108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2" name="Google Shape;92;p21"/>
          <p:cNvSpPr txBox="1"/>
          <p:nvPr>
            <p:ph idx="1" type="subTitle"/>
          </p:nvPr>
        </p:nvSpPr>
        <p:spPr>
          <a:xfrm>
            <a:off x="1006436" y="3007663"/>
            <a:ext cx="2586900" cy="84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APTION_ONLY_1">
    <p:bg>
      <p:bgPr>
        <a:blipFill>
          <a:blip r:embed="rId2">
            <a:alphaModFix/>
          </a:blip>
          <a:stretch>
            <a:fillRect/>
          </a:stretch>
        </a:blipFill>
      </p:bgPr>
    </p:bg>
    <p:spTree>
      <p:nvGrpSpPr>
        <p:cNvPr id="93" name="Shape 93"/>
        <p:cNvGrpSpPr/>
        <p:nvPr/>
      </p:nvGrpSpPr>
      <p:grpSpPr>
        <a:xfrm>
          <a:off x="0" y="0"/>
          <a:ext cx="0" cy="0"/>
          <a:chOff x="0" y="0"/>
          <a:chExt cx="0" cy="0"/>
        </a:xfrm>
      </p:grpSpPr>
      <p:sp>
        <p:nvSpPr>
          <p:cNvPr id="94" name="Google Shape;94;p22"/>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TITLE_AND_BODY_1_1_1">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23"/>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TITLE_AND_BODY_1_1_2_1_1">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24"/>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4"/>
          <p:cNvSpPr txBox="1"/>
          <p:nvPr>
            <p:ph idx="1" type="subTitle"/>
          </p:nvPr>
        </p:nvSpPr>
        <p:spPr>
          <a:xfrm>
            <a:off x="1302975" y="2749774"/>
            <a:ext cx="1889400" cy="78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0" name="Google Shape;100;p24"/>
          <p:cNvSpPr txBox="1"/>
          <p:nvPr>
            <p:ph idx="2" type="subTitle"/>
          </p:nvPr>
        </p:nvSpPr>
        <p:spPr>
          <a:xfrm>
            <a:off x="3627300" y="2749774"/>
            <a:ext cx="1889400" cy="78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1" name="Google Shape;101;p24"/>
          <p:cNvSpPr txBox="1"/>
          <p:nvPr>
            <p:ph idx="3" type="subTitle"/>
          </p:nvPr>
        </p:nvSpPr>
        <p:spPr>
          <a:xfrm>
            <a:off x="5951625" y="2749774"/>
            <a:ext cx="1889400" cy="78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2" name="Google Shape;102;p24"/>
          <p:cNvSpPr txBox="1"/>
          <p:nvPr>
            <p:ph hasCustomPrompt="1" idx="4" type="title"/>
          </p:nvPr>
        </p:nvSpPr>
        <p:spPr>
          <a:xfrm>
            <a:off x="1576725" y="1663150"/>
            <a:ext cx="1341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03" name="Google Shape;103;p24"/>
          <p:cNvSpPr txBox="1"/>
          <p:nvPr>
            <p:ph hasCustomPrompt="1" idx="5" type="title"/>
          </p:nvPr>
        </p:nvSpPr>
        <p:spPr>
          <a:xfrm>
            <a:off x="3901050" y="1663150"/>
            <a:ext cx="1341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4" name="Google Shape;104;p24"/>
          <p:cNvSpPr txBox="1"/>
          <p:nvPr>
            <p:ph hasCustomPrompt="1" idx="6" type="title"/>
          </p:nvPr>
        </p:nvSpPr>
        <p:spPr>
          <a:xfrm>
            <a:off x="6225375" y="1663150"/>
            <a:ext cx="1341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Numbers">
  <p:cSld name="BIG_NUMBER_1">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5"/>
          <p:cNvSpPr txBox="1"/>
          <p:nvPr>
            <p:ph hasCustomPrompt="1" type="title"/>
          </p:nvPr>
        </p:nvSpPr>
        <p:spPr>
          <a:xfrm>
            <a:off x="1380825" y="678500"/>
            <a:ext cx="2433000" cy="7161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07" name="Google Shape;107;p25"/>
          <p:cNvSpPr txBox="1"/>
          <p:nvPr>
            <p:ph idx="1" type="subTitle"/>
          </p:nvPr>
        </p:nvSpPr>
        <p:spPr>
          <a:xfrm>
            <a:off x="1380825" y="1255650"/>
            <a:ext cx="2831400" cy="44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08" name="Google Shape;108;p25"/>
          <p:cNvSpPr txBox="1"/>
          <p:nvPr>
            <p:ph hasCustomPrompt="1" idx="2" type="title"/>
          </p:nvPr>
        </p:nvSpPr>
        <p:spPr>
          <a:xfrm>
            <a:off x="1380825" y="1986325"/>
            <a:ext cx="2433000" cy="71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3600"/>
              <a:buNone/>
              <a:defRPr sz="3600">
                <a:solidFill>
                  <a:schemeClr val="accent6"/>
                </a:solidFill>
              </a:defRPr>
            </a:lvl2pPr>
            <a:lvl3pPr lvl="2" rtl="0">
              <a:spcBef>
                <a:spcPts val="0"/>
              </a:spcBef>
              <a:spcAft>
                <a:spcPts val="0"/>
              </a:spcAft>
              <a:buClr>
                <a:schemeClr val="accent6"/>
              </a:buClr>
              <a:buSzPts val="3600"/>
              <a:buNone/>
              <a:defRPr sz="3600">
                <a:solidFill>
                  <a:schemeClr val="accent6"/>
                </a:solidFill>
              </a:defRPr>
            </a:lvl3pPr>
            <a:lvl4pPr lvl="3" rtl="0">
              <a:spcBef>
                <a:spcPts val="0"/>
              </a:spcBef>
              <a:spcAft>
                <a:spcPts val="0"/>
              </a:spcAft>
              <a:buClr>
                <a:schemeClr val="accent6"/>
              </a:buClr>
              <a:buSzPts val="3600"/>
              <a:buNone/>
              <a:defRPr sz="3600">
                <a:solidFill>
                  <a:schemeClr val="accent6"/>
                </a:solidFill>
              </a:defRPr>
            </a:lvl4pPr>
            <a:lvl5pPr lvl="4" rtl="0">
              <a:spcBef>
                <a:spcPts val="0"/>
              </a:spcBef>
              <a:spcAft>
                <a:spcPts val="0"/>
              </a:spcAft>
              <a:buClr>
                <a:schemeClr val="accent6"/>
              </a:buClr>
              <a:buSzPts val="3600"/>
              <a:buNone/>
              <a:defRPr sz="3600">
                <a:solidFill>
                  <a:schemeClr val="accent6"/>
                </a:solidFill>
              </a:defRPr>
            </a:lvl5pPr>
            <a:lvl6pPr lvl="5" rtl="0">
              <a:spcBef>
                <a:spcPts val="0"/>
              </a:spcBef>
              <a:spcAft>
                <a:spcPts val="0"/>
              </a:spcAft>
              <a:buClr>
                <a:schemeClr val="accent6"/>
              </a:buClr>
              <a:buSzPts val="3600"/>
              <a:buNone/>
              <a:defRPr sz="3600">
                <a:solidFill>
                  <a:schemeClr val="accent6"/>
                </a:solidFill>
              </a:defRPr>
            </a:lvl6pPr>
            <a:lvl7pPr lvl="6" rtl="0">
              <a:spcBef>
                <a:spcPts val="0"/>
              </a:spcBef>
              <a:spcAft>
                <a:spcPts val="0"/>
              </a:spcAft>
              <a:buClr>
                <a:schemeClr val="accent6"/>
              </a:buClr>
              <a:buSzPts val="3600"/>
              <a:buNone/>
              <a:defRPr sz="3600">
                <a:solidFill>
                  <a:schemeClr val="accent6"/>
                </a:solidFill>
              </a:defRPr>
            </a:lvl7pPr>
            <a:lvl8pPr lvl="7" rtl="0">
              <a:spcBef>
                <a:spcPts val="0"/>
              </a:spcBef>
              <a:spcAft>
                <a:spcPts val="0"/>
              </a:spcAft>
              <a:buClr>
                <a:schemeClr val="accent6"/>
              </a:buClr>
              <a:buSzPts val="3600"/>
              <a:buNone/>
              <a:defRPr sz="3600">
                <a:solidFill>
                  <a:schemeClr val="accent6"/>
                </a:solidFill>
              </a:defRPr>
            </a:lvl8pPr>
            <a:lvl9pPr lvl="8" rtl="0">
              <a:spcBef>
                <a:spcPts val="0"/>
              </a:spcBef>
              <a:spcAft>
                <a:spcPts val="0"/>
              </a:spcAft>
              <a:buClr>
                <a:schemeClr val="accent6"/>
              </a:buClr>
              <a:buSzPts val="3600"/>
              <a:buNone/>
              <a:defRPr sz="3600">
                <a:solidFill>
                  <a:schemeClr val="accent6"/>
                </a:solidFill>
              </a:defRPr>
            </a:lvl9pPr>
          </a:lstStyle>
          <a:p>
            <a:r>
              <a:t>xx%</a:t>
            </a:r>
          </a:p>
        </p:txBody>
      </p:sp>
      <p:sp>
        <p:nvSpPr>
          <p:cNvPr id="109" name="Google Shape;109;p25"/>
          <p:cNvSpPr txBox="1"/>
          <p:nvPr>
            <p:ph idx="3" type="subTitle"/>
          </p:nvPr>
        </p:nvSpPr>
        <p:spPr>
          <a:xfrm>
            <a:off x="1380825" y="2563475"/>
            <a:ext cx="2831400" cy="44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10" name="Google Shape;110;p25"/>
          <p:cNvSpPr txBox="1"/>
          <p:nvPr>
            <p:ph hasCustomPrompt="1" idx="4" type="title"/>
          </p:nvPr>
        </p:nvSpPr>
        <p:spPr>
          <a:xfrm>
            <a:off x="1380825" y="3294150"/>
            <a:ext cx="2433000" cy="71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3600"/>
              <a:buNone/>
              <a:defRPr sz="3600">
                <a:solidFill>
                  <a:schemeClr val="accent4"/>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11" name="Google Shape;111;p25"/>
          <p:cNvSpPr txBox="1"/>
          <p:nvPr>
            <p:ph idx="5" type="subTitle"/>
          </p:nvPr>
        </p:nvSpPr>
        <p:spPr>
          <a:xfrm>
            <a:off x="1380825" y="3871300"/>
            <a:ext cx="2831400" cy="44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_1">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6"/>
          <p:cNvSpPr txBox="1"/>
          <p:nvPr>
            <p:ph type="title"/>
          </p:nvPr>
        </p:nvSpPr>
        <p:spPr>
          <a:xfrm>
            <a:off x="3278550" y="2280088"/>
            <a:ext cx="2586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4" name="Google Shape;114;p26"/>
          <p:cNvSpPr txBox="1"/>
          <p:nvPr>
            <p:ph hasCustomPrompt="1" idx="2" type="title"/>
          </p:nvPr>
        </p:nvSpPr>
        <p:spPr>
          <a:xfrm>
            <a:off x="3278550" y="1294038"/>
            <a:ext cx="2586900" cy="108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5" name="Google Shape;115;p26"/>
          <p:cNvSpPr txBox="1"/>
          <p:nvPr>
            <p:ph idx="1" type="subTitle"/>
          </p:nvPr>
        </p:nvSpPr>
        <p:spPr>
          <a:xfrm>
            <a:off x="3278550" y="3007663"/>
            <a:ext cx="2586900" cy="84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TITLE_AND_BODY_1_1_2">
    <p:bg>
      <p:bgPr>
        <a:blipFill>
          <a:blip r:embed="rId2">
            <a:alphaModFix/>
          </a:blip>
          <a:stretch>
            <a:fillRect/>
          </a:stretch>
        </a:blipFill>
      </p:bgPr>
    </p:bg>
    <p:spTree>
      <p:nvGrpSpPr>
        <p:cNvPr id="116" name="Shape 116"/>
        <p:cNvGrpSpPr/>
        <p:nvPr/>
      </p:nvGrpSpPr>
      <p:grpSpPr>
        <a:xfrm>
          <a:off x="0" y="0"/>
          <a:ext cx="0" cy="0"/>
          <a:chOff x="0" y="0"/>
          <a:chExt cx="0" cy="0"/>
        </a:xfrm>
      </p:grpSpPr>
      <p:sp>
        <p:nvSpPr>
          <p:cNvPr id="117" name="Google Shape;117;p27"/>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27"/>
          <p:cNvSpPr txBox="1"/>
          <p:nvPr>
            <p:ph idx="2" type="title"/>
          </p:nvPr>
        </p:nvSpPr>
        <p:spPr>
          <a:xfrm>
            <a:off x="1302979" y="1743375"/>
            <a:ext cx="18894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119" name="Google Shape;119;p27"/>
          <p:cNvSpPr txBox="1"/>
          <p:nvPr>
            <p:ph idx="1" type="subTitle"/>
          </p:nvPr>
        </p:nvSpPr>
        <p:spPr>
          <a:xfrm>
            <a:off x="1302975" y="2063974"/>
            <a:ext cx="1889400" cy="78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0" name="Google Shape;120;p27"/>
          <p:cNvSpPr txBox="1"/>
          <p:nvPr>
            <p:ph idx="3" type="title"/>
          </p:nvPr>
        </p:nvSpPr>
        <p:spPr>
          <a:xfrm>
            <a:off x="3627304" y="1743375"/>
            <a:ext cx="18894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121" name="Google Shape;121;p27"/>
          <p:cNvSpPr txBox="1"/>
          <p:nvPr>
            <p:ph idx="4" type="subTitle"/>
          </p:nvPr>
        </p:nvSpPr>
        <p:spPr>
          <a:xfrm>
            <a:off x="3627300" y="2063974"/>
            <a:ext cx="1889400" cy="78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2" name="Google Shape;122;p27"/>
          <p:cNvSpPr txBox="1"/>
          <p:nvPr>
            <p:ph idx="5" type="title"/>
          </p:nvPr>
        </p:nvSpPr>
        <p:spPr>
          <a:xfrm>
            <a:off x="5951629" y="1743375"/>
            <a:ext cx="18894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123" name="Google Shape;123;p27"/>
          <p:cNvSpPr txBox="1"/>
          <p:nvPr>
            <p:ph idx="6" type="subTitle"/>
          </p:nvPr>
        </p:nvSpPr>
        <p:spPr>
          <a:xfrm>
            <a:off x="5951625" y="2063974"/>
            <a:ext cx="1889400" cy="78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4" name="Google Shape;124;p27"/>
          <p:cNvSpPr txBox="1"/>
          <p:nvPr>
            <p:ph idx="7" type="title"/>
          </p:nvPr>
        </p:nvSpPr>
        <p:spPr>
          <a:xfrm>
            <a:off x="1302979" y="3340525"/>
            <a:ext cx="18894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125" name="Google Shape;125;p27"/>
          <p:cNvSpPr txBox="1"/>
          <p:nvPr>
            <p:ph idx="8" type="subTitle"/>
          </p:nvPr>
        </p:nvSpPr>
        <p:spPr>
          <a:xfrm>
            <a:off x="1302975" y="3661124"/>
            <a:ext cx="1889400" cy="78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6" name="Google Shape;126;p27"/>
          <p:cNvSpPr txBox="1"/>
          <p:nvPr>
            <p:ph idx="9" type="title"/>
          </p:nvPr>
        </p:nvSpPr>
        <p:spPr>
          <a:xfrm>
            <a:off x="3627304" y="3340525"/>
            <a:ext cx="18894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127" name="Google Shape;127;p27"/>
          <p:cNvSpPr txBox="1"/>
          <p:nvPr>
            <p:ph idx="13" type="subTitle"/>
          </p:nvPr>
        </p:nvSpPr>
        <p:spPr>
          <a:xfrm>
            <a:off x="3627300" y="3661124"/>
            <a:ext cx="1889400" cy="78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8" name="Google Shape;128;p27"/>
          <p:cNvSpPr txBox="1"/>
          <p:nvPr>
            <p:ph idx="14" type="title"/>
          </p:nvPr>
        </p:nvSpPr>
        <p:spPr>
          <a:xfrm>
            <a:off x="5951629" y="3340525"/>
            <a:ext cx="1889400" cy="38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129" name="Google Shape;129;p27"/>
          <p:cNvSpPr txBox="1"/>
          <p:nvPr>
            <p:ph idx="15" type="subTitle"/>
          </p:nvPr>
        </p:nvSpPr>
        <p:spPr>
          <a:xfrm>
            <a:off x="5951625" y="3661124"/>
            <a:ext cx="1889400" cy="78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bg>
      <p:bgPr>
        <a:blipFill>
          <a:blip r:embed="rId2">
            <a:alphaModFix/>
          </a:blip>
          <a:stretch>
            <a:fillRect/>
          </a:stretch>
        </a:blipFill>
      </p:bgPr>
    </p:bg>
    <p:spTree>
      <p:nvGrpSpPr>
        <p:cNvPr id="130" name="Shape 130"/>
        <p:cNvGrpSpPr/>
        <p:nvPr/>
      </p:nvGrpSpPr>
      <p:grpSpPr>
        <a:xfrm>
          <a:off x="0" y="0"/>
          <a:ext cx="0" cy="0"/>
          <a:chOff x="0" y="0"/>
          <a:chExt cx="0" cy="0"/>
        </a:xfrm>
      </p:grpSpPr>
      <p:sp>
        <p:nvSpPr>
          <p:cNvPr id="131" name="Google Shape;131;p28"/>
          <p:cNvSpPr txBox="1"/>
          <p:nvPr>
            <p:ph type="title"/>
          </p:nvPr>
        </p:nvSpPr>
        <p:spPr>
          <a:xfrm>
            <a:off x="5531425" y="1171200"/>
            <a:ext cx="2341800" cy="15249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2" name="Google Shape;132;p28"/>
          <p:cNvSpPr txBox="1"/>
          <p:nvPr>
            <p:ph idx="1" type="body"/>
          </p:nvPr>
        </p:nvSpPr>
        <p:spPr>
          <a:xfrm>
            <a:off x="5531425" y="2774400"/>
            <a:ext cx="2341800" cy="12756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9"/>
          <p:cNvSpPr txBox="1"/>
          <p:nvPr>
            <p:ph type="title"/>
          </p:nvPr>
        </p:nvSpPr>
        <p:spPr>
          <a:xfrm>
            <a:off x="1035625" y="1171200"/>
            <a:ext cx="1363500" cy="15249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5" name="Google Shape;135;p29"/>
          <p:cNvSpPr txBox="1"/>
          <p:nvPr>
            <p:ph idx="1" type="body"/>
          </p:nvPr>
        </p:nvSpPr>
        <p:spPr>
          <a:xfrm>
            <a:off x="1035625" y="2774400"/>
            <a:ext cx="2339700" cy="1385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ONE_COLUMN_TEXT_1_2">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30"/>
          <p:cNvSpPr txBox="1"/>
          <p:nvPr>
            <p:ph type="title"/>
          </p:nvPr>
        </p:nvSpPr>
        <p:spPr>
          <a:xfrm>
            <a:off x="5531425" y="1171200"/>
            <a:ext cx="1352700" cy="15249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8" name="Google Shape;138;p30"/>
          <p:cNvSpPr txBox="1"/>
          <p:nvPr>
            <p:ph idx="1" type="body"/>
          </p:nvPr>
        </p:nvSpPr>
        <p:spPr>
          <a:xfrm>
            <a:off x="5531425" y="2774400"/>
            <a:ext cx="2292000" cy="13926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889000" y="1388325"/>
            <a:ext cx="4182000" cy="2662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BIG_NUMBER_1_1">
    <p:bg>
      <p:bgPr>
        <a:blipFill>
          <a:blip r:embed="rId2">
            <a:alphaModFix/>
          </a:blip>
          <a:stretch>
            <a:fillRect/>
          </a:stretch>
        </a:blipFill>
      </p:bgPr>
    </p:bg>
    <p:spTree>
      <p:nvGrpSpPr>
        <p:cNvPr id="139" name="Shape 139"/>
        <p:cNvGrpSpPr/>
        <p:nvPr/>
      </p:nvGrpSpPr>
      <p:grpSpPr>
        <a:xfrm>
          <a:off x="0" y="0"/>
          <a:ext cx="0" cy="0"/>
          <a:chOff x="0" y="0"/>
          <a:chExt cx="0" cy="0"/>
        </a:xfrm>
      </p:grpSpPr>
      <p:sp>
        <p:nvSpPr>
          <p:cNvPr id="140" name="Google Shape;140;p31"/>
          <p:cNvSpPr txBox="1"/>
          <p:nvPr>
            <p:ph type="title"/>
          </p:nvPr>
        </p:nvSpPr>
        <p:spPr>
          <a:xfrm>
            <a:off x="738250" y="625900"/>
            <a:ext cx="3081000" cy="9345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6500"/>
              <a:buNone/>
              <a:defRPr sz="6500"/>
            </a:lvl1pPr>
            <a:lvl2pPr lvl="1" rtl="0">
              <a:lnSpc>
                <a:spcPct val="90000"/>
              </a:lnSpc>
              <a:spcBef>
                <a:spcPts val="0"/>
              </a:spcBef>
              <a:spcAft>
                <a:spcPts val="0"/>
              </a:spcAft>
              <a:buSzPts val="2800"/>
              <a:buNone/>
              <a:defRPr/>
            </a:lvl2pPr>
            <a:lvl3pPr lvl="2" rtl="0">
              <a:lnSpc>
                <a:spcPct val="90000"/>
              </a:lnSpc>
              <a:spcBef>
                <a:spcPts val="0"/>
              </a:spcBef>
              <a:spcAft>
                <a:spcPts val="0"/>
              </a:spcAft>
              <a:buSzPts val="2800"/>
              <a:buNone/>
              <a:defRPr/>
            </a:lvl3pPr>
            <a:lvl4pPr lvl="3" rtl="0">
              <a:lnSpc>
                <a:spcPct val="90000"/>
              </a:lnSpc>
              <a:spcBef>
                <a:spcPts val="0"/>
              </a:spcBef>
              <a:spcAft>
                <a:spcPts val="0"/>
              </a:spcAft>
              <a:buSzPts val="2800"/>
              <a:buNone/>
              <a:defRPr/>
            </a:lvl4pPr>
            <a:lvl5pPr lvl="4" rtl="0">
              <a:lnSpc>
                <a:spcPct val="90000"/>
              </a:lnSpc>
              <a:spcBef>
                <a:spcPts val="0"/>
              </a:spcBef>
              <a:spcAft>
                <a:spcPts val="0"/>
              </a:spcAft>
              <a:buSzPts val="2800"/>
              <a:buNone/>
              <a:defRPr/>
            </a:lvl5pPr>
            <a:lvl6pPr lvl="5" rtl="0">
              <a:lnSpc>
                <a:spcPct val="90000"/>
              </a:lnSpc>
              <a:spcBef>
                <a:spcPts val="0"/>
              </a:spcBef>
              <a:spcAft>
                <a:spcPts val="0"/>
              </a:spcAft>
              <a:buSzPts val="2800"/>
              <a:buNone/>
              <a:defRPr/>
            </a:lvl6pPr>
            <a:lvl7pPr lvl="6" rtl="0">
              <a:lnSpc>
                <a:spcPct val="90000"/>
              </a:lnSpc>
              <a:spcBef>
                <a:spcPts val="0"/>
              </a:spcBef>
              <a:spcAft>
                <a:spcPts val="0"/>
              </a:spcAft>
              <a:buSzPts val="2800"/>
              <a:buNone/>
              <a:defRPr/>
            </a:lvl7pPr>
            <a:lvl8pPr lvl="7" rtl="0">
              <a:lnSpc>
                <a:spcPct val="90000"/>
              </a:lnSpc>
              <a:spcBef>
                <a:spcPts val="0"/>
              </a:spcBef>
              <a:spcAft>
                <a:spcPts val="0"/>
              </a:spcAft>
              <a:buSzPts val="2800"/>
              <a:buNone/>
              <a:defRPr/>
            </a:lvl8pPr>
            <a:lvl9pPr lvl="8" rtl="0">
              <a:lnSpc>
                <a:spcPct val="90000"/>
              </a:lnSpc>
              <a:spcBef>
                <a:spcPts val="0"/>
              </a:spcBef>
              <a:spcAft>
                <a:spcPts val="0"/>
              </a:spcAft>
              <a:buSzPts val="2800"/>
              <a:buNone/>
              <a:defRPr/>
            </a:lvl9pPr>
          </a:lstStyle>
          <a:p/>
        </p:txBody>
      </p:sp>
      <p:sp>
        <p:nvSpPr>
          <p:cNvPr id="141" name="Google Shape;141;p31"/>
          <p:cNvSpPr txBox="1"/>
          <p:nvPr>
            <p:ph idx="1" type="subTitle"/>
          </p:nvPr>
        </p:nvSpPr>
        <p:spPr>
          <a:xfrm>
            <a:off x="738250" y="1560425"/>
            <a:ext cx="3081000" cy="110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2" name="Google Shape;142;p31"/>
          <p:cNvSpPr txBox="1"/>
          <p:nvPr/>
        </p:nvSpPr>
        <p:spPr>
          <a:xfrm>
            <a:off x="738250" y="3426750"/>
            <a:ext cx="32088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accent2"/>
                </a:solidFill>
                <a:latin typeface="Abel"/>
                <a:ea typeface="Abel"/>
                <a:cs typeface="Abel"/>
                <a:sym typeface="Abel"/>
              </a:rPr>
              <a:t>CREDITS: This presentation template was created by </a:t>
            </a:r>
            <a:r>
              <a:rPr lang="en" sz="1200">
                <a:solidFill>
                  <a:schemeClr val="accent2"/>
                </a:solidFill>
                <a:uFill>
                  <a:noFill/>
                </a:uFill>
                <a:latin typeface="Abel"/>
                <a:ea typeface="Abel"/>
                <a:cs typeface="Abel"/>
                <a:sym typeface="Abel"/>
                <a:hlinkClick r:id="rId3">
                  <a:extLst>
                    <a:ext uri="{A12FA001-AC4F-418D-AE19-62706E023703}">
                      <ahyp:hlinkClr val="tx"/>
                    </a:ext>
                  </a:extLst>
                </a:hlinkClick>
              </a:rPr>
              <a:t>Slidesgo</a:t>
            </a:r>
            <a:r>
              <a:rPr lang="en" sz="1200">
                <a:solidFill>
                  <a:schemeClr val="accent2"/>
                </a:solidFill>
                <a:latin typeface="Abel"/>
                <a:ea typeface="Abel"/>
                <a:cs typeface="Abel"/>
                <a:sym typeface="Abel"/>
              </a:rPr>
              <a:t>, including icons by </a:t>
            </a:r>
            <a:r>
              <a:rPr lang="en" sz="1200">
                <a:solidFill>
                  <a:schemeClr val="accent2"/>
                </a:solidFill>
                <a:uFill>
                  <a:noFill/>
                </a:uFill>
                <a:latin typeface="Abel"/>
                <a:ea typeface="Abel"/>
                <a:cs typeface="Abel"/>
                <a:sym typeface="Abel"/>
                <a:hlinkClick r:id="rId4">
                  <a:extLst>
                    <a:ext uri="{A12FA001-AC4F-418D-AE19-62706E023703}">
                      <ahyp:hlinkClr val="tx"/>
                    </a:ext>
                  </a:extLst>
                </a:hlinkClick>
              </a:rPr>
              <a:t>Flaticon</a:t>
            </a:r>
            <a:r>
              <a:rPr lang="en" sz="1200">
                <a:solidFill>
                  <a:schemeClr val="accent2"/>
                </a:solidFill>
                <a:latin typeface="Abel"/>
                <a:ea typeface="Abel"/>
                <a:cs typeface="Abel"/>
                <a:sym typeface="Abel"/>
              </a:rPr>
              <a:t>, and infographics &amp; images by </a:t>
            </a:r>
            <a:r>
              <a:rPr lang="en" sz="1200">
                <a:solidFill>
                  <a:schemeClr val="accent2"/>
                </a:solidFill>
                <a:uFill>
                  <a:noFill/>
                </a:uFill>
                <a:latin typeface="Abel"/>
                <a:ea typeface="Abel"/>
                <a:cs typeface="Abel"/>
                <a:sym typeface="Abel"/>
                <a:hlinkClick r:id="rId5">
                  <a:extLst>
                    <a:ext uri="{A12FA001-AC4F-418D-AE19-62706E023703}">
                      <ahyp:hlinkClr val="tx"/>
                    </a:ext>
                  </a:extLst>
                </a:hlinkClick>
              </a:rPr>
              <a:t>Freepik</a:t>
            </a:r>
            <a:r>
              <a:rPr lang="en" sz="1200">
                <a:solidFill>
                  <a:schemeClr val="accent2"/>
                </a:solidFill>
                <a:latin typeface="Abel"/>
                <a:ea typeface="Abel"/>
                <a:cs typeface="Abel"/>
                <a:sym typeface="Abel"/>
              </a:rPr>
              <a:t>. </a:t>
            </a:r>
            <a:endParaRPr sz="1200">
              <a:solidFill>
                <a:schemeClr val="accent2"/>
              </a:solidFill>
              <a:latin typeface="Abel"/>
              <a:ea typeface="Abel"/>
              <a:cs typeface="Abel"/>
              <a:sym typeface="Abel"/>
            </a:endParaRPr>
          </a:p>
          <a:p>
            <a:pPr indent="0" lvl="0" marL="0" rtl="0" algn="l">
              <a:spcBef>
                <a:spcPts val="300"/>
              </a:spcBef>
              <a:spcAft>
                <a:spcPts val="0"/>
              </a:spcAft>
              <a:buNone/>
            </a:pPr>
            <a:r>
              <a:t/>
            </a:r>
            <a:endParaRPr sz="1200">
              <a:solidFill>
                <a:schemeClr val="accent2"/>
              </a:solidFill>
              <a:latin typeface="Abel"/>
              <a:ea typeface="Abel"/>
              <a:cs typeface="Abel"/>
              <a:sym typeface="Abe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1">
  <p:cSld name="TITLE_AND_BODY_2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895750" y="7289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32"/>
          <p:cNvSpPr txBox="1"/>
          <p:nvPr>
            <p:ph idx="1" type="body"/>
          </p:nvPr>
        </p:nvSpPr>
        <p:spPr>
          <a:xfrm>
            <a:off x="895750" y="1539675"/>
            <a:ext cx="4182000" cy="2662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sz="1400"/>
            </a:lvl2pPr>
            <a:lvl3pPr indent="-317500" lvl="2" marL="1371600" rtl="0">
              <a:spcBef>
                <a:spcPts val="1600"/>
              </a:spcBef>
              <a:spcAft>
                <a:spcPts val="0"/>
              </a:spcAft>
              <a:buSzPts val="1400"/>
              <a:buChar char="■"/>
              <a:defRPr sz="1400"/>
            </a:lvl3pPr>
            <a:lvl4pPr indent="-317500" lvl="3" marL="1828800" rtl="0">
              <a:spcBef>
                <a:spcPts val="1600"/>
              </a:spcBef>
              <a:spcAft>
                <a:spcPts val="0"/>
              </a:spcAft>
              <a:buSzPts val="1400"/>
              <a:buChar char="●"/>
              <a:defRPr sz="1400"/>
            </a:lvl4pPr>
            <a:lvl5pPr indent="-317500" lvl="4" marL="2286000" rtl="0">
              <a:spcBef>
                <a:spcPts val="1600"/>
              </a:spcBef>
              <a:spcAft>
                <a:spcPts val="0"/>
              </a:spcAft>
              <a:buSzPts val="1400"/>
              <a:buChar char="○"/>
              <a:defRPr sz="1400"/>
            </a:lvl5pPr>
            <a:lvl6pPr indent="-317500" lvl="5" marL="2743200" rtl="0">
              <a:spcBef>
                <a:spcPts val="1600"/>
              </a:spcBef>
              <a:spcAft>
                <a:spcPts val="0"/>
              </a:spcAft>
              <a:buSzPts val="1400"/>
              <a:buChar char="■"/>
              <a:defRPr sz="1400"/>
            </a:lvl6pPr>
            <a:lvl7pPr indent="-317500" lvl="6" marL="3200400" rtl="0">
              <a:spcBef>
                <a:spcPts val="1600"/>
              </a:spcBef>
              <a:spcAft>
                <a:spcPts val="0"/>
              </a:spcAft>
              <a:buSzPts val="1400"/>
              <a:buChar char="●"/>
              <a:defRPr sz="1400"/>
            </a:lvl7pPr>
            <a:lvl8pPr indent="-317500" lvl="7" marL="3657600" rtl="0">
              <a:spcBef>
                <a:spcPts val="1600"/>
              </a:spcBef>
              <a:spcAft>
                <a:spcPts val="0"/>
              </a:spcAft>
              <a:buSzPts val="1400"/>
              <a:buChar char="○"/>
              <a:defRPr sz="1400"/>
            </a:lvl8pPr>
            <a:lvl9pPr indent="-317500" lvl="8" marL="4114800" rtl="0">
              <a:spcBef>
                <a:spcPts val="1600"/>
              </a:spcBef>
              <a:spcAft>
                <a:spcPts val="1600"/>
              </a:spcAft>
              <a:buSzPts val="1400"/>
              <a:buChar char="■"/>
              <a:defRPr sz="1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2">
  <p:cSld name="TITLE_AND_BODY_2_1_1">
    <p:bg>
      <p:bgPr>
        <a:blipFill>
          <a:blip r:embed="rId2">
            <a:alphaModFix/>
          </a:blip>
          <a:stretch>
            <a:fillRect/>
          </a:stretch>
        </a:blipFill>
      </p:bgPr>
    </p:bg>
    <p:spTree>
      <p:nvGrpSpPr>
        <p:cNvPr id="146" name="Shape 146"/>
        <p:cNvGrpSpPr/>
        <p:nvPr/>
      </p:nvGrpSpPr>
      <p:grpSpPr>
        <a:xfrm>
          <a:off x="0" y="0"/>
          <a:ext cx="0" cy="0"/>
          <a:chOff x="0" y="0"/>
          <a:chExt cx="0" cy="0"/>
        </a:xfrm>
      </p:grpSpPr>
      <p:sp>
        <p:nvSpPr>
          <p:cNvPr id="147" name="Google Shape;147;p33"/>
          <p:cNvSpPr txBox="1"/>
          <p:nvPr>
            <p:ph type="title"/>
          </p:nvPr>
        </p:nvSpPr>
        <p:spPr>
          <a:xfrm>
            <a:off x="4477150" y="7289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3"/>
          <p:cNvSpPr txBox="1"/>
          <p:nvPr>
            <p:ph idx="1" type="body"/>
          </p:nvPr>
        </p:nvSpPr>
        <p:spPr>
          <a:xfrm>
            <a:off x="4477150" y="1539675"/>
            <a:ext cx="3911400" cy="26625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149" name="Shape 14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idx="1" type="body"/>
          </p:nvPr>
        </p:nvSpPr>
        <p:spPr>
          <a:xfrm>
            <a:off x="1128925" y="1932475"/>
            <a:ext cx="3163800" cy="24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20" name="Google Shape;20;p5"/>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5"/>
          <p:cNvSpPr txBox="1"/>
          <p:nvPr>
            <p:ph idx="2" type="body"/>
          </p:nvPr>
        </p:nvSpPr>
        <p:spPr>
          <a:xfrm>
            <a:off x="4851275" y="1932625"/>
            <a:ext cx="3163800" cy="24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22" name="Google Shape;22;p5"/>
          <p:cNvSpPr txBox="1"/>
          <p:nvPr>
            <p:ph idx="3" type="subTitle"/>
          </p:nvPr>
        </p:nvSpPr>
        <p:spPr>
          <a:xfrm>
            <a:off x="1128925" y="1460875"/>
            <a:ext cx="2629200" cy="47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4"/>
              </a:buClr>
              <a:buSzPts val="1800"/>
              <a:buFont typeface="Staatliches"/>
              <a:buNone/>
              <a:defRPr sz="1800">
                <a:solidFill>
                  <a:schemeClr val="accent4"/>
                </a:solidFill>
                <a:latin typeface="Staatliches"/>
                <a:ea typeface="Staatliches"/>
                <a:cs typeface="Staatliches"/>
                <a:sym typeface="Staatliches"/>
              </a:defRPr>
            </a:lvl1pPr>
            <a:lvl2pPr lvl="1" rtl="0" algn="ctr">
              <a:lnSpc>
                <a:spcPct val="100000"/>
              </a:lnSpc>
              <a:spcBef>
                <a:spcPts val="0"/>
              </a:spcBef>
              <a:spcAft>
                <a:spcPts val="0"/>
              </a:spcAft>
              <a:buClr>
                <a:schemeClr val="accent4"/>
              </a:buClr>
              <a:buSzPts val="1800"/>
              <a:buNone/>
              <a:defRPr sz="1800">
                <a:solidFill>
                  <a:schemeClr val="accent4"/>
                </a:solidFill>
              </a:defRPr>
            </a:lvl2pPr>
            <a:lvl3pPr lvl="2" rtl="0" algn="ctr">
              <a:lnSpc>
                <a:spcPct val="100000"/>
              </a:lnSpc>
              <a:spcBef>
                <a:spcPts val="0"/>
              </a:spcBef>
              <a:spcAft>
                <a:spcPts val="0"/>
              </a:spcAft>
              <a:buClr>
                <a:schemeClr val="accent4"/>
              </a:buClr>
              <a:buSzPts val="1800"/>
              <a:buNone/>
              <a:defRPr sz="1800">
                <a:solidFill>
                  <a:schemeClr val="accent4"/>
                </a:solidFill>
              </a:defRPr>
            </a:lvl3pPr>
            <a:lvl4pPr lvl="3" rtl="0" algn="ctr">
              <a:lnSpc>
                <a:spcPct val="100000"/>
              </a:lnSpc>
              <a:spcBef>
                <a:spcPts val="0"/>
              </a:spcBef>
              <a:spcAft>
                <a:spcPts val="0"/>
              </a:spcAft>
              <a:buClr>
                <a:schemeClr val="accent4"/>
              </a:buClr>
              <a:buSzPts val="1800"/>
              <a:buNone/>
              <a:defRPr sz="1800">
                <a:solidFill>
                  <a:schemeClr val="accent4"/>
                </a:solidFill>
              </a:defRPr>
            </a:lvl4pPr>
            <a:lvl5pPr lvl="4" rtl="0" algn="ctr">
              <a:lnSpc>
                <a:spcPct val="100000"/>
              </a:lnSpc>
              <a:spcBef>
                <a:spcPts val="0"/>
              </a:spcBef>
              <a:spcAft>
                <a:spcPts val="0"/>
              </a:spcAft>
              <a:buClr>
                <a:schemeClr val="accent4"/>
              </a:buClr>
              <a:buSzPts val="1800"/>
              <a:buNone/>
              <a:defRPr sz="1800">
                <a:solidFill>
                  <a:schemeClr val="accent4"/>
                </a:solidFill>
              </a:defRPr>
            </a:lvl5pPr>
            <a:lvl6pPr lvl="5" rtl="0" algn="ctr">
              <a:lnSpc>
                <a:spcPct val="100000"/>
              </a:lnSpc>
              <a:spcBef>
                <a:spcPts val="0"/>
              </a:spcBef>
              <a:spcAft>
                <a:spcPts val="0"/>
              </a:spcAft>
              <a:buClr>
                <a:schemeClr val="accent4"/>
              </a:buClr>
              <a:buSzPts val="1800"/>
              <a:buNone/>
              <a:defRPr sz="1800">
                <a:solidFill>
                  <a:schemeClr val="accent4"/>
                </a:solidFill>
              </a:defRPr>
            </a:lvl6pPr>
            <a:lvl7pPr lvl="6" rtl="0" algn="ctr">
              <a:lnSpc>
                <a:spcPct val="100000"/>
              </a:lnSpc>
              <a:spcBef>
                <a:spcPts val="0"/>
              </a:spcBef>
              <a:spcAft>
                <a:spcPts val="0"/>
              </a:spcAft>
              <a:buClr>
                <a:schemeClr val="accent4"/>
              </a:buClr>
              <a:buSzPts val="1800"/>
              <a:buNone/>
              <a:defRPr sz="1800">
                <a:solidFill>
                  <a:schemeClr val="accent4"/>
                </a:solidFill>
              </a:defRPr>
            </a:lvl7pPr>
            <a:lvl8pPr lvl="7" rtl="0" algn="ctr">
              <a:lnSpc>
                <a:spcPct val="100000"/>
              </a:lnSpc>
              <a:spcBef>
                <a:spcPts val="0"/>
              </a:spcBef>
              <a:spcAft>
                <a:spcPts val="0"/>
              </a:spcAft>
              <a:buClr>
                <a:schemeClr val="accent4"/>
              </a:buClr>
              <a:buSzPts val="1800"/>
              <a:buNone/>
              <a:defRPr sz="1800">
                <a:solidFill>
                  <a:schemeClr val="accent4"/>
                </a:solidFill>
              </a:defRPr>
            </a:lvl8pPr>
            <a:lvl9pPr lvl="8" rtl="0" algn="ctr">
              <a:lnSpc>
                <a:spcPct val="100000"/>
              </a:lnSpc>
              <a:spcBef>
                <a:spcPts val="0"/>
              </a:spcBef>
              <a:spcAft>
                <a:spcPts val="0"/>
              </a:spcAft>
              <a:buClr>
                <a:schemeClr val="accent4"/>
              </a:buClr>
              <a:buSzPts val="1800"/>
              <a:buNone/>
              <a:defRPr sz="1800">
                <a:solidFill>
                  <a:schemeClr val="accent4"/>
                </a:solidFill>
              </a:defRPr>
            </a:lvl9pPr>
          </a:lstStyle>
          <a:p/>
        </p:txBody>
      </p:sp>
      <p:sp>
        <p:nvSpPr>
          <p:cNvPr id="23" name="Google Shape;23;p5"/>
          <p:cNvSpPr txBox="1"/>
          <p:nvPr>
            <p:ph idx="4" type="subTitle"/>
          </p:nvPr>
        </p:nvSpPr>
        <p:spPr>
          <a:xfrm>
            <a:off x="4851275" y="1460875"/>
            <a:ext cx="2629200" cy="47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4"/>
              </a:buClr>
              <a:buSzPts val="1800"/>
              <a:buFont typeface="Staatliches"/>
              <a:buNone/>
              <a:defRPr sz="1800">
                <a:solidFill>
                  <a:schemeClr val="accent4"/>
                </a:solidFill>
                <a:latin typeface="Staatliches"/>
                <a:ea typeface="Staatliches"/>
                <a:cs typeface="Staatliches"/>
                <a:sym typeface="Staatliches"/>
              </a:defRPr>
            </a:lvl1pPr>
            <a:lvl2pPr lvl="1" rtl="0" algn="ctr">
              <a:lnSpc>
                <a:spcPct val="100000"/>
              </a:lnSpc>
              <a:spcBef>
                <a:spcPts val="0"/>
              </a:spcBef>
              <a:spcAft>
                <a:spcPts val="0"/>
              </a:spcAft>
              <a:buClr>
                <a:schemeClr val="accent4"/>
              </a:buClr>
              <a:buSzPts val="1800"/>
              <a:buNone/>
              <a:defRPr sz="1800">
                <a:solidFill>
                  <a:schemeClr val="accent4"/>
                </a:solidFill>
              </a:defRPr>
            </a:lvl2pPr>
            <a:lvl3pPr lvl="2" rtl="0" algn="ctr">
              <a:lnSpc>
                <a:spcPct val="100000"/>
              </a:lnSpc>
              <a:spcBef>
                <a:spcPts val="0"/>
              </a:spcBef>
              <a:spcAft>
                <a:spcPts val="0"/>
              </a:spcAft>
              <a:buClr>
                <a:schemeClr val="accent4"/>
              </a:buClr>
              <a:buSzPts val="1800"/>
              <a:buNone/>
              <a:defRPr sz="1800">
                <a:solidFill>
                  <a:schemeClr val="accent4"/>
                </a:solidFill>
              </a:defRPr>
            </a:lvl3pPr>
            <a:lvl4pPr lvl="3" rtl="0" algn="ctr">
              <a:lnSpc>
                <a:spcPct val="100000"/>
              </a:lnSpc>
              <a:spcBef>
                <a:spcPts val="0"/>
              </a:spcBef>
              <a:spcAft>
                <a:spcPts val="0"/>
              </a:spcAft>
              <a:buClr>
                <a:schemeClr val="accent4"/>
              </a:buClr>
              <a:buSzPts val="1800"/>
              <a:buNone/>
              <a:defRPr sz="1800">
                <a:solidFill>
                  <a:schemeClr val="accent4"/>
                </a:solidFill>
              </a:defRPr>
            </a:lvl4pPr>
            <a:lvl5pPr lvl="4" rtl="0" algn="ctr">
              <a:lnSpc>
                <a:spcPct val="100000"/>
              </a:lnSpc>
              <a:spcBef>
                <a:spcPts val="0"/>
              </a:spcBef>
              <a:spcAft>
                <a:spcPts val="0"/>
              </a:spcAft>
              <a:buClr>
                <a:schemeClr val="accent4"/>
              </a:buClr>
              <a:buSzPts val="1800"/>
              <a:buNone/>
              <a:defRPr sz="1800">
                <a:solidFill>
                  <a:schemeClr val="accent4"/>
                </a:solidFill>
              </a:defRPr>
            </a:lvl5pPr>
            <a:lvl6pPr lvl="5" rtl="0" algn="ctr">
              <a:lnSpc>
                <a:spcPct val="100000"/>
              </a:lnSpc>
              <a:spcBef>
                <a:spcPts val="0"/>
              </a:spcBef>
              <a:spcAft>
                <a:spcPts val="0"/>
              </a:spcAft>
              <a:buClr>
                <a:schemeClr val="accent4"/>
              </a:buClr>
              <a:buSzPts val="1800"/>
              <a:buNone/>
              <a:defRPr sz="1800">
                <a:solidFill>
                  <a:schemeClr val="accent4"/>
                </a:solidFill>
              </a:defRPr>
            </a:lvl6pPr>
            <a:lvl7pPr lvl="6" rtl="0" algn="ctr">
              <a:lnSpc>
                <a:spcPct val="100000"/>
              </a:lnSpc>
              <a:spcBef>
                <a:spcPts val="0"/>
              </a:spcBef>
              <a:spcAft>
                <a:spcPts val="0"/>
              </a:spcAft>
              <a:buClr>
                <a:schemeClr val="accent4"/>
              </a:buClr>
              <a:buSzPts val="1800"/>
              <a:buNone/>
              <a:defRPr sz="1800">
                <a:solidFill>
                  <a:schemeClr val="accent4"/>
                </a:solidFill>
              </a:defRPr>
            </a:lvl7pPr>
            <a:lvl8pPr lvl="7" rtl="0" algn="ctr">
              <a:lnSpc>
                <a:spcPct val="100000"/>
              </a:lnSpc>
              <a:spcBef>
                <a:spcPts val="0"/>
              </a:spcBef>
              <a:spcAft>
                <a:spcPts val="0"/>
              </a:spcAft>
              <a:buClr>
                <a:schemeClr val="accent4"/>
              </a:buClr>
              <a:buSzPts val="1800"/>
              <a:buNone/>
              <a:defRPr sz="1800">
                <a:solidFill>
                  <a:schemeClr val="accent4"/>
                </a:solidFill>
              </a:defRPr>
            </a:lvl8pPr>
            <a:lvl9pPr lvl="8" rtl="0" algn="ctr">
              <a:lnSpc>
                <a:spcPct val="100000"/>
              </a:lnSpc>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5455225" y="1247400"/>
            <a:ext cx="2808000" cy="15249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7"/>
          <p:cNvSpPr txBox="1"/>
          <p:nvPr>
            <p:ph idx="1" type="body"/>
          </p:nvPr>
        </p:nvSpPr>
        <p:spPr>
          <a:xfrm>
            <a:off x="5455225" y="2850600"/>
            <a:ext cx="2540700" cy="1045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1878450" y="421150"/>
            <a:ext cx="5387100" cy="1681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9"/>
          <p:cNvSpPr txBox="1"/>
          <p:nvPr>
            <p:ph idx="1" type="subTitle"/>
          </p:nvPr>
        </p:nvSpPr>
        <p:spPr>
          <a:xfrm>
            <a:off x="1106450" y="1460875"/>
            <a:ext cx="2629200" cy="4716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accent4"/>
              </a:buClr>
              <a:buSzPts val="1800"/>
              <a:buFont typeface="Staatliches"/>
              <a:buNone/>
              <a:defRPr sz="1800">
                <a:solidFill>
                  <a:schemeClr val="accent4"/>
                </a:solidFill>
                <a:latin typeface="Staatliches"/>
                <a:ea typeface="Staatliches"/>
                <a:cs typeface="Staatliches"/>
                <a:sym typeface="Staatliches"/>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9"/>
          <p:cNvSpPr txBox="1"/>
          <p:nvPr>
            <p:ph idx="2" type="body"/>
          </p:nvPr>
        </p:nvSpPr>
        <p:spPr>
          <a:xfrm>
            <a:off x="1106450" y="1899875"/>
            <a:ext cx="3620100" cy="2486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
        <p:nvSpPr>
          <p:cNvPr id="35" name="Google Shape;35;p9"/>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10"/>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2800"/>
              <a:buFont typeface="Staatliches"/>
              <a:buNone/>
              <a:defRPr sz="2800">
                <a:solidFill>
                  <a:schemeClr val="accent2"/>
                </a:solidFill>
                <a:latin typeface="Staatliches"/>
                <a:ea typeface="Staatliches"/>
                <a:cs typeface="Staatliches"/>
                <a:sym typeface="Staatliches"/>
              </a:defRPr>
            </a:lvl1pPr>
            <a:lvl2pPr lvl="1">
              <a:spcBef>
                <a:spcPts val="0"/>
              </a:spcBef>
              <a:spcAft>
                <a:spcPts val="0"/>
              </a:spcAft>
              <a:buClr>
                <a:schemeClr val="accent3"/>
              </a:buClr>
              <a:buSzPts val="2800"/>
              <a:buNone/>
              <a:defRPr sz="2800">
                <a:solidFill>
                  <a:schemeClr val="accent3"/>
                </a:solidFill>
              </a:defRPr>
            </a:lvl2pPr>
            <a:lvl3pPr lvl="2">
              <a:spcBef>
                <a:spcPts val="0"/>
              </a:spcBef>
              <a:spcAft>
                <a:spcPts val="0"/>
              </a:spcAft>
              <a:buClr>
                <a:schemeClr val="accent3"/>
              </a:buClr>
              <a:buSzPts val="2800"/>
              <a:buNone/>
              <a:defRPr sz="2800">
                <a:solidFill>
                  <a:schemeClr val="accent3"/>
                </a:solidFill>
              </a:defRPr>
            </a:lvl3pPr>
            <a:lvl4pPr lvl="3">
              <a:spcBef>
                <a:spcPts val="0"/>
              </a:spcBef>
              <a:spcAft>
                <a:spcPts val="0"/>
              </a:spcAft>
              <a:buClr>
                <a:schemeClr val="accent3"/>
              </a:buClr>
              <a:buSzPts val="2800"/>
              <a:buNone/>
              <a:defRPr sz="2800">
                <a:solidFill>
                  <a:schemeClr val="accent3"/>
                </a:solidFill>
              </a:defRPr>
            </a:lvl4pPr>
            <a:lvl5pPr lvl="4">
              <a:spcBef>
                <a:spcPts val="0"/>
              </a:spcBef>
              <a:spcAft>
                <a:spcPts val="0"/>
              </a:spcAft>
              <a:buClr>
                <a:schemeClr val="accent3"/>
              </a:buClr>
              <a:buSzPts val="2800"/>
              <a:buNone/>
              <a:defRPr sz="2800">
                <a:solidFill>
                  <a:schemeClr val="accent3"/>
                </a:solidFill>
              </a:defRPr>
            </a:lvl5pPr>
            <a:lvl6pPr lvl="5">
              <a:spcBef>
                <a:spcPts val="0"/>
              </a:spcBef>
              <a:spcAft>
                <a:spcPts val="0"/>
              </a:spcAft>
              <a:buClr>
                <a:schemeClr val="accent3"/>
              </a:buClr>
              <a:buSzPts val="2800"/>
              <a:buNone/>
              <a:defRPr sz="2800">
                <a:solidFill>
                  <a:schemeClr val="accent3"/>
                </a:solidFill>
              </a:defRPr>
            </a:lvl6pPr>
            <a:lvl7pPr lvl="6">
              <a:spcBef>
                <a:spcPts val="0"/>
              </a:spcBef>
              <a:spcAft>
                <a:spcPts val="0"/>
              </a:spcAft>
              <a:buClr>
                <a:schemeClr val="accent3"/>
              </a:buClr>
              <a:buSzPts val="2800"/>
              <a:buNone/>
              <a:defRPr sz="2800">
                <a:solidFill>
                  <a:schemeClr val="accent3"/>
                </a:solidFill>
              </a:defRPr>
            </a:lvl7pPr>
            <a:lvl8pPr lvl="7">
              <a:spcBef>
                <a:spcPts val="0"/>
              </a:spcBef>
              <a:spcAft>
                <a:spcPts val="0"/>
              </a:spcAft>
              <a:buClr>
                <a:schemeClr val="accent3"/>
              </a:buClr>
              <a:buSzPts val="2800"/>
              <a:buNone/>
              <a:defRPr sz="2800">
                <a:solidFill>
                  <a:schemeClr val="accent3"/>
                </a:solidFill>
              </a:defRPr>
            </a:lvl8pPr>
            <a:lvl9pPr lvl="8">
              <a:spcBef>
                <a:spcPts val="0"/>
              </a:spcBef>
              <a:spcAft>
                <a:spcPts val="0"/>
              </a:spcAft>
              <a:buClr>
                <a:schemeClr val="accent3"/>
              </a:buClr>
              <a:buSzPts val="2800"/>
              <a:buNone/>
              <a:defRPr sz="2800">
                <a:solidFill>
                  <a:schemeClr val="accent3"/>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accent5"/>
              </a:buClr>
              <a:buSzPts val="1600"/>
              <a:buFont typeface="Abel"/>
              <a:buChar char="●"/>
              <a:defRPr sz="1600">
                <a:solidFill>
                  <a:schemeClr val="accent5"/>
                </a:solidFill>
                <a:latin typeface="Abel"/>
                <a:ea typeface="Abel"/>
                <a:cs typeface="Abel"/>
                <a:sym typeface="Abel"/>
              </a:defRPr>
            </a:lvl1pPr>
            <a:lvl2pPr indent="-330200" lvl="1" marL="914400">
              <a:lnSpc>
                <a:spcPct val="100000"/>
              </a:lnSpc>
              <a:spcBef>
                <a:spcPts val="1600"/>
              </a:spcBef>
              <a:spcAft>
                <a:spcPts val="0"/>
              </a:spcAft>
              <a:buClr>
                <a:schemeClr val="accent5"/>
              </a:buClr>
              <a:buSzPts val="1600"/>
              <a:buFont typeface="Abel"/>
              <a:buChar char="○"/>
              <a:defRPr sz="1600">
                <a:solidFill>
                  <a:schemeClr val="accent5"/>
                </a:solidFill>
                <a:latin typeface="Abel"/>
                <a:ea typeface="Abel"/>
                <a:cs typeface="Abel"/>
                <a:sym typeface="Abel"/>
              </a:defRPr>
            </a:lvl2pPr>
            <a:lvl3pPr indent="-330200" lvl="2" marL="1371600">
              <a:lnSpc>
                <a:spcPct val="100000"/>
              </a:lnSpc>
              <a:spcBef>
                <a:spcPts val="1600"/>
              </a:spcBef>
              <a:spcAft>
                <a:spcPts val="0"/>
              </a:spcAft>
              <a:buClr>
                <a:schemeClr val="accent5"/>
              </a:buClr>
              <a:buSzPts val="1600"/>
              <a:buFont typeface="Abel"/>
              <a:buChar char="■"/>
              <a:defRPr sz="1600">
                <a:solidFill>
                  <a:schemeClr val="accent5"/>
                </a:solidFill>
                <a:latin typeface="Abel"/>
                <a:ea typeface="Abel"/>
                <a:cs typeface="Abel"/>
                <a:sym typeface="Abel"/>
              </a:defRPr>
            </a:lvl3pPr>
            <a:lvl4pPr indent="-330200" lvl="3" marL="1828800">
              <a:lnSpc>
                <a:spcPct val="100000"/>
              </a:lnSpc>
              <a:spcBef>
                <a:spcPts val="1600"/>
              </a:spcBef>
              <a:spcAft>
                <a:spcPts val="0"/>
              </a:spcAft>
              <a:buClr>
                <a:schemeClr val="accent5"/>
              </a:buClr>
              <a:buSzPts val="1600"/>
              <a:buFont typeface="Abel"/>
              <a:buChar char="●"/>
              <a:defRPr sz="1600">
                <a:solidFill>
                  <a:schemeClr val="accent5"/>
                </a:solidFill>
                <a:latin typeface="Abel"/>
                <a:ea typeface="Abel"/>
                <a:cs typeface="Abel"/>
                <a:sym typeface="Abel"/>
              </a:defRPr>
            </a:lvl4pPr>
            <a:lvl5pPr indent="-330200" lvl="4" marL="2286000">
              <a:lnSpc>
                <a:spcPct val="100000"/>
              </a:lnSpc>
              <a:spcBef>
                <a:spcPts val="1600"/>
              </a:spcBef>
              <a:spcAft>
                <a:spcPts val="0"/>
              </a:spcAft>
              <a:buClr>
                <a:schemeClr val="accent5"/>
              </a:buClr>
              <a:buSzPts val="1600"/>
              <a:buFont typeface="Abel"/>
              <a:buChar char="○"/>
              <a:defRPr sz="1600">
                <a:solidFill>
                  <a:schemeClr val="accent5"/>
                </a:solidFill>
                <a:latin typeface="Abel"/>
                <a:ea typeface="Abel"/>
                <a:cs typeface="Abel"/>
                <a:sym typeface="Abel"/>
              </a:defRPr>
            </a:lvl5pPr>
            <a:lvl6pPr indent="-330200" lvl="5" marL="2743200">
              <a:lnSpc>
                <a:spcPct val="100000"/>
              </a:lnSpc>
              <a:spcBef>
                <a:spcPts val="1600"/>
              </a:spcBef>
              <a:spcAft>
                <a:spcPts val="0"/>
              </a:spcAft>
              <a:buClr>
                <a:schemeClr val="accent5"/>
              </a:buClr>
              <a:buSzPts val="1600"/>
              <a:buFont typeface="Abel"/>
              <a:buChar char="■"/>
              <a:defRPr sz="1600">
                <a:solidFill>
                  <a:schemeClr val="accent5"/>
                </a:solidFill>
                <a:latin typeface="Abel"/>
                <a:ea typeface="Abel"/>
                <a:cs typeface="Abel"/>
                <a:sym typeface="Abel"/>
              </a:defRPr>
            </a:lvl6pPr>
            <a:lvl7pPr indent="-330200" lvl="6" marL="3200400">
              <a:lnSpc>
                <a:spcPct val="100000"/>
              </a:lnSpc>
              <a:spcBef>
                <a:spcPts val="1600"/>
              </a:spcBef>
              <a:spcAft>
                <a:spcPts val="0"/>
              </a:spcAft>
              <a:buClr>
                <a:schemeClr val="accent5"/>
              </a:buClr>
              <a:buSzPts val="1600"/>
              <a:buFont typeface="Abel"/>
              <a:buChar char="●"/>
              <a:defRPr sz="1600">
                <a:solidFill>
                  <a:schemeClr val="accent5"/>
                </a:solidFill>
                <a:latin typeface="Abel"/>
                <a:ea typeface="Abel"/>
                <a:cs typeface="Abel"/>
                <a:sym typeface="Abel"/>
              </a:defRPr>
            </a:lvl7pPr>
            <a:lvl8pPr indent="-330200" lvl="7" marL="3657600">
              <a:lnSpc>
                <a:spcPct val="100000"/>
              </a:lnSpc>
              <a:spcBef>
                <a:spcPts val="1600"/>
              </a:spcBef>
              <a:spcAft>
                <a:spcPts val="0"/>
              </a:spcAft>
              <a:buClr>
                <a:schemeClr val="accent5"/>
              </a:buClr>
              <a:buSzPts val="1600"/>
              <a:buFont typeface="Abel"/>
              <a:buChar char="○"/>
              <a:defRPr sz="1600">
                <a:solidFill>
                  <a:schemeClr val="accent5"/>
                </a:solidFill>
                <a:latin typeface="Abel"/>
                <a:ea typeface="Abel"/>
                <a:cs typeface="Abel"/>
                <a:sym typeface="Abel"/>
              </a:defRPr>
            </a:lvl8pPr>
            <a:lvl9pPr indent="-330200" lvl="8" marL="4114800">
              <a:lnSpc>
                <a:spcPct val="100000"/>
              </a:lnSpc>
              <a:spcBef>
                <a:spcPts val="1600"/>
              </a:spcBef>
              <a:spcAft>
                <a:spcPts val="1600"/>
              </a:spcAft>
              <a:buClr>
                <a:schemeClr val="accent5"/>
              </a:buClr>
              <a:buSzPts val="1600"/>
              <a:buFont typeface="Abel"/>
              <a:buChar char="■"/>
              <a:defRPr sz="1600">
                <a:solidFill>
                  <a:schemeClr val="accent5"/>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3.jpg"/><Relationship Id="rId4" Type="http://schemas.openxmlformats.org/officeDocument/2006/relationships/image" Target="../media/image19.png"/><Relationship Id="rId5" Type="http://schemas.openxmlformats.org/officeDocument/2006/relationships/image" Target="../media/image27.jpg"/><Relationship Id="rId6"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 Id="rId3" Type="http://schemas.openxmlformats.org/officeDocument/2006/relationships/hyperlink" Target="https://www.firemiddleeastmag.com/over-2000-fires-in-the-uae-last-year-resulted-in-nine-deaths-and-89-injuries/#:~:text=Official%20figures%20have%20shown%20that,were%20firefighters%20attending%20the%20scene" TargetMode="External"/><Relationship Id="rId4" Type="http://schemas.openxmlformats.org/officeDocument/2006/relationships/hyperlink" Target="https://youtu.be/QYBVHJm6tS4?si=i-rQyd2ZLJ5iEXIF" TargetMode="External"/><Relationship Id="rId9" Type="http://schemas.openxmlformats.org/officeDocument/2006/relationships/hyperlink" Target="https://voicechanger.io/" TargetMode="External"/><Relationship Id="rId5" Type="http://schemas.openxmlformats.org/officeDocument/2006/relationships/hyperlink" Target="https://skfb.ly/oKQvN" TargetMode="External"/><Relationship Id="rId6" Type="http://schemas.openxmlformats.org/officeDocument/2006/relationships/hyperlink" Target="https://youtu.be/GdwhlKKw0Lc?si=08LB2iQYWMKfclGq" TargetMode="External"/><Relationship Id="rId7" Type="http://schemas.openxmlformats.org/officeDocument/2006/relationships/hyperlink" Target="https://assetstore.unity.com/packages/3d/props/fire-extinguisher-21147" TargetMode="External"/><Relationship Id="rId8" Type="http://schemas.openxmlformats.org/officeDocument/2006/relationships/hyperlink" Target="https://elevenlabs.i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 Id="rId3" Type="http://schemas.openxmlformats.org/officeDocument/2006/relationships/hyperlink" Target="http://drive.google.com/file/d/1OOW9FqFAEvTNkqSXk9OsLdngJEYEKLhV/view" TargetMode="External"/><Relationship Id="rId4"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35"/>
          <p:cNvSpPr txBox="1"/>
          <p:nvPr>
            <p:ph type="ctrTitle"/>
          </p:nvPr>
        </p:nvSpPr>
        <p:spPr>
          <a:xfrm>
            <a:off x="4789250" y="839350"/>
            <a:ext cx="4250700" cy="178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chemeClr val="lt1"/>
                </a:solidFill>
                <a:latin typeface="Roboto"/>
                <a:ea typeface="Roboto"/>
                <a:cs typeface="Roboto"/>
                <a:sym typeface="Roboto"/>
              </a:rPr>
              <a:t>MENARK </a:t>
            </a:r>
            <a:r>
              <a:rPr lang="en" sz="1700">
                <a:solidFill>
                  <a:schemeClr val="lt1"/>
                </a:solidFill>
                <a:latin typeface="Roboto"/>
                <a:ea typeface="Roboto"/>
                <a:cs typeface="Roboto"/>
                <a:sym typeface="Roboto"/>
              </a:rPr>
              <a:t>FIRE EMERGENCY SIMULATION</a:t>
            </a:r>
            <a:r>
              <a:rPr lang="en" sz="1600">
                <a:solidFill>
                  <a:schemeClr val="lt1"/>
                </a:solidFill>
                <a:latin typeface="Roboto"/>
                <a:ea typeface="Roboto"/>
                <a:cs typeface="Roboto"/>
                <a:sym typeface="Roboto"/>
              </a:rPr>
              <a:t>:</a:t>
            </a:r>
            <a:r>
              <a:rPr b="1" lang="en" sz="3700">
                <a:solidFill>
                  <a:schemeClr val="lt1"/>
                </a:solidFill>
                <a:latin typeface="Roboto"/>
                <a:ea typeface="Roboto"/>
                <a:cs typeface="Roboto"/>
                <a:sym typeface="Roboto"/>
              </a:rPr>
              <a:t> </a:t>
            </a:r>
            <a:endParaRPr sz="9500">
              <a:solidFill>
                <a:schemeClr val="accent2"/>
              </a:solidFill>
            </a:endParaRPr>
          </a:p>
        </p:txBody>
      </p:sp>
      <p:sp>
        <p:nvSpPr>
          <p:cNvPr id="155" name="Google Shape;155;p35"/>
          <p:cNvSpPr txBox="1"/>
          <p:nvPr>
            <p:ph type="ctrTitle"/>
          </p:nvPr>
        </p:nvSpPr>
        <p:spPr>
          <a:xfrm>
            <a:off x="4976800" y="2715150"/>
            <a:ext cx="4063200" cy="6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t>Experience a Safer Tomorrow with Virtual Reality Fire Emergency Simulations</a:t>
            </a:r>
            <a:endParaRPr sz="1900">
              <a:solidFill>
                <a:schemeClr val="accent2"/>
              </a:solidFill>
            </a:endParaRPr>
          </a:p>
        </p:txBody>
      </p:sp>
      <p:sp>
        <p:nvSpPr>
          <p:cNvPr id="156" name="Google Shape;156;p35"/>
          <p:cNvSpPr txBox="1"/>
          <p:nvPr/>
        </p:nvSpPr>
        <p:spPr>
          <a:xfrm>
            <a:off x="6270450" y="3478550"/>
            <a:ext cx="2695800" cy="14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accent5"/>
                </a:solidFill>
                <a:latin typeface="Abel"/>
                <a:ea typeface="Abel"/>
                <a:cs typeface="Abel"/>
                <a:sym typeface="Abel"/>
              </a:rPr>
              <a:t>By Bismark Buernortey Buer</a:t>
            </a:r>
            <a:endParaRPr sz="1600">
              <a:solidFill>
                <a:schemeClr val="accent5"/>
              </a:solidFill>
              <a:latin typeface="Abel"/>
              <a:ea typeface="Abel"/>
              <a:cs typeface="Abel"/>
              <a:sym typeface="Abel"/>
            </a:endParaRPr>
          </a:p>
          <a:p>
            <a:pPr indent="0" lvl="0" marL="0" rtl="0" algn="l">
              <a:spcBef>
                <a:spcPts val="0"/>
              </a:spcBef>
              <a:spcAft>
                <a:spcPts val="0"/>
              </a:spcAft>
              <a:buNone/>
            </a:pPr>
            <a:r>
              <a:t/>
            </a:r>
            <a:endParaRPr sz="1600">
              <a:solidFill>
                <a:schemeClr val="accent5"/>
              </a:solidFill>
              <a:latin typeface="Abel"/>
              <a:ea typeface="Abel"/>
              <a:cs typeface="Abel"/>
              <a:sym typeface="Abel"/>
            </a:endParaRPr>
          </a:p>
          <a:p>
            <a:pPr indent="0" lvl="0" marL="0" rtl="0" algn="l">
              <a:spcBef>
                <a:spcPts val="0"/>
              </a:spcBef>
              <a:spcAft>
                <a:spcPts val="0"/>
              </a:spcAft>
              <a:buNone/>
            </a:pPr>
            <a:r>
              <a:t/>
            </a:r>
            <a:endParaRPr sz="1600">
              <a:solidFill>
                <a:schemeClr val="accent5"/>
              </a:solidFill>
              <a:latin typeface="Abel"/>
              <a:ea typeface="Abel"/>
              <a:cs typeface="Abel"/>
              <a:sym typeface="Abel"/>
            </a:endParaRPr>
          </a:p>
          <a:p>
            <a:pPr indent="0" lvl="0" marL="0" rtl="0" algn="l">
              <a:spcBef>
                <a:spcPts val="0"/>
              </a:spcBef>
              <a:spcAft>
                <a:spcPts val="0"/>
              </a:spcAft>
              <a:buNone/>
            </a:pPr>
            <a:r>
              <a:t/>
            </a:r>
            <a:endParaRPr sz="1600">
              <a:solidFill>
                <a:schemeClr val="accent5"/>
              </a:solidFill>
              <a:latin typeface="Abel"/>
              <a:ea typeface="Abel"/>
              <a:cs typeface="Abel"/>
              <a:sym typeface="A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44"/>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Adding the objects</a:t>
            </a:r>
            <a:endParaRPr/>
          </a:p>
        </p:txBody>
      </p:sp>
      <p:sp>
        <p:nvSpPr>
          <p:cNvPr id="218" name="Google Shape;218;p44"/>
          <p:cNvSpPr txBox="1"/>
          <p:nvPr>
            <p:ph idx="1" type="body"/>
          </p:nvPr>
        </p:nvSpPr>
        <p:spPr>
          <a:xfrm>
            <a:off x="889000" y="1447531"/>
            <a:ext cx="4182000" cy="26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used:</a:t>
            </a:r>
            <a:endParaRPr/>
          </a:p>
          <a:p>
            <a:pPr indent="-330200" lvl="0" marL="457200" rtl="0" algn="l">
              <a:spcBef>
                <a:spcPts val="1600"/>
              </a:spcBef>
              <a:spcAft>
                <a:spcPts val="0"/>
              </a:spcAft>
              <a:buSzPts val="1600"/>
              <a:buChar char="●"/>
            </a:pPr>
            <a:r>
              <a:rPr lang="en"/>
              <a:t>White smoke</a:t>
            </a:r>
            <a:endParaRPr/>
          </a:p>
          <a:p>
            <a:pPr indent="-330200" lvl="0" marL="457200" rtl="0" algn="l">
              <a:spcBef>
                <a:spcPts val="0"/>
              </a:spcBef>
              <a:spcAft>
                <a:spcPts val="0"/>
              </a:spcAft>
              <a:buSzPts val="1600"/>
              <a:buChar char="●"/>
            </a:pPr>
            <a:r>
              <a:rPr lang="en"/>
              <a:t>Fire extinguisher </a:t>
            </a:r>
            <a:endParaRPr/>
          </a:p>
          <a:p>
            <a:pPr indent="0" lvl="0" marL="0" rtl="0" algn="l">
              <a:spcBef>
                <a:spcPts val="1600"/>
              </a:spcBef>
              <a:spcAft>
                <a:spcPts val="1600"/>
              </a:spcAft>
              <a:buNone/>
            </a:pPr>
            <a:r>
              <a:rPr lang="en"/>
              <a:t>The smoke and the fire have a parent-child relationship.The smoke is dragged onto the fire extinguisher in the hierarchy window and its position is adjusted so it looks like it is coming out of the fire extinguisher and moves with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45"/>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Interaction between smoke and fire</a:t>
            </a:r>
            <a:endParaRPr/>
          </a:p>
        </p:txBody>
      </p:sp>
      <p:sp>
        <p:nvSpPr>
          <p:cNvPr id="224" name="Google Shape;224;p45"/>
          <p:cNvSpPr txBox="1"/>
          <p:nvPr>
            <p:ph idx="1" type="body"/>
          </p:nvPr>
        </p:nvSpPr>
        <p:spPr>
          <a:xfrm>
            <a:off x="889000" y="1447523"/>
            <a:ext cx="4182000" cy="34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30200" lvl="0" marL="457200" rtl="0" algn="l">
              <a:spcBef>
                <a:spcPts val="1600"/>
              </a:spcBef>
              <a:spcAft>
                <a:spcPts val="0"/>
              </a:spcAft>
              <a:buSzPts val="1600"/>
              <a:buChar char="●"/>
            </a:pPr>
            <a:r>
              <a:rPr lang="en"/>
              <a:t>Setting up the scene</a:t>
            </a:r>
            <a:endParaRPr/>
          </a:p>
          <a:p>
            <a:pPr indent="-330200" lvl="0" marL="1371600" rtl="0" algn="l">
              <a:spcBef>
                <a:spcPts val="0"/>
              </a:spcBef>
              <a:spcAft>
                <a:spcPts val="0"/>
              </a:spcAft>
              <a:buSzPts val="1600"/>
              <a:buAutoNum type="arabicPeriod"/>
            </a:pPr>
            <a:r>
              <a:rPr lang="en"/>
              <a:t>Assigned box colliders to each fire object and the smoke object.</a:t>
            </a:r>
            <a:endParaRPr/>
          </a:p>
          <a:p>
            <a:pPr indent="-330200" lvl="0" marL="1371600" rtl="0" algn="l">
              <a:spcBef>
                <a:spcPts val="0"/>
              </a:spcBef>
              <a:spcAft>
                <a:spcPts val="0"/>
              </a:spcAft>
              <a:buSzPts val="1600"/>
              <a:buAutoNum type="arabicPeriod"/>
            </a:pPr>
            <a:r>
              <a:rPr lang="en"/>
              <a:t>Adjusted the size of these box colliders to match their approximate volumes. </a:t>
            </a:r>
            <a:endParaRPr/>
          </a:p>
          <a:p>
            <a:pPr indent="-330200" lvl="0" marL="457200" rtl="0" algn="l">
              <a:spcBef>
                <a:spcPts val="0"/>
              </a:spcBef>
              <a:spcAft>
                <a:spcPts val="0"/>
              </a:spcAft>
              <a:buSzPts val="1600"/>
              <a:buChar char="●"/>
            </a:pPr>
            <a:r>
              <a:rPr lang="en"/>
              <a:t>Scripts</a:t>
            </a:r>
            <a:endParaRPr/>
          </a:p>
          <a:p>
            <a:pPr indent="-330200" lvl="0" marL="457200" rtl="0" algn="l">
              <a:spcBef>
                <a:spcPts val="0"/>
              </a:spcBef>
              <a:spcAft>
                <a:spcPts val="0"/>
              </a:spcAft>
              <a:buSzPts val="1600"/>
              <a:buChar char="●"/>
            </a:pPr>
            <a:r>
              <a:rPr lang="en"/>
              <a:t>Tagging fire objects</a:t>
            </a:r>
            <a:endParaRPr/>
          </a:p>
          <a:p>
            <a:pPr indent="0" lvl="0" marL="13716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6"/>
          <p:cNvSpPr txBox="1"/>
          <p:nvPr/>
        </p:nvSpPr>
        <p:spPr>
          <a:xfrm>
            <a:off x="232650" y="440400"/>
            <a:ext cx="4320900" cy="4595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950">
                <a:solidFill>
                  <a:srgbClr val="0000FF"/>
                </a:solidFill>
              </a:rPr>
              <a:t>using</a:t>
            </a:r>
            <a:r>
              <a:rPr lang="en" sz="950">
                <a:solidFill>
                  <a:srgbClr val="B7B7B7"/>
                </a:solidFill>
              </a:rPr>
              <a:t> System.Collections;</a:t>
            </a:r>
            <a:endParaRPr sz="950">
              <a:solidFill>
                <a:srgbClr val="B7B7B7"/>
              </a:solidFill>
            </a:endParaRPr>
          </a:p>
          <a:p>
            <a:pPr indent="0" lvl="0" marL="0" rtl="0" algn="l">
              <a:spcBef>
                <a:spcPts val="1200"/>
              </a:spcBef>
              <a:spcAft>
                <a:spcPts val="0"/>
              </a:spcAft>
              <a:buClr>
                <a:schemeClr val="dk1"/>
              </a:buClr>
              <a:buSzPts val="1100"/>
              <a:buFont typeface="Arial"/>
              <a:buNone/>
            </a:pPr>
            <a:r>
              <a:rPr lang="en" sz="950">
                <a:solidFill>
                  <a:srgbClr val="0000FF"/>
                </a:solidFill>
              </a:rPr>
              <a:t>using</a:t>
            </a:r>
            <a:r>
              <a:rPr lang="en" sz="950">
                <a:solidFill>
                  <a:srgbClr val="B7B7B7"/>
                </a:solidFill>
              </a:rPr>
              <a:t> System.Collections.Generic;</a:t>
            </a:r>
            <a:endParaRPr sz="950">
              <a:solidFill>
                <a:srgbClr val="B7B7B7"/>
              </a:solidFill>
            </a:endParaRPr>
          </a:p>
          <a:p>
            <a:pPr indent="0" lvl="0" marL="0" rtl="0" algn="l">
              <a:spcBef>
                <a:spcPts val="1200"/>
              </a:spcBef>
              <a:spcAft>
                <a:spcPts val="0"/>
              </a:spcAft>
              <a:buClr>
                <a:schemeClr val="dk1"/>
              </a:buClr>
              <a:buSzPts val="1100"/>
              <a:buFont typeface="Arial"/>
              <a:buNone/>
            </a:pPr>
            <a:r>
              <a:rPr lang="en" sz="950">
                <a:solidFill>
                  <a:srgbClr val="0000FF"/>
                </a:solidFill>
              </a:rPr>
              <a:t>using</a:t>
            </a:r>
            <a:r>
              <a:rPr lang="en" sz="950">
                <a:solidFill>
                  <a:srgbClr val="B7B7B7"/>
                </a:solidFill>
              </a:rPr>
              <a:t> UnityEngine;</a:t>
            </a:r>
            <a:endParaRPr sz="950">
              <a:solidFill>
                <a:srgbClr val="B7B7B7"/>
              </a:solidFill>
            </a:endParaRPr>
          </a:p>
          <a:p>
            <a:pPr indent="0" lvl="0" marL="0" rtl="0" algn="l">
              <a:spcBef>
                <a:spcPts val="1200"/>
              </a:spcBef>
              <a:spcAft>
                <a:spcPts val="0"/>
              </a:spcAft>
              <a:buClr>
                <a:schemeClr val="dk1"/>
              </a:buClr>
              <a:buSzPts val="1100"/>
              <a:buFont typeface="Arial"/>
              <a:buNone/>
            </a:pPr>
            <a:r>
              <a:rPr lang="en" sz="950">
                <a:solidFill>
                  <a:srgbClr val="B7B7B7"/>
                </a:solidFill>
              </a:rPr>
              <a:t> </a:t>
            </a:r>
            <a:r>
              <a:rPr lang="en" sz="950">
                <a:solidFill>
                  <a:srgbClr val="0000FF"/>
                </a:solidFill>
              </a:rPr>
              <a:t>public</a:t>
            </a:r>
            <a:r>
              <a:rPr lang="en" sz="950">
                <a:solidFill>
                  <a:srgbClr val="B7B7B7"/>
                </a:solidFill>
              </a:rPr>
              <a:t> </a:t>
            </a:r>
            <a:r>
              <a:rPr lang="en" sz="950">
                <a:solidFill>
                  <a:srgbClr val="0000FF"/>
                </a:solidFill>
              </a:rPr>
              <a:t>class</a:t>
            </a:r>
            <a:r>
              <a:rPr lang="en" sz="950">
                <a:solidFill>
                  <a:srgbClr val="B7B7B7"/>
                </a:solidFill>
              </a:rPr>
              <a:t> </a:t>
            </a:r>
            <a:r>
              <a:rPr lang="en" sz="950">
                <a:solidFill>
                  <a:srgbClr val="2B91AF"/>
                </a:solidFill>
              </a:rPr>
              <a:t>FireExtinguisher</a:t>
            </a:r>
            <a:r>
              <a:rPr lang="en" sz="950">
                <a:solidFill>
                  <a:srgbClr val="B7B7B7"/>
                </a:solidFill>
              </a:rPr>
              <a:t> : MonoBehaviour</a:t>
            </a:r>
            <a:endParaRPr sz="950">
              <a:solidFill>
                <a:srgbClr val="B7B7B7"/>
              </a:solidFill>
            </a:endParaRPr>
          </a:p>
          <a:p>
            <a:pPr indent="0" lvl="0" marL="0" rtl="0" algn="l">
              <a:spcBef>
                <a:spcPts val="1200"/>
              </a:spcBef>
              <a:spcAft>
                <a:spcPts val="0"/>
              </a:spcAft>
              <a:buClr>
                <a:schemeClr val="dk1"/>
              </a:buClr>
              <a:buSzPts val="1100"/>
              <a:buFont typeface="Arial"/>
              <a:buNone/>
            </a:pPr>
            <a:r>
              <a:rPr lang="en" sz="950">
                <a:solidFill>
                  <a:srgbClr val="B7B7B7"/>
                </a:solidFill>
              </a:rPr>
              <a:t>{</a:t>
            </a:r>
            <a:endParaRPr sz="950">
              <a:solidFill>
                <a:srgbClr val="B7B7B7"/>
              </a:solidFill>
            </a:endParaRPr>
          </a:p>
          <a:p>
            <a:pPr indent="0" lvl="0" marL="0" rtl="0" algn="l">
              <a:spcBef>
                <a:spcPts val="1200"/>
              </a:spcBef>
              <a:spcAft>
                <a:spcPts val="0"/>
              </a:spcAft>
              <a:buClr>
                <a:schemeClr val="dk1"/>
              </a:buClr>
              <a:buSzPts val="1100"/>
              <a:buFont typeface="Arial"/>
              <a:buNone/>
            </a:pPr>
            <a:r>
              <a:rPr lang="en" sz="950">
                <a:solidFill>
                  <a:srgbClr val="B7B7B7"/>
                </a:solidFill>
              </a:rPr>
              <a:t>	</a:t>
            </a:r>
            <a:r>
              <a:rPr lang="en" sz="950">
                <a:solidFill>
                  <a:srgbClr val="0000FF"/>
                </a:solidFill>
              </a:rPr>
              <a:t>public</a:t>
            </a:r>
            <a:r>
              <a:rPr lang="en" sz="950">
                <a:solidFill>
                  <a:srgbClr val="B7B7B7"/>
                </a:solidFill>
              </a:rPr>
              <a:t> GameObject fireExtinguisher;</a:t>
            </a:r>
            <a:endParaRPr sz="950">
              <a:solidFill>
                <a:srgbClr val="B7B7B7"/>
              </a:solidFill>
            </a:endParaRPr>
          </a:p>
          <a:p>
            <a:pPr indent="0" lvl="0" marL="0" rtl="0" algn="l">
              <a:spcBef>
                <a:spcPts val="1200"/>
              </a:spcBef>
              <a:spcAft>
                <a:spcPts val="0"/>
              </a:spcAft>
              <a:buClr>
                <a:schemeClr val="dk1"/>
              </a:buClr>
              <a:buSzPts val="1100"/>
              <a:buFont typeface="Arial"/>
              <a:buNone/>
            </a:pPr>
            <a:r>
              <a:rPr lang="en" sz="950">
                <a:solidFill>
                  <a:srgbClr val="B7B7B7"/>
                </a:solidFill>
              </a:rPr>
              <a:t>	</a:t>
            </a:r>
            <a:r>
              <a:rPr lang="en" sz="950">
                <a:solidFill>
                  <a:srgbClr val="008000"/>
                </a:solidFill>
              </a:rPr>
              <a:t>// Start is called before the first frame update</a:t>
            </a:r>
            <a:endParaRPr sz="950">
              <a:solidFill>
                <a:srgbClr val="008000"/>
              </a:solidFill>
            </a:endParaRPr>
          </a:p>
          <a:p>
            <a:pPr indent="0" lvl="0" marL="0" rtl="0" algn="l">
              <a:spcBef>
                <a:spcPts val="1200"/>
              </a:spcBef>
              <a:spcAft>
                <a:spcPts val="0"/>
              </a:spcAft>
              <a:buClr>
                <a:schemeClr val="dk1"/>
              </a:buClr>
              <a:buSzPts val="1100"/>
              <a:buFont typeface="Arial"/>
              <a:buNone/>
            </a:pPr>
            <a:r>
              <a:rPr lang="en" sz="950">
                <a:solidFill>
                  <a:srgbClr val="B7B7B7"/>
                </a:solidFill>
              </a:rPr>
              <a:t> </a:t>
            </a:r>
            <a:endParaRPr sz="950">
              <a:solidFill>
                <a:srgbClr val="B7B7B7"/>
              </a:solidFill>
            </a:endParaRPr>
          </a:p>
          <a:p>
            <a:pPr indent="0" lvl="0" marL="0" rtl="0" algn="l">
              <a:spcBef>
                <a:spcPts val="1200"/>
              </a:spcBef>
              <a:spcAft>
                <a:spcPts val="0"/>
              </a:spcAft>
              <a:buClr>
                <a:schemeClr val="dk1"/>
              </a:buClr>
              <a:buSzPts val="1100"/>
              <a:buFont typeface="Arial"/>
              <a:buNone/>
            </a:pPr>
            <a:r>
              <a:rPr lang="en" sz="950">
                <a:solidFill>
                  <a:srgbClr val="B7B7B7"/>
                </a:solidFill>
              </a:rPr>
              <a:t>	</a:t>
            </a:r>
            <a:r>
              <a:rPr lang="en" sz="950">
                <a:solidFill>
                  <a:srgbClr val="0000FF"/>
                </a:solidFill>
              </a:rPr>
              <a:t>public</a:t>
            </a:r>
            <a:r>
              <a:rPr lang="en" sz="950">
                <a:solidFill>
                  <a:srgbClr val="B7B7B7"/>
                </a:solidFill>
              </a:rPr>
              <a:t> </a:t>
            </a:r>
            <a:r>
              <a:rPr lang="en" sz="950">
                <a:solidFill>
                  <a:srgbClr val="0000FF"/>
                </a:solidFill>
              </a:rPr>
              <a:t>void</a:t>
            </a:r>
            <a:r>
              <a:rPr lang="en" sz="950">
                <a:solidFill>
                  <a:srgbClr val="B7B7B7"/>
                </a:solidFill>
              </a:rPr>
              <a:t> ShowFireExtinguisher()</a:t>
            </a:r>
            <a:endParaRPr sz="950">
              <a:solidFill>
                <a:srgbClr val="B7B7B7"/>
              </a:solidFill>
            </a:endParaRPr>
          </a:p>
          <a:p>
            <a:pPr indent="0" lvl="0" marL="0" rtl="0" algn="l">
              <a:spcBef>
                <a:spcPts val="1200"/>
              </a:spcBef>
              <a:spcAft>
                <a:spcPts val="0"/>
              </a:spcAft>
              <a:buClr>
                <a:schemeClr val="dk1"/>
              </a:buClr>
              <a:buSzPts val="1100"/>
              <a:buFont typeface="Arial"/>
              <a:buNone/>
            </a:pPr>
            <a:r>
              <a:rPr lang="en" sz="950">
                <a:solidFill>
                  <a:srgbClr val="B7B7B7"/>
                </a:solidFill>
              </a:rPr>
              <a:t>	{</a:t>
            </a:r>
            <a:endParaRPr sz="950">
              <a:solidFill>
                <a:srgbClr val="B7B7B7"/>
              </a:solidFill>
            </a:endParaRPr>
          </a:p>
          <a:p>
            <a:pPr indent="0" lvl="0" marL="0" rtl="0" algn="l">
              <a:spcBef>
                <a:spcPts val="1200"/>
              </a:spcBef>
              <a:spcAft>
                <a:spcPts val="0"/>
              </a:spcAft>
              <a:buClr>
                <a:schemeClr val="dk1"/>
              </a:buClr>
              <a:buSzPts val="1100"/>
              <a:buFont typeface="Arial"/>
              <a:buNone/>
            </a:pPr>
            <a:r>
              <a:rPr lang="en" sz="950">
                <a:solidFill>
                  <a:srgbClr val="B7B7B7"/>
                </a:solidFill>
              </a:rPr>
              <a:t>        fireExtinguisher.SetActive(</a:t>
            </a:r>
            <a:r>
              <a:rPr lang="en" sz="950">
                <a:solidFill>
                  <a:srgbClr val="0000FF"/>
                </a:solidFill>
              </a:rPr>
              <a:t>true</a:t>
            </a:r>
            <a:r>
              <a:rPr lang="en" sz="950">
                <a:solidFill>
                  <a:srgbClr val="B7B7B7"/>
                </a:solidFill>
              </a:rPr>
              <a:t>);</a:t>
            </a:r>
            <a:endParaRPr sz="950">
              <a:solidFill>
                <a:srgbClr val="B7B7B7"/>
              </a:solidFill>
            </a:endParaRPr>
          </a:p>
          <a:p>
            <a:pPr indent="0" lvl="0" marL="0" rtl="0" algn="l">
              <a:spcBef>
                <a:spcPts val="1200"/>
              </a:spcBef>
              <a:spcAft>
                <a:spcPts val="0"/>
              </a:spcAft>
              <a:buClr>
                <a:schemeClr val="dk1"/>
              </a:buClr>
              <a:buSzPts val="1100"/>
              <a:buFont typeface="Arial"/>
              <a:buNone/>
            </a:pPr>
            <a:r>
              <a:rPr lang="en" sz="950">
                <a:solidFill>
                  <a:srgbClr val="B7B7B7"/>
                </a:solidFill>
              </a:rPr>
              <a:t>	}</a:t>
            </a:r>
            <a:endParaRPr sz="950">
              <a:solidFill>
                <a:srgbClr val="B7B7B7"/>
              </a:solidFill>
            </a:endParaRPr>
          </a:p>
          <a:p>
            <a:pPr indent="0" lvl="0" marL="0" rtl="0" algn="l">
              <a:spcBef>
                <a:spcPts val="1200"/>
              </a:spcBef>
              <a:spcAft>
                <a:spcPts val="0"/>
              </a:spcAft>
              <a:buClr>
                <a:schemeClr val="dk1"/>
              </a:buClr>
              <a:buSzPts val="1100"/>
              <a:buFont typeface="Arial"/>
              <a:buNone/>
            </a:pPr>
            <a:r>
              <a:rPr lang="en" sz="950">
                <a:solidFill>
                  <a:srgbClr val="B7B7B7"/>
                </a:solidFill>
              </a:rPr>
              <a:t>}</a:t>
            </a:r>
            <a:endParaRPr sz="950">
              <a:solidFill>
                <a:srgbClr val="B7B7B7"/>
              </a:solidFill>
            </a:endParaRPr>
          </a:p>
          <a:p>
            <a:pPr indent="0" lvl="0" marL="0" rtl="0" algn="l">
              <a:spcBef>
                <a:spcPts val="0"/>
              </a:spcBef>
              <a:spcAft>
                <a:spcPts val="0"/>
              </a:spcAft>
              <a:buClr>
                <a:schemeClr val="dk1"/>
              </a:buClr>
              <a:buSzPts val="1100"/>
              <a:buFont typeface="Arial"/>
              <a:buNone/>
            </a:pPr>
            <a:r>
              <a:t/>
            </a:r>
            <a:endParaRPr sz="1600">
              <a:solidFill>
                <a:schemeClr val="lt1"/>
              </a:solidFill>
              <a:latin typeface="Abel"/>
              <a:ea typeface="Abel"/>
              <a:cs typeface="Abel"/>
              <a:sym typeface="Abel"/>
            </a:endParaRPr>
          </a:p>
          <a:p>
            <a:pPr indent="0" lvl="0" marL="0" rtl="0" algn="l">
              <a:spcBef>
                <a:spcPts val="0"/>
              </a:spcBef>
              <a:spcAft>
                <a:spcPts val="0"/>
              </a:spcAft>
              <a:buNone/>
            </a:pPr>
            <a:r>
              <a:t/>
            </a:r>
            <a:endParaRPr sz="1600">
              <a:solidFill>
                <a:schemeClr val="accent5"/>
              </a:solidFill>
              <a:latin typeface="Abel"/>
              <a:ea typeface="Abel"/>
              <a:cs typeface="Abel"/>
              <a:sym typeface="A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7"/>
          <p:cNvSpPr txBox="1"/>
          <p:nvPr>
            <p:ph idx="1" type="body"/>
          </p:nvPr>
        </p:nvSpPr>
        <p:spPr>
          <a:xfrm>
            <a:off x="1175875" y="627100"/>
            <a:ext cx="3117000" cy="4212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950">
                <a:solidFill>
                  <a:srgbClr val="0000FF"/>
                </a:solidFill>
                <a:latin typeface="Arial"/>
                <a:ea typeface="Arial"/>
                <a:cs typeface="Arial"/>
                <a:sym typeface="Arial"/>
              </a:rPr>
              <a:t>using</a:t>
            </a:r>
            <a:r>
              <a:rPr lang="en" sz="950">
                <a:solidFill>
                  <a:schemeClr val="dk1"/>
                </a:solidFill>
                <a:latin typeface="Arial"/>
                <a:ea typeface="Arial"/>
                <a:cs typeface="Arial"/>
                <a:sym typeface="Arial"/>
              </a:rPr>
              <a:t> </a:t>
            </a:r>
            <a:r>
              <a:rPr lang="en" sz="950">
                <a:solidFill>
                  <a:schemeClr val="lt1"/>
                </a:solidFill>
                <a:latin typeface="Arial"/>
                <a:ea typeface="Arial"/>
                <a:cs typeface="Arial"/>
                <a:sym typeface="Arial"/>
              </a:rPr>
              <a:t>UnityEngine;</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rgbClr val="0000FF"/>
                </a:solidFill>
                <a:latin typeface="Arial"/>
                <a:ea typeface="Arial"/>
                <a:cs typeface="Arial"/>
                <a:sym typeface="Arial"/>
              </a:rPr>
              <a:t>public</a:t>
            </a:r>
            <a:r>
              <a:rPr lang="en" sz="950">
                <a:solidFill>
                  <a:schemeClr val="dk1"/>
                </a:solidFill>
                <a:latin typeface="Arial"/>
                <a:ea typeface="Arial"/>
                <a:cs typeface="Arial"/>
                <a:sym typeface="Arial"/>
              </a:rPr>
              <a:t> </a:t>
            </a:r>
            <a:r>
              <a:rPr lang="en" sz="950">
                <a:solidFill>
                  <a:srgbClr val="0000FF"/>
                </a:solidFill>
                <a:latin typeface="Arial"/>
                <a:ea typeface="Arial"/>
                <a:cs typeface="Arial"/>
                <a:sym typeface="Arial"/>
              </a:rPr>
              <a:t>class</a:t>
            </a:r>
            <a:r>
              <a:rPr lang="en" sz="950">
                <a:solidFill>
                  <a:schemeClr val="dk1"/>
                </a:solidFill>
                <a:latin typeface="Arial"/>
                <a:ea typeface="Arial"/>
                <a:cs typeface="Arial"/>
                <a:sym typeface="Arial"/>
              </a:rPr>
              <a:t> </a:t>
            </a:r>
            <a:r>
              <a:rPr lang="en" sz="950">
                <a:solidFill>
                  <a:srgbClr val="2B91AF"/>
                </a:solidFill>
                <a:latin typeface="Arial"/>
                <a:ea typeface="Arial"/>
                <a:cs typeface="Arial"/>
                <a:sym typeface="Arial"/>
              </a:rPr>
              <a:t>FireKiller</a:t>
            </a:r>
            <a:r>
              <a:rPr lang="en" sz="950">
                <a:solidFill>
                  <a:schemeClr val="dk1"/>
                </a:solidFill>
                <a:latin typeface="Arial"/>
                <a:ea typeface="Arial"/>
                <a:cs typeface="Arial"/>
                <a:sym typeface="Arial"/>
              </a:rPr>
              <a:t> </a:t>
            </a:r>
            <a:r>
              <a:rPr lang="en" sz="950">
                <a:solidFill>
                  <a:schemeClr val="lt1"/>
                </a:solidFill>
                <a:latin typeface="Arial"/>
                <a:ea typeface="Arial"/>
                <a:cs typeface="Arial"/>
                <a:sym typeface="Arial"/>
              </a:rPr>
              <a:t>: MonoBehaviour</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lt1"/>
                </a:solidFill>
                <a:latin typeface="Arial"/>
                <a:ea typeface="Arial"/>
                <a:cs typeface="Arial"/>
                <a:sym typeface="Arial"/>
              </a:rPr>
              <a:t>{</a:t>
            </a:r>
            <a:endParaRPr sz="950">
              <a:solidFill>
                <a:schemeClr val="lt1"/>
              </a:solidFill>
              <a:latin typeface="Arial"/>
              <a:ea typeface="Arial"/>
              <a:cs typeface="Arial"/>
              <a:sym typeface="Arial"/>
            </a:endParaRPr>
          </a:p>
          <a:p>
            <a:pPr indent="457200" lvl="0" marL="0" rtl="0" algn="l">
              <a:spcBef>
                <a:spcPts val="1200"/>
              </a:spcBef>
              <a:spcAft>
                <a:spcPts val="0"/>
              </a:spcAft>
              <a:buClr>
                <a:schemeClr val="dk1"/>
              </a:buClr>
              <a:buSzPts val="1100"/>
              <a:buFont typeface="Arial"/>
              <a:buNone/>
            </a:pPr>
            <a:r>
              <a:rPr lang="en" sz="950">
                <a:solidFill>
                  <a:srgbClr val="008000"/>
                </a:solidFill>
                <a:latin typeface="Arial"/>
                <a:ea typeface="Arial"/>
                <a:cs typeface="Arial"/>
                <a:sym typeface="Arial"/>
              </a:rPr>
              <a:t>// Start is called before the first frame update</a:t>
            </a:r>
            <a:endParaRPr sz="950">
              <a:solidFill>
                <a:srgbClr val="008000"/>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rgbClr val="0000FF"/>
                </a:solidFill>
                <a:latin typeface="Arial"/>
                <a:ea typeface="Arial"/>
                <a:cs typeface="Arial"/>
                <a:sym typeface="Arial"/>
              </a:rPr>
              <a:t>void</a:t>
            </a:r>
            <a:r>
              <a:rPr lang="en" sz="950">
                <a:solidFill>
                  <a:schemeClr val="lt1"/>
                </a:solidFill>
                <a:latin typeface="Arial"/>
                <a:ea typeface="Arial"/>
                <a:cs typeface="Arial"/>
                <a:sym typeface="Arial"/>
              </a:rPr>
              <a:t> Start()</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lt1"/>
                </a:solidFill>
                <a:latin typeface="Arial"/>
                <a:ea typeface="Arial"/>
                <a:cs typeface="Arial"/>
                <a:sym typeface="Arial"/>
              </a:rPr>
              <a:t>	{</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rgbClr val="008000"/>
                </a:solidFill>
                <a:latin typeface="Arial"/>
                <a:ea typeface="Arial"/>
                <a:cs typeface="Arial"/>
                <a:sym typeface="Arial"/>
              </a:rPr>
              <a:t>// Debug log to check if the script is running</a:t>
            </a:r>
            <a:endParaRPr sz="950">
              <a:solidFill>
                <a:srgbClr val="008000"/>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chemeClr val="lt1"/>
                </a:solidFill>
                <a:latin typeface="Arial"/>
                <a:ea typeface="Arial"/>
                <a:cs typeface="Arial"/>
                <a:sym typeface="Arial"/>
              </a:rPr>
              <a:t>Debug.Log(</a:t>
            </a:r>
            <a:r>
              <a:rPr lang="en" sz="950">
                <a:solidFill>
                  <a:srgbClr val="A31515"/>
                </a:solidFill>
                <a:latin typeface="Arial"/>
                <a:ea typeface="Arial"/>
                <a:cs typeface="Arial"/>
                <a:sym typeface="Arial"/>
              </a:rPr>
              <a:t>"FireKiller script attached and running."</a:t>
            </a:r>
            <a:r>
              <a:rPr lang="en" sz="950">
                <a:solidFill>
                  <a:schemeClr val="lt1"/>
                </a:solidFill>
                <a:latin typeface="Arial"/>
                <a:ea typeface="Arial"/>
                <a:cs typeface="Arial"/>
                <a:sym typeface="Arial"/>
              </a:rPr>
              <a:t>);</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lt1"/>
                </a:solidFill>
                <a:latin typeface="Arial"/>
                <a:ea typeface="Arial"/>
                <a:cs typeface="Arial"/>
                <a:sym typeface="Arial"/>
              </a:rPr>
              <a:t>	}</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rgbClr val="008000"/>
                </a:solidFill>
                <a:latin typeface="Arial"/>
                <a:ea typeface="Arial"/>
                <a:cs typeface="Arial"/>
                <a:sym typeface="Arial"/>
              </a:rPr>
              <a:t>// OnTriggerEnter is called when the Collider 'other' enters the trigger</a:t>
            </a:r>
            <a:endParaRPr sz="950">
              <a:solidFill>
                <a:srgbClr val="008000"/>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rgbClr val="0000FF"/>
                </a:solidFill>
                <a:latin typeface="Arial"/>
                <a:ea typeface="Arial"/>
                <a:cs typeface="Arial"/>
                <a:sym typeface="Arial"/>
              </a:rPr>
              <a:t>private</a:t>
            </a:r>
            <a:r>
              <a:rPr lang="en" sz="950">
                <a:solidFill>
                  <a:schemeClr val="dk1"/>
                </a:solidFill>
                <a:latin typeface="Arial"/>
                <a:ea typeface="Arial"/>
                <a:cs typeface="Arial"/>
                <a:sym typeface="Arial"/>
              </a:rPr>
              <a:t> </a:t>
            </a:r>
            <a:r>
              <a:rPr lang="en" sz="950">
                <a:solidFill>
                  <a:srgbClr val="0000FF"/>
                </a:solidFill>
                <a:latin typeface="Arial"/>
                <a:ea typeface="Arial"/>
                <a:cs typeface="Arial"/>
                <a:sym typeface="Arial"/>
              </a:rPr>
              <a:t>void</a:t>
            </a:r>
            <a:r>
              <a:rPr lang="en" sz="950">
                <a:solidFill>
                  <a:schemeClr val="dk1"/>
                </a:solidFill>
                <a:latin typeface="Arial"/>
                <a:ea typeface="Arial"/>
                <a:cs typeface="Arial"/>
                <a:sym typeface="Arial"/>
              </a:rPr>
              <a:t> </a:t>
            </a:r>
            <a:r>
              <a:rPr lang="en" sz="950">
                <a:solidFill>
                  <a:schemeClr val="lt1"/>
                </a:solidFill>
                <a:latin typeface="Arial"/>
                <a:ea typeface="Arial"/>
                <a:cs typeface="Arial"/>
                <a:sym typeface="Arial"/>
              </a:rPr>
              <a:t>OnTriggerEnter(Collider other)</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lt1"/>
                </a:solidFill>
                <a:latin typeface="Arial"/>
                <a:ea typeface="Arial"/>
                <a:cs typeface="Arial"/>
                <a:sym typeface="Arial"/>
              </a:rPr>
              <a:t>	{</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rgbClr val="008000"/>
                </a:solidFill>
                <a:latin typeface="Arial"/>
                <a:ea typeface="Arial"/>
                <a:cs typeface="Arial"/>
                <a:sym typeface="Arial"/>
              </a:rPr>
              <a:t>// Check if the collided object has the tag "Fire"</a:t>
            </a:r>
            <a:endParaRPr sz="1800">
              <a:solidFill>
                <a:schemeClr val="dk1"/>
              </a:solidFill>
              <a:latin typeface="Old Standard TT"/>
              <a:ea typeface="Old Standard TT"/>
              <a:cs typeface="Old Standard TT"/>
              <a:sym typeface="Old Standard TT"/>
            </a:endParaRPr>
          </a:p>
          <a:p>
            <a:pPr indent="0" lvl="0" marL="0" rtl="0" algn="l">
              <a:spcBef>
                <a:spcPts val="1000"/>
              </a:spcBef>
              <a:spcAft>
                <a:spcPts val="0"/>
              </a:spcAft>
              <a:buNone/>
            </a:pPr>
            <a:r>
              <a:t/>
            </a:r>
            <a:endParaRPr sz="1600">
              <a:solidFill>
                <a:schemeClr val="lt1"/>
              </a:solidFill>
            </a:endParaRPr>
          </a:p>
        </p:txBody>
      </p:sp>
      <p:sp>
        <p:nvSpPr>
          <p:cNvPr id="235" name="Google Shape;235;p47"/>
          <p:cNvSpPr txBox="1"/>
          <p:nvPr>
            <p:ph type="title"/>
          </p:nvPr>
        </p:nvSpPr>
        <p:spPr>
          <a:xfrm>
            <a:off x="311700" y="54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Script 2:</a:t>
            </a:r>
            <a:endParaRPr sz="2300"/>
          </a:p>
        </p:txBody>
      </p:sp>
      <p:sp>
        <p:nvSpPr>
          <p:cNvPr id="236" name="Google Shape;236;p47"/>
          <p:cNvSpPr txBox="1"/>
          <p:nvPr>
            <p:ph idx="2" type="body"/>
          </p:nvPr>
        </p:nvSpPr>
        <p:spPr>
          <a:xfrm>
            <a:off x="4851275" y="265900"/>
            <a:ext cx="3599400" cy="4811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950">
                <a:solidFill>
                  <a:srgbClr val="0000FF"/>
                </a:solidFill>
                <a:latin typeface="Arial"/>
                <a:ea typeface="Arial"/>
                <a:cs typeface="Arial"/>
                <a:sym typeface="Arial"/>
              </a:rPr>
              <a:t>if</a:t>
            </a:r>
            <a:r>
              <a:rPr lang="en" sz="950">
                <a:solidFill>
                  <a:schemeClr val="dk1"/>
                </a:solidFill>
                <a:latin typeface="Arial"/>
                <a:ea typeface="Arial"/>
                <a:cs typeface="Arial"/>
                <a:sym typeface="Arial"/>
              </a:rPr>
              <a:t> </a:t>
            </a:r>
            <a:r>
              <a:rPr lang="en" sz="950">
                <a:solidFill>
                  <a:schemeClr val="lt1"/>
                </a:solidFill>
                <a:latin typeface="Arial"/>
                <a:ea typeface="Arial"/>
                <a:cs typeface="Arial"/>
                <a:sym typeface="Arial"/>
              </a:rPr>
              <a:t>(other.gameObject.CompareTag(</a:t>
            </a:r>
            <a:r>
              <a:rPr lang="en" sz="950">
                <a:solidFill>
                  <a:srgbClr val="A31515"/>
                </a:solidFill>
                <a:latin typeface="Arial"/>
                <a:ea typeface="Arial"/>
                <a:cs typeface="Arial"/>
                <a:sym typeface="Arial"/>
              </a:rPr>
              <a:t>"fire"</a:t>
            </a:r>
            <a:r>
              <a:rPr lang="en" sz="950">
                <a:solidFill>
                  <a:schemeClr val="dk1"/>
                </a:solidFill>
                <a:latin typeface="Arial"/>
                <a:ea typeface="Arial"/>
                <a:cs typeface="Arial"/>
                <a:sym typeface="Arial"/>
              </a:rPr>
              <a:t>)</a:t>
            </a:r>
            <a:r>
              <a:rPr lang="en" sz="950">
                <a:solidFill>
                  <a:schemeClr val="lt1"/>
                </a:solidFill>
                <a:latin typeface="Arial"/>
                <a:ea typeface="Arial"/>
                <a:cs typeface="Arial"/>
                <a:sym typeface="Arial"/>
              </a:rPr>
              <a:t>)</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chemeClr val="lt1"/>
                </a:solidFill>
                <a:latin typeface="Arial"/>
                <a:ea typeface="Arial"/>
                <a:cs typeface="Arial"/>
                <a:sym typeface="Arial"/>
              </a:rPr>
              <a:t>       {</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rgbClr val="008000"/>
                </a:solidFill>
                <a:latin typeface="Arial"/>
                <a:ea typeface="Arial"/>
                <a:cs typeface="Arial"/>
                <a:sym typeface="Arial"/>
              </a:rPr>
              <a:t>// Debug log to indicate a fire object has been detected</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lt1"/>
                </a:solidFill>
                <a:latin typeface="Arial"/>
                <a:ea typeface="Arial"/>
                <a:cs typeface="Arial"/>
                <a:sym typeface="Arial"/>
              </a:rPr>
              <a:t>            Debug.Log(</a:t>
            </a:r>
            <a:r>
              <a:rPr lang="en" sz="950">
                <a:solidFill>
                  <a:srgbClr val="9F1414"/>
                </a:solidFill>
                <a:latin typeface="Arial"/>
                <a:ea typeface="Arial"/>
                <a:cs typeface="Arial"/>
                <a:sym typeface="Arial"/>
              </a:rPr>
              <a:t>“</a:t>
            </a:r>
            <a:r>
              <a:rPr lang="en" sz="950">
                <a:solidFill>
                  <a:srgbClr val="A31515"/>
                </a:solidFill>
                <a:latin typeface="Arial"/>
                <a:ea typeface="Arial"/>
                <a:cs typeface="Arial"/>
                <a:sym typeface="Arial"/>
              </a:rPr>
              <a:t>Fire detected and being extinguished: "</a:t>
            </a:r>
            <a:r>
              <a:rPr lang="en" sz="950">
                <a:solidFill>
                  <a:schemeClr val="dk1"/>
                </a:solidFill>
                <a:latin typeface="Arial"/>
                <a:ea typeface="Arial"/>
                <a:cs typeface="Arial"/>
                <a:sym typeface="Arial"/>
              </a:rPr>
              <a:t> + other.gameObject.name);</a:t>
            </a:r>
            <a:endParaRPr sz="95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rgbClr val="008000"/>
                </a:solidFill>
                <a:latin typeface="Arial"/>
                <a:ea typeface="Arial"/>
                <a:cs typeface="Arial"/>
                <a:sym typeface="Arial"/>
              </a:rPr>
              <a:t>// Remove or disable the fire game object</a:t>
            </a:r>
            <a:endParaRPr sz="950">
              <a:solidFill>
                <a:srgbClr val="008000"/>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rgbClr val="008000"/>
                </a:solidFill>
                <a:latin typeface="Arial"/>
                <a:ea typeface="Arial"/>
                <a:cs typeface="Arial"/>
                <a:sym typeface="Arial"/>
              </a:rPr>
              <a:t>// You can also add custom logic here to handle the fire extinguishing effect</a:t>
            </a:r>
            <a:endParaRPr sz="950">
              <a:solidFill>
                <a:srgbClr val="008000"/>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chemeClr val="lt1"/>
                </a:solidFill>
                <a:latin typeface="Arial"/>
                <a:ea typeface="Arial"/>
                <a:cs typeface="Arial"/>
                <a:sym typeface="Arial"/>
              </a:rPr>
              <a:t>Destroy(other.gameObject);</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rgbClr val="008000"/>
                </a:solidFill>
                <a:latin typeface="Arial"/>
                <a:ea typeface="Arial"/>
                <a:cs typeface="Arial"/>
                <a:sym typeface="Arial"/>
              </a:rPr>
              <a:t>// Debug log to confirm the fire object has been removed</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lt1"/>
                </a:solidFill>
                <a:latin typeface="Arial"/>
                <a:ea typeface="Arial"/>
                <a:cs typeface="Arial"/>
                <a:sym typeface="Arial"/>
              </a:rPr>
              <a:t>            Debug.Log(</a:t>
            </a:r>
            <a:r>
              <a:rPr lang="en" sz="950">
                <a:solidFill>
                  <a:srgbClr val="A31515"/>
                </a:solidFill>
                <a:latin typeface="Arial"/>
                <a:ea typeface="Arial"/>
                <a:cs typeface="Arial"/>
                <a:sym typeface="Arial"/>
              </a:rPr>
              <a:t>"Fire extinguished: " </a:t>
            </a:r>
            <a:r>
              <a:rPr lang="en" sz="950">
                <a:solidFill>
                  <a:schemeClr val="lt1"/>
                </a:solidFill>
                <a:latin typeface="Arial"/>
                <a:ea typeface="Arial"/>
                <a:cs typeface="Arial"/>
                <a:sym typeface="Arial"/>
              </a:rPr>
              <a:t>+ other.gameObject.name);</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lt1"/>
                </a:solidFill>
                <a:latin typeface="Arial"/>
                <a:ea typeface="Arial"/>
                <a:cs typeface="Arial"/>
                <a:sym typeface="Arial"/>
              </a:rPr>
              <a:t>        }</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rgbClr val="0000FF"/>
                </a:solidFill>
                <a:latin typeface="Arial"/>
                <a:ea typeface="Arial"/>
                <a:cs typeface="Arial"/>
                <a:sym typeface="Arial"/>
              </a:rPr>
              <a:t>else {</a:t>
            </a:r>
            <a:endParaRPr sz="950">
              <a:solidFill>
                <a:srgbClr val="0000FF"/>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            </a:t>
            </a:r>
            <a:r>
              <a:rPr lang="en" sz="950">
                <a:solidFill>
                  <a:srgbClr val="008000"/>
                </a:solidFill>
                <a:latin typeface="Arial"/>
                <a:ea typeface="Arial"/>
                <a:cs typeface="Arial"/>
                <a:sym typeface="Arial"/>
              </a:rPr>
              <a:t>// Debug log if the object is not tagged as "Fire"</a:t>
            </a:r>
            <a:endParaRPr sz="950">
              <a:solidFill>
                <a:srgbClr val="008000"/>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dk1"/>
                </a:solidFill>
                <a:latin typeface="Arial"/>
                <a:ea typeface="Arial"/>
                <a:cs typeface="Arial"/>
                <a:sym typeface="Arial"/>
              </a:rPr>
              <a:t>            </a:t>
            </a:r>
            <a:r>
              <a:rPr lang="en" sz="950">
                <a:solidFill>
                  <a:schemeClr val="lt1"/>
                </a:solidFill>
                <a:latin typeface="Arial"/>
                <a:ea typeface="Arial"/>
                <a:cs typeface="Arial"/>
                <a:sym typeface="Arial"/>
              </a:rPr>
              <a:t>Debug.Log(</a:t>
            </a:r>
            <a:r>
              <a:rPr lang="en" sz="950">
                <a:solidFill>
                  <a:srgbClr val="A31515"/>
                </a:solidFill>
                <a:latin typeface="Arial"/>
                <a:ea typeface="Arial"/>
                <a:cs typeface="Arial"/>
                <a:sym typeface="Arial"/>
              </a:rPr>
              <a:t>"Collided with a non-fire object: "</a:t>
            </a:r>
            <a:r>
              <a:rPr lang="en" sz="950">
                <a:solidFill>
                  <a:schemeClr val="dk1"/>
                </a:solidFill>
                <a:latin typeface="Arial"/>
                <a:ea typeface="Arial"/>
                <a:cs typeface="Arial"/>
                <a:sym typeface="Arial"/>
              </a:rPr>
              <a:t> + o</a:t>
            </a:r>
            <a:r>
              <a:rPr lang="en" sz="950">
                <a:solidFill>
                  <a:schemeClr val="lt1"/>
                </a:solidFill>
                <a:latin typeface="Arial"/>
                <a:ea typeface="Arial"/>
                <a:cs typeface="Arial"/>
                <a:sym typeface="Arial"/>
              </a:rPr>
              <a:t>ther.gameObject.name); </a:t>
            </a:r>
            <a:endParaRPr sz="950">
              <a:solidFill>
                <a:schemeClr val="lt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950">
                <a:solidFill>
                  <a:schemeClr val="lt1"/>
                </a:solidFill>
                <a:latin typeface="Arial"/>
                <a:ea typeface="Arial"/>
                <a:cs typeface="Arial"/>
                <a:sym typeface="Arial"/>
              </a:rPr>
              <a:t>        }</a:t>
            </a:r>
            <a:endParaRPr sz="950">
              <a:solidFill>
                <a:schemeClr val="lt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Old Standard TT"/>
              <a:ea typeface="Old Standard TT"/>
              <a:cs typeface="Old Standard TT"/>
              <a:sym typeface="Old Standard TT"/>
            </a:endParaRPr>
          </a:p>
          <a:p>
            <a:pPr indent="0" lvl="0" marL="0" rtl="0" algn="l">
              <a:spcBef>
                <a:spcPts val="1200"/>
              </a:spcBef>
              <a:spcAft>
                <a:spcPts val="1600"/>
              </a:spcAft>
              <a:buNone/>
            </a:pPr>
            <a:r>
              <a:t/>
            </a:r>
            <a:endParaRPr sz="1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8"/>
          <p:cNvSpPr txBox="1"/>
          <p:nvPr>
            <p:ph type="title"/>
          </p:nvPr>
        </p:nvSpPr>
        <p:spPr>
          <a:xfrm>
            <a:off x="382225" y="767825"/>
            <a:ext cx="7503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HOME FIRE HAZARD potential common dangers</a:t>
            </a:r>
            <a:endParaRPr sz="3400"/>
          </a:p>
        </p:txBody>
      </p:sp>
      <p:sp>
        <p:nvSpPr>
          <p:cNvPr id="242" name="Google Shape;242;p48"/>
          <p:cNvSpPr txBox="1"/>
          <p:nvPr>
            <p:ph idx="2" type="title"/>
          </p:nvPr>
        </p:nvSpPr>
        <p:spPr>
          <a:xfrm>
            <a:off x="3278550" y="61449"/>
            <a:ext cx="2586900" cy="102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43" name="Google Shape;243;p48"/>
          <p:cNvSpPr txBox="1"/>
          <p:nvPr>
            <p:ph idx="1" type="subTitle"/>
          </p:nvPr>
        </p:nvSpPr>
        <p:spPr>
          <a:xfrm>
            <a:off x="1794675" y="1535650"/>
            <a:ext cx="6179700" cy="351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t>The user enters a living room. The user will see a welcoming message telling them that they should find three fire safety Hazards by pointing to the three objects. They are given hints for each. When the user points towards each of the correct object, they will hear a tick buzz sound and a message will appear informing why this is a wrong habit and why it can cause a fire. </a:t>
            </a:r>
            <a:endParaRPr sz="2100"/>
          </a:p>
          <a:p>
            <a:pPr indent="0" lvl="0" marL="0" rtl="0" algn="ctr">
              <a:spcBef>
                <a:spcPts val="0"/>
              </a:spcBef>
              <a:spcAft>
                <a:spcPts val="0"/>
              </a:spcAft>
              <a:buClr>
                <a:schemeClr val="dk1"/>
              </a:buClr>
              <a:buSzPts val="1100"/>
              <a:buFont typeface="Arial"/>
              <a:buNone/>
            </a:pPr>
            <a:r>
              <a:rPr lang="en" sz="2100"/>
              <a:t>The scene: a living room</a:t>
            </a:r>
            <a:endParaRPr sz="2100"/>
          </a:p>
          <a:p>
            <a:pPr indent="0" lvl="0" marL="0" rtl="0" algn="ctr">
              <a:spcBef>
                <a:spcPts val="0"/>
              </a:spcBef>
              <a:spcAft>
                <a:spcPts val="0"/>
              </a:spcAft>
              <a:buClr>
                <a:schemeClr val="dk1"/>
              </a:buClr>
              <a:buSzPts val="1100"/>
              <a:buFont typeface="Arial"/>
              <a:buNone/>
            </a:pPr>
            <a:r>
              <a:rPr lang="en" sz="2100"/>
              <a:t>The three correct objects: a candle near curtains, heater near newspaper, and overplugged Power Strip. </a:t>
            </a:r>
            <a:endParaRPr sz="2100"/>
          </a:p>
          <a:p>
            <a:pPr indent="0" lvl="0" marL="0" rtl="0" algn="ctr">
              <a:spcBef>
                <a:spcPts val="0"/>
              </a:spcBef>
              <a:spcAft>
                <a:spcPts val="0"/>
              </a:spcAft>
              <a:buClr>
                <a:schemeClr val="dk1"/>
              </a:buClr>
              <a:buSzPts val="1100"/>
              <a:buFont typeface="Arial"/>
              <a:buNone/>
            </a:pPr>
            <a:r>
              <a:t/>
            </a:r>
            <a:endParaRPr sz="2100"/>
          </a:p>
          <a:p>
            <a:pPr indent="0" lvl="0" marL="0" rtl="0" algn="ctr">
              <a:spcBef>
                <a:spcPts val="0"/>
              </a:spcBef>
              <a:spcAft>
                <a:spcPts val="0"/>
              </a:spcAft>
              <a:buClr>
                <a:schemeClr val="dk1"/>
              </a:buClr>
              <a:buSzPts val="11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9"/>
          <p:cNvSpPr txBox="1"/>
          <p:nvPr>
            <p:ph idx="1" type="subTitle"/>
          </p:nvPr>
        </p:nvSpPr>
        <p:spPr>
          <a:xfrm>
            <a:off x="783500" y="0"/>
            <a:ext cx="7637100" cy="506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rPr b="1" lang="en" sz="1200" u="sng">
                <a:solidFill>
                  <a:srgbClr val="1F1F1F"/>
                </a:solidFill>
                <a:highlight>
                  <a:srgbClr val="FFFFFF"/>
                </a:highlight>
                <a:latin typeface="Roboto"/>
                <a:ea typeface="Roboto"/>
                <a:cs typeface="Roboto"/>
                <a:sym typeface="Roboto"/>
              </a:rPr>
              <a:t>hazard manager</a:t>
            </a:r>
            <a:endParaRPr b="1" sz="1200" u="sng">
              <a:solidFill>
                <a:srgbClr val="1F1F1F"/>
              </a:solidFill>
              <a:highlight>
                <a:srgbClr val="FFFFFF"/>
              </a:highlight>
              <a:latin typeface="Roboto"/>
              <a:ea typeface="Roboto"/>
              <a:cs typeface="Roboto"/>
              <a:sym typeface="Roboto"/>
            </a:endParaRPr>
          </a:p>
          <a:p>
            <a:pPr indent="0" lvl="0" marL="0" rtl="0" algn="l">
              <a:lnSpc>
                <a:spcPct val="95000"/>
              </a:lnSpc>
              <a:spcBef>
                <a:spcPts val="0"/>
              </a:spcBef>
              <a:spcAft>
                <a:spcPts val="0"/>
              </a:spcAft>
              <a:buClr>
                <a:schemeClr val="dk1"/>
              </a:buClr>
              <a:buSzPts val="440"/>
              <a:buFont typeface="Arial"/>
              <a:buNone/>
            </a:pP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 sz="1200">
                <a:solidFill>
                  <a:srgbClr val="2E95D3"/>
                </a:solidFill>
                <a:highlight>
                  <a:srgbClr val="FFFFFF"/>
                </a:highlight>
                <a:latin typeface="Courier New"/>
                <a:ea typeface="Courier New"/>
                <a:cs typeface="Courier New"/>
                <a:sym typeface="Courier New"/>
              </a:rPr>
              <a:t>using</a:t>
            </a:r>
            <a:r>
              <a:rPr b="1" lang="en" sz="1200">
                <a:solidFill>
                  <a:srgbClr val="FFFFFF"/>
                </a:solidFill>
                <a:highlight>
                  <a:srgbClr val="FFFFFF"/>
                </a:highlight>
                <a:latin typeface="Courier New"/>
                <a:ea typeface="Courier New"/>
                <a:cs typeface="Courier New"/>
                <a:sym typeface="Courier New"/>
              </a:rPr>
              <a:t> </a:t>
            </a:r>
            <a:r>
              <a:rPr b="1" lang="en" sz="1200">
                <a:solidFill>
                  <a:srgbClr val="434343"/>
                </a:solidFill>
                <a:highlight>
                  <a:srgbClr val="FFFFFF"/>
                </a:highlight>
                <a:latin typeface="Courier New"/>
                <a:ea typeface="Courier New"/>
                <a:cs typeface="Courier New"/>
                <a:sym typeface="Courier New"/>
              </a:rPr>
              <a:t>UnityEngine;</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2E95D3"/>
                </a:solidFill>
                <a:highlight>
                  <a:srgbClr val="FFFFFF"/>
                </a:highlight>
                <a:latin typeface="Courier New"/>
                <a:ea typeface="Courier New"/>
                <a:cs typeface="Courier New"/>
                <a:sym typeface="Courier New"/>
              </a:rPr>
              <a:t>using</a:t>
            </a:r>
            <a:r>
              <a:rPr b="1" lang="en" sz="1200">
                <a:solidFill>
                  <a:srgbClr val="FFFFFF"/>
                </a:solidFill>
                <a:highlight>
                  <a:srgbClr val="FFFFFF"/>
                </a:highlight>
                <a:latin typeface="Courier New"/>
                <a:ea typeface="Courier New"/>
                <a:cs typeface="Courier New"/>
                <a:sym typeface="Courier New"/>
              </a:rPr>
              <a:t> </a:t>
            </a:r>
            <a:r>
              <a:rPr b="1" lang="en" sz="1200">
                <a:solidFill>
                  <a:srgbClr val="434343"/>
                </a:solidFill>
                <a:highlight>
                  <a:srgbClr val="FFFFFF"/>
                </a:highlight>
                <a:latin typeface="Courier New"/>
                <a:ea typeface="Courier New"/>
                <a:cs typeface="Courier New"/>
                <a:sym typeface="Courier New"/>
              </a:rPr>
              <a:t>TMPro;</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rgbClr val="FFFF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2E95D3"/>
                </a:solidFill>
                <a:highlight>
                  <a:srgbClr val="FFFFFF"/>
                </a:highlight>
                <a:latin typeface="Courier New"/>
                <a:ea typeface="Courier New"/>
                <a:cs typeface="Courier New"/>
                <a:sym typeface="Courier New"/>
              </a:rPr>
              <a:t>public</a:t>
            </a: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class</a:t>
            </a:r>
            <a:r>
              <a:rPr b="1" lang="en" sz="1200">
                <a:solidFill>
                  <a:srgbClr val="FFFFFF"/>
                </a:solidFill>
                <a:highlight>
                  <a:srgbClr val="FFFFFF"/>
                </a:highlight>
                <a:latin typeface="Courier New"/>
                <a:ea typeface="Courier New"/>
                <a:cs typeface="Courier New"/>
                <a:sym typeface="Courier New"/>
              </a:rPr>
              <a:t> </a:t>
            </a:r>
            <a:r>
              <a:rPr b="1" lang="en" sz="1200">
                <a:solidFill>
                  <a:srgbClr val="F22C3D"/>
                </a:solidFill>
                <a:highlight>
                  <a:srgbClr val="FFFFFF"/>
                </a:highlight>
                <a:latin typeface="Courier New"/>
                <a:ea typeface="Courier New"/>
                <a:cs typeface="Courier New"/>
                <a:sym typeface="Courier New"/>
              </a:rPr>
              <a:t>HazardManager</a:t>
            </a:r>
            <a:r>
              <a:rPr b="1" lang="en" sz="1200">
                <a:solidFill>
                  <a:srgbClr val="FFFFFF"/>
                </a:solidFill>
                <a:highlight>
                  <a:srgbClr val="FFFFFF"/>
                </a:highlight>
                <a:latin typeface="Courier New"/>
                <a:ea typeface="Courier New"/>
                <a:cs typeface="Courier New"/>
                <a:sym typeface="Courier New"/>
              </a:rPr>
              <a:t> </a:t>
            </a:r>
            <a:r>
              <a:rPr b="1" lang="en" sz="1200">
                <a:solidFill>
                  <a:srgbClr val="434343"/>
                </a:solidFill>
                <a:highlight>
                  <a:srgbClr val="FFFFFF"/>
                </a:highlight>
                <a:latin typeface="Courier New"/>
                <a:ea typeface="Courier New"/>
                <a:cs typeface="Courier New"/>
                <a:sym typeface="Courier New"/>
              </a:rPr>
              <a:t>:</a:t>
            </a:r>
            <a:r>
              <a:rPr b="1" lang="en" sz="1200">
                <a:solidFill>
                  <a:srgbClr val="FFFFFF"/>
                </a:solidFill>
                <a:highlight>
                  <a:srgbClr val="FFFFFF"/>
                </a:highlight>
                <a:latin typeface="Courier New"/>
                <a:ea typeface="Courier New"/>
                <a:cs typeface="Courier New"/>
                <a:sym typeface="Courier New"/>
              </a:rPr>
              <a:t> </a:t>
            </a:r>
            <a:r>
              <a:rPr b="1" lang="en" sz="1200">
                <a:solidFill>
                  <a:srgbClr val="F22C3D"/>
                </a:solidFill>
                <a:highlight>
                  <a:srgbClr val="FFFFFF"/>
                </a:highlight>
                <a:latin typeface="Courier New"/>
                <a:ea typeface="Courier New"/>
                <a:cs typeface="Courier New"/>
                <a:sym typeface="Courier New"/>
              </a:rPr>
              <a:t>MonoBehaviour</a:t>
            </a:r>
            <a:endParaRPr b="1" sz="1200">
              <a:solidFill>
                <a:srgbClr val="FFFF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434343"/>
                </a:solidFill>
                <a:highlight>
                  <a:srgbClr val="FFFFFF"/>
                </a:highlight>
                <a:latin typeface="Courier New"/>
                <a:ea typeface="Courier New"/>
                <a:cs typeface="Courier New"/>
                <a:sym typeface="Courier New"/>
              </a:rPr>
              <a:t>{</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 Reference to the TextMeshPro UI component</a:t>
            </a:r>
            <a:endParaRPr b="1" sz="1200">
              <a:solidFill>
                <a:srgbClr val="FFFF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public</a:t>
            </a:r>
            <a:r>
              <a:rPr b="1" lang="en" sz="1200">
                <a:solidFill>
                  <a:srgbClr val="FFFFFF"/>
                </a:solidFill>
                <a:highlight>
                  <a:srgbClr val="FFFFFF"/>
                </a:highlight>
                <a:latin typeface="Courier New"/>
                <a:ea typeface="Courier New"/>
                <a:cs typeface="Courier New"/>
                <a:sym typeface="Courier New"/>
              </a:rPr>
              <a:t> </a:t>
            </a:r>
            <a:r>
              <a:rPr b="1" lang="en" sz="1200">
                <a:solidFill>
                  <a:srgbClr val="434343"/>
                </a:solidFill>
                <a:highlight>
                  <a:srgbClr val="FFFFFF"/>
                </a:highlight>
                <a:latin typeface="Courier New"/>
                <a:ea typeface="Courier New"/>
                <a:cs typeface="Courier New"/>
                <a:sym typeface="Courier New"/>
              </a:rPr>
              <a:t>TextMeshProUGUI messageText;</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rgbClr val="FFFF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 Total number of correct hazards in the scene</a:t>
            </a:r>
            <a:endParaRPr b="1" sz="1200">
              <a:solidFill>
                <a:srgbClr val="FFFF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private</a:t>
            </a:r>
            <a:r>
              <a:rPr b="1" lang="en" sz="1200">
                <a:solidFill>
                  <a:srgbClr val="FFFFFF"/>
                </a:solidFill>
                <a:highlight>
                  <a:srgbClr val="FFFFFF"/>
                </a:highlight>
                <a:latin typeface="Courier New"/>
                <a:ea typeface="Courier New"/>
                <a:cs typeface="Courier New"/>
                <a:sym typeface="Courier New"/>
              </a:rPr>
              <a:t> </a:t>
            </a:r>
            <a:r>
              <a:rPr b="1" lang="en" sz="1200">
                <a:solidFill>
                  <a:srgbClr val="E9950C"/>
                </a:solidFill>
                <a:highlight>
                  <a:srgbClr val="FFFFFF"/>
                </a:highlight>
                <a:latin typeface="Courier New"/>
                <a:ea typeface="Courier New"/>
                <a:cs typeface="Courier New"/>
                <a:sym typeface="Courier New"/>
              </a:rPr>
              <a:t>int</a:t>
            </a:r>
            <a:r>
              <a:rPr b="1" lang="en" sz="1200">
                <a:solidFill>
                  <a:srgbClr val="FFFFFF"/>
                </a:solidFill>
                <a:highlight>
                  <a:srgbClr val="FFFFFF"/>
                </a:highlight>
                <a:latin typeface="Courier New"/>
                <a:ea typeface="Courier New"/>
                <a:cs typeface="Courier New"/>
                <a:sym typeface="Courier New"/>
              </a:rPr>
              <a:t> </a:t>
            </a:r>
            <a:r>
              <a:rPr b="1" lang="en" sz="1200">
                <a:solidFill>
                  <a:srgbClr val="434343"/>
                </a:solidFill>
                <a:highlight>
                  <a:srgbClr val="FFFFFF"/>
                </a:highlight>
                <a:latin typeface="Courier New"/>
                <a:ea typeface="Courier New"/>
                <a:cs typeface="Courier New"/>
                <a:sym typeface="Courier New"/>
              </a:rPr>
              <a:t>totalCorrectHazards = </a:t>
            </a:r>
            <a:r>
              <a:rPr b="1" lang="en" sz="1200">
                <a:solidFill>
                  <a:srgbClr val="DF3079"/>
                </a:solidFill>
                <a:highlight>
                  <a:srgbClr val="FFFFFF"/>
                </a:highlight>
                <a:latin typeface="Courier New"/>
                <a:ea typeface="Courier New"/>
                <a:cs typeface="Courier New"/>
                <a:sym typeface="Courier New"/>
              </a:rPr>
              <a:t>3</a:t>
            </a:r>
            <a:r>
              <a:rPr b="1" lang="en" sz="1200">
                <a:solidFill>
                  <a:srgbClr val="434343"/>
                </a:solidFill>
                <a:highlight>
                  <a:srgbClr val="FFFFFF"/>
                </a:highlight>
                <a:latin typeface="Courier New"/>
                <a:ea typeface="Courier New"/>
                <a:cs typeface="Courier New"/>
                <a:sym typeface="Courier New"/>
              </a:rPr>
              <a:t>;</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rgbClr val="FFFF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 Number of correctly identified hazards</a:t>
            </a:r>
            <a:endParaRPr b="1" sz="1200">
              <a:solidFill>
                <a:srgbClr val="FFFF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private</a:t>
            </a:r>
            <a:r>
              <a:rPr b="1" lang="en" sz="1200">
                <a:solidFill>
                  <a:srgbClr val="FFFFFF"/>
                </a:solidFill>
                <a:highlight>
                  <a:srgbClr val="FFFFFF"/>
                </a:highlight>
                <a:latin typeface="Courier New"/>
                <a:ea typeface="Courier New"/>
                <a:cs typeface="Courier New"/>
                <a:sym typeface="Courier New"/>
              </a:rPr>
              <a:t> </a:t>
            </a:r>
            <a:r>
              <a:rPr b="1" lang="en" sz="1200">
                <a:solidFill>
                  <a:srgbClr val="E9950C"/>
                </a:solidFill>
                <a:highlight>
                  <a:srgbClr val="FFFFFF"/>
                </a:highlight>
                <a:latin typeface="Courier New"/>
                <a:ea typeface="Courier New"/>
                <a:cs typeface="Courier New"/>
                <a:sym typeface="Courier New"/>
              </a:rPr>
              <a:t>int</a:t>
            </a:r>
            <a:r>
              <a:rPr b="1" lang="en" sz="1200">
                <a:solidFill>
                  <a:srgbClr val="FFFFFF"/>
                </a:solidFill>
                <a:highlight>
                  <a:srgbClr val="FFFFFF"/>
                </a:highlight>
                <a:latin typeface="Courier New"/>
                <a:ea typeface="Courier New"/>
                <a:cs typeface="Courier New"/>
                <a:sym typeface="Courier New"/>
              </a:rPr>
              <a:t> </a:t>
            </a:r>
            <a:r>
              <a:rPr b="1" lang="en" sz="1200">
                <a:solidFill>
                  <a:srgbClr val="434343"/>
                </a:solidFill>
                <a:highlight>
                  <a:srgbClr val="FFFFFF"/>
                </a:highlight>
                <a:latin typeface="Courier New"/>
                <a:ea typeface="Courier New"/>
                <a:cs typeface="Courier New"/>
                <a:sym typeface="Courier New"/>
              </a:rPr>
              <a:t>identifiedCorrectHazards =</a:t>
            </a:r>
            <a:r>
              <a:rPr b="1" lang="en" sz="1200">
                <a:solidFill>
                  <a:srgbClr val="FFFFFF"/>
                </a:solidFill>
                <a:highlight>
                  <a:srgbClr val="FFFFFF"/>
                </a:highlight>
                <a:latin typeface="Courier New"/>
                <a:ea typeface="Courier New"/>
                <a:cs typeface="Courier New"/>
                <a:sym typeface="Courier New"/>
              </a:rPr>
              <a:t> </a:t>
            </a:r>
            <a:r>
              <a:rPr b="1" lang="en" sz="1200">
                <a:solidFill>
                  <a:srgbClr val="DF3079"/>
                </a:solidFill>
                <a:highlight>
                  <a:srgbClr val="FFFFFF"/>
                </a:highlight>
                <a:latin typeface="Courier New"/>
                <a:ea typeface="Courier New"/>
                <a:cs typeface="Courier New"/>
                <a:sym typeface="Courier New"/>
              </a:rPr>
              <a:t>0</a:t>
            </a:r>
            <a:r>
              <a:rPr b="1" lang="en" sz="1200">
                <a:solidFill>
                  <a:srgbClr val="434343"/>
                </a:solidFill>
                <a:highlight>
                  <a:srgbClr val="FFFFFF"/>
                </a:highlight>
                <a:latin typeface="Courier New"/>
                <a:ea typeface="Courier New"/>
                <a:cs typeface="Courier New"/>
                <a:sym typeface="Courier New"/>
              </a:rPr>
              <a:t>;</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rgbClr val="FFFF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1F1F1F"/>
                </a:solidFill>
                <a:highlight>
                  <a:srgbClr val="FFFFFF"/>
                </a:highlight>
                <a:latin typeface="Roboto"/>
                <a:ea typeface="Roboto"/>
                <a:cs typeface="Roboto"/>
                <a:sym typeface="Roboto"/>
              </a:rPr>
              <a:t> </a:t>
            </a:r>
            <a:endParaRPr b="1" sz="1200">
              <a:solidFill>
                <a:srgbClr val="1F1F1F"/>
              </a:solidFill>
              <a:highlight>
                <a:srgbClr val="FFFFFF"/>
              </a:highlight>
              <a:latin typeface="Roboto"/>
              <a:ea typeface="Roboto"/>
              <a:cs typeface="Roboto"/>
              <a:sym typeface="Roboto"/>
            </a:endParaRPr>
          </a:p>
          <a:p>
            <a:pPr indent="0" lvl="0" marL="0" rtl="0" algn="l">
              <a:lnSpc>
                <a:spcPct val="95000"/>
              </a:lnSpc>
              <a:spcBef>
                <a:spcPts val="0"/>
              </a:spcBef>
              <a:spcAft>
                <a:spcPts val="0"/>
              </a:spcAft>
              <a:buClr>
                <a:schemeClr val="dk1"/>
              </a:buClr>
              <a:buSzPts val="440"/>
              <a:buFont typeface="Arial"/>
              <a:buNone/>
            </a:pPr>
            <a:r>
              <a:t/>
            </a:r>
            <a:endParaRPr b="1" sz="1200">
              <a:solidFill>
                <a:schemeClr val="dk1"/>
              </a:solidFill>
              <a:latin typeface="Old Standard TT"/>
              <a:ea typeface="Old Standard TT"/>
              <a:cs typeface="Old Standard TT"/>
              <a:sym typeface="Old Standard TT"/>
            </a:endParaRPr>
          </a:p>
          <a:p>
            <a:pPr indent="0" lvl="0" marL="0" rtl="0" algn="ctr">
              <a:spcBef>
                <a:spcPts val="1200"/>
              </a:spcBef>
              <a:spcAft>
                <a:spcPts val="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0"/>
          <p:cNvSpPr txBox="1"/>
          <p:nvPr>
            <p:ph idx="1" type="subTitle"/>
          </p:nvPr>
        </p:nvSpPr>
        <p:spPr>
          <a:xfrm>
            <a:off x="872725" y="113300"/>
            <a:ext cx="7284900" cy="4514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rgbClr val="2E95D3"/>
                </a:solidFill>
                <a:highlight>
                  <a:srgbClr val="FFFFFF"/>
                </a:highlight>
                <a:latin typeface="Courier New"/>
                <a:ea typeface="Courier New"/>
                <a:cs typeface="Courier New"/>
                <a:sym typeface="Courier New"/>
              </a:rPr>
              <a:t>// Call this when a correct hazard is selected</a:t>
            </a:r>
            <a:endParaRPr b="1" sz="1200">
              <a:solidFill>
                <a:srgbClr val="FFFF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public</a:t>
            </a: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void</a:t>
            </a:r>
            <a:r>
              <a:rPr b="1" lang="en" sz="1200">
                <a:solidFill>
                  <a:srgbClr val="FFFFFF"/>
                </a:solidFill>
                <a:highlight>
                  <a:srgbClr val="FFFFFF"/>
                </a:highlight>
                <a:latin typeface="Courier New"/>
                <a:ea typeface="Courier New"/>
                <a:cs typeface="Courier New"/>
                <a:sym typeface="Courier New"/>
              </a:rPr>
              <a:t> </a:t>
            </a:r>
            <a:r>
              <a:rPr b="1" lang="en" sz="1200">
                <a:solidFill>
                  <a:srgbClr val="F22C3D"/>
                </a:solidFill>
                <a:highlight>
                  <a:srgbClr val="FFFFFF"/>
                </a:highlight>
                <a:latin typeface="Courier New"/>
                <a:ea typeface="Courier New"/>
                <a:cs typeface="Courier New"/>
                <a:sym typeface="Courier New"/>
              </a:rPr>
              <a:t>CorrectHazardSelected</a:t>
            </a:r>
            <a:r>
              <a:rPr b="1" lang="en" sz="1200">
                <a:solidFill>
                  <a:srgbClr val="434343"/>
                </a:solidFill>
                <a:highlight>
                  <a:srgbClr val="FFFFFF"/>
                </a:highlight>
                <a:latin typeface="Courier New"/>
                <a:ea typeface="Courier New"/>
                <a:cs typeface="Courier New"/>
                <a:sym typeface="Courier New"/>
              </a:rPr>
              <a:t>(</a:t>
            </a:r>
            <a:r>
              <a:rPr b="1" lang="en" sz="1200">
                <a:solidFill>
                  <a:srgbClr val="E9950C"/>
                </a:solidFill>
                <a:highlight>
                  <a:srgbClr val="FFFFFF"/>
                </a:highlight>
                <a:latin typeface="Courier New"/>
                <a:ea typeface="Courier New"/>
                <a:cs typeface="Courier New"/>
                <a:sym typeface="Courier New"/>
              </a:rPr>
              <a:t>string</a:t>
            </a:r>
            <a:r>
              <a:rPr b="1" lang="en" sz="1200">
                <a:solidFill>
                  <a:srgbClr val="FFFFFF"/>
                </a:solidFill>
                <a:highlight>
                  <a:srgbClr val="FFFFFF"/>
                </a:highlight>
                <a:latin typeface="Courier New"/>
                <a:ea typeface="Courier New"/>
                <a:cs typeface="Courier New"/>
                <a:sym typeface="Courier New"/>
              </a:rPr>
              <a:t> </a:t>
            </a:r>
            <a:r>
              <a:rPr b="1" lang="en" sz="1200">
                <a:solidFill>
                  <a:srgbClr val="434343"/>
                </a:solidFill>
                <a:highlight>
                  <a:srgbClr val="FFFFFF"/>
                </a:highlight>
                <a:latin typeface="Courier New"/>
                <a:ea typeface="Courier New"/>
                <a:cs typeface="Courier New"/>
                <a:sym typeface="Courier New"/>
              </a:rPr>
              <a:t>message)</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434343"/>
                </a:solidFill>
                <a:highlight>
                  <a:srgbClr val="FFFFFF"/>
                </a:highlight>
                <a:latin typeface="Courier New"/>
                <a:ea typeface="Courier New"/>
                <a:cs typeface="Courier New"/>
                <a:sym typeface="Courier New"/>
              </a:rPr>
              <a:t> {</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434343"/>
                </a:solidFill>
                <a:highlight>
                  <a:srgbClr val="FFFFFF"/>
                </a:highlight>
                <a:latin typeface="Courier New"/>
                <a:ea typeface="Courier New"/>
                <a:cs typeface="Courier New"/>
                <a:sym typeface="Courier New"/>
              </a:rPr>
              <a:t>        identifiedCorrectHazards++;</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434343"/>
                </a:solidFill>
                <a:highlight>
                  <a:srgbClr val="FFFFFF"/>
                </a:highlight>
                <a:latin typeface="Courier New"/>
                <a:ea typeface="Courier New"/>
                <a:cs typeface="Courier New"/>
                <a:sym typeface="Courier New"/>
              </a:rPr>
              <a:t>        messageText.text = message;</a:t>
            </a:r>
            <a:endParaRPr b="1" sz="1200">
              <a:solidFill>
                <a:srgbClr val="FFFF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 Check if all correct hazards have been identified</a:t>
            </a:r>
            <a:endParaRPr b="1" sz="1200">
              <a:solidFill>
                <a:srgbClr val="FFFF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if</a:t>
            </a:r>
            <a:r>
              <a:rPr b="1" lang="en" sz="1200">
                <a:solidFill>
                  <a:srgbClr val="FFFFFF"/>
                </a:solidFill>
                <a:highlight>
                  <a:srgbClr val="FFFFFF"/>
                </a:highlight>
                <a:latin typeface="Courier New"/>
                <a:ea typeface="Courier New"/>
                <a:cs typeface="Courier New"/>
                <a:sym typeface="Courier New"/>
              </a:rPr>
              <a:t> </a:t>
            </a:r>
            <a:r>
              <a:rPr b="1" lang="en" sz="1200">
                <a:solidFill>
                  <a:srgbClr val="434343"/>
                </a:solidFill>
                <a:highlight>
                  <a:srgbClr val="FFFFFF"/>
                </a:highlight>
                <a:latin typeface="Courier New"/>
                <a:ea typeface="Courier New"/>
                <a:cs typeface="Courier New"/>
                <a:sym typeface="Courier New"/>
              </a:rPr>
              <a:t>(identifiedCorrectHazards == totalCorrectHazards)</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434343"/>
                </a:solidFill>
                <a:highlight>
                  <a:srgbClr val="FFFFFF"/>
                </a:highlight>
                <a:latin typeface="Courier New"/>
                <a:ea typeface="Courier New"/>
                <a:cs typeface="Courier New"/>
                <a:sym typeface="Courier New"/>
              </a:rPr>
              <a:t>        {</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434343"/>
                </a:solidFill>
                <a:highlight>
                  <a:srgbClr val="FFFFFF"/>
                </a:highlight>
                <a:latin typeface="Courier New"/>
                <a:ea typeface="Courier New"/>
                <a:cs typeface="Courier New"/>
                <a:sym typeface="Courier New"/>
              </a:rPr>
              <a:t>            messageText.text =</a:t>
            </a:r>
            <a:r>
              <a:rPr b="1" lang="en" sz="1200">
                <a:solidFill>
                  <a:srgbClr val="FFFFFF"/>
                </a:solidFill>
                <a:highlight>
                  <a:srgbClr val="FFFFFF"/>
                </a:highlight>
                <a:latin typeface="Courier New"/>
                <a:ea typeface="Courier New"/>
                <a:cs typeface="Courier New"/>
                <a:sym typeface="Courier New"/>
              </a:rPr>
              <a:t> </a:t>
            </a:r>
            <a:r>
              <a:rPr b="1" lang="en" sz="1200">
                <a:solidFill>
                  <a:srgbClr val="00A67D"/>
                </a:solidFill>
                <a:highlight>
                  <a:srgbClr val="FFFFFF"/>
                </a:highlight>
                <a:latin typeface="Courier New"/>
                <a:ea typeface="Courier New"/>
                <a:cs typeface="Courier New"/>
                <a:sym typeface="Courier New"/>
              </a:rPr>
              <a:t>"All fire hazards are cleared!"</a:t>
            </a:r>
            <a:r>
              <a:rPr b="1" lang="en" sz="1200">
                <a:solidFill>
                  <a:srgbClr val="434343"/>
                </a:solidFill>
                <a:highlight>
                  <a:srgbClr val="FFFFFF"/>
                </a:highlight>
                <a:latin typeface="Courier New"/>
                <a:ea typeface="Courier New"/>
                <a:cs typeface="Courier New"/>
                <a:sym typeface="Courier New"/>
              </a:rPr>
              <a:t>;</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434343"/>
                </a:solidFill>
                <a:highlight>
                  <a:srgbClr val="FFFFFF"/>
                </a:highlight>
                <a:latin typeface="Courier New"/>
                <a:ea typeface="Courier New"/>
                <a:cs typeface="Courier New"/>
                <a:sym typeface="Courier New"/>
              </a:rPr>
              <a:t>  }</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434343"/>
                </a:solidFill>
                <a:highlight>
                  <a:srgbClr val="FFFFFF"/>
                </a:highlight>
                <a:latin typeface="Courier New"/>
                <a:ea typeface="Courier New"/>
                <a:cs typeface="Courier New"/>
                <a:sym typeface="Courier New"/>
              </a:rPr>
              <a:t>    }</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 Call this when a wrong hazard is selected</a:t>
            </a:r>
            <a:endParaRPr b="1" sz="1200">
              <a:solidFill>
                <a:srgbClr val="FFFF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public</a:t>
            </a:r>
            <a:r>
              <a:rPr b="1" lang="en" sz="1200">
                <a:solidFill>
                  <a:srgbClr val="FFFFFF"/>
                </a:solidFill>
                <a:highlight>
                  <a:srgbClr val="FFFFFF"/>
                </a:highlight>
                <a:latin typeface="Courier New"/>
                <a:ea typeface="Courier New"/>
                <a:cs typeface="Courier New"/>
                <a:sym typeface="Courier New"/>
              </a:rPr>
              <a:t> </a:t>
            </a:r>
            <a:r>
              <a:rPr b="1" lang="en" sz="1200">
                <a:solidFill>
                  <a:srgbClr val="2E95D3"/>
                </a:solidFill>
                <a:highlight>
                  <a:srgbClr val="FFFFFF"/>
                </a:highlight>
                <a:latin typeface="Courier New"/>
                <a:ea typeface="Courier New"/>
                <a:cs typeface="Courier New"/>
                <a:sym typeface="Courier New"/>
              </a:rPr>
              <a:t>void</a:t>
            </a:r>
            <a:r>
              <a:rPr b="1" lang="en" sz="1200">
                <a:solidFill>
                  <a:srgbClr val="FFFFFF"/>
                </a:solidFill>
                <a:highlight>
                  <a:srgbClr val="FFFFFF"/>
                </a:highlight>
                <a:latin typeface="Courier New"/>
                <a:ea typeface="Courier New"/>
                <a:cs typeface="Courier New"/>
                <a:sym typeface="Courier New"/>
              </a:rPr>
              <a:t> </a:t>
            </a:r>
            <a:r>
              <a:rPr b="1" lang="en" sz="1200">
                <a:solidFill>
                  <a:srgbClr val="F22C3D"/>
                </a:solidFill>
                <a:highlight>
                  <a:srgbClr val="FFFFFF"/>
                </a:highlight>
                <a:latin typeface="Courier New"/>
                <a:ea typeface="Courier New"/>
                <a:cs typeface="Courier New"/>
                <a:sym typeface="Courier New"/>
              </a:rPr>
              <a:t>WrongHazardSelected</a:t>
            </a:r>
            <a:r>
              <a:rPr b="1" lang="en" sz="1200">
                <a:solidFill>
                  <a:srgbClr val="434343"/>
                </a:solidFill>
                <a:highlight>
                  <a:srgbClr val="FFFFFF"/>
                </a:highlight>
                <a:latin typeface="Courier New"/>
                <a:ea typeface="Courier New"/>
                <a:cs typeface="Courier New"/>
                <a:sym typeface="Courier New"/>
              </a:rPr>
              <a:t>()</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434343"/>
                </a:solidFill>
                <a:highlight>
                  <a:srgbClr val="FFFFFF"/>
                </a:highlight>
                <a:latin typeface="Courier New"/>
                <a:ea typeface="Courier New"/>
                <a:cs typeface="Courier New"/>
                <a:sym typeface="Courier New"/>
              </a:rPr>
              <a:t>    {</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434343"/>
                </a:solidFill>
                <a:highlight>
                  <a:srgbClr val="FFFFFF"/>
                </a:highlight>
                <a:latin typeface="Courier New"/>
                <a:ea typeface="Courier New"/>
                <a:cs typeface="Courier New"/>
                <a:sym typeface="Courier New"/>
              </a:rPr>
              <a:t>        messageText.text =</a:t>
            </a:r>
            <a:r>
              <a:rPr b="1" lang="en" sz="1200">
                <a:solidFill>
                  <a:srgbClr val="FFFFFF"/>
                </a:solidFill>
                <a:highlight>
                  <a:srgbClr val="FFFFFF"/>
                </a:highlight>
                <a:latin typeface="Courier New"/>
                <a:ea typeface="Courier New"/>
                <a:cs typeface="Courier New"/>
                <a:sym typeface="Courier New"/>
              </a:rPr>
              <a:t> </a:t>
            </a:r>
            <a:r>
              <a:rPr b="1" lang="en" sz="1200">
                <a:solidFill>
                  <a:srgbClr val="00A67D"/>
                </a:solidFill>
                <a:highlight>
                  <a:srgbClr val="FFFFFF"/>
                </a:highlight>
                <a:latin typeface="Courier New"/>
                <a:ea typeface="Courier New"/>
                <a:cs typeface="Courier New"/>
                <a:sym typeface="Courier New"/>
              </a:rPr>
              <a:t>"Sorry, wrong object."</a:t>
            </a:r>
            <a:r>
              <a:rPr b="1" lang="en" sz="1200">
                <a:solidFill>
                  <a:srgbClr val="434343"/>
                </a:solidFill>
                <a:highlight>
                  <a:srgbClr val="FFFFFF"/>
                </a:highlight>
                <a:latin typeface="Courier New"/>
                <a:ea typeface="Courier New"/>
                <a:cs typeface="Courier New"/>
                <a:sym typeface="Courier New"/>
              </a:rPr>
              <a:t>;</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FFFFFF"/>
                </a:solidFill>
                <a:highlight>
                  <a:srgbClr val="FFFFFF"/>
                </a:highlight>
                <a:latin typeface="Courier New"/>
                <a:ea typeface="Courier New"/>
                <a:cs typeface="Courier New"/>
                <a:sym typeface="Courier New"/>
              </a:rPr>
              <a:t> </a:t>
            </a:r>
            <a:r>
              <a:rPr b="1" lang="en" sz="1200">
                <a:solidFill>
                  <a:srgbClr val="434343"/>
                </a:solidFill>
                <a:highlight>
                  <a:srgbClr val="FFFFFF"/>
                </a:highlight>
                <a:latin typeface="Courier New"/>
                <a:ea typeface="Courier New"/>
                <a:cs typeface="Courier New"/>
                <a:sym typeface="Courier New"/>
              </a:rPr>
              <a:t>   }</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rgbClr val="434343"/>
                </a:solidFill>
                <a:highlight>
                  <a:srgbClr val="FFFFFF"/>
                </a:highlight>
                <a:latin typeface="Courier New"/>
                <a:ea typeface="Courier New"/>
                <a:cs typeface="Courier New"/>
                <a:sym typeface="Courier New"/>
              </a:rPr>
              <a:t>}</a:t>
            </a:r>
            <a:endParaRPr b="1" sz="1200">
              <a:solidFill>
                <a:srgbClr val="434343"/>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2E95D3"/>
              </a:solidFill>
              <a:highlight>
                <a:schemeClr val="dk1"/>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440"/>
              <a:buFont typeface="Arial"/>
              <a:buNone/>
            </a:pPr>
            <a:r>
              <a:t/>
            </a:r>
            <a:endParaRPr b="1" sz="1200">
              <a:solidFill>
                <a:srgbClr val="222222"/>
              </a:solidFill>
              <a:highlight>
                <a:schemeClr val="lt1"/>
              </a:highlight>
              <a:latin typeface="Arial"/>
              <a:ea typeface="Arial"/>
              <a:cs typeface="Arial"/>
              <a:sym typeface="Arial"/>
            </a:endParaRPr>
          </a:p>
          <a:p>
            <a:pPr indent="0" lvl="0" marL="0" rtl="0" algn="l">
              <a:lnSpc>
                <a:spcPct val="95000"/>
              </a:lnSpc>
              <a:spcBef>
                <a:spcPts val="0"/>
              </a:spcBef>
              <a:spcAft>
                <a:spcPts val="0"/>
              </a:spcAft>
              <a:buClr>
                <a:schemeClr val="dk1"/>
              </a:buClr>
              <a:buSzPts val="440"/>
              <a:buFont typeface="Arial"/>
              <a:buNone/>
            </a:pPr>
            <a:r>
              <a:rPr b="1" lang="en" sz="1200">
                <a:solidFill>
                  <a:srgbClr val="222222"/>
                </a:solidFill>
                <a:highlight>
                  <a:schemeClr val="lt1"/>
                </a:highlight>
                <a:latin typeface="Arial"/>
                <a:ea typeface="Arial"/>
                <a:cs typeface="Arial"/>
                <a:sym typeface="Arial"/>
              </a:rPr>
              <a:t> </a:t>
            </a:r>
            <a:endParaRPr b="1" sz="1200">
              <a:solidFill>
                <a:srgbClr val="222222"/>
              </a:solidFill>
              <a:highlight>
                <a:schemeClr val="lt1"/>
              </a:highlight>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1"/>
          <p:cNvSpPr txBox="1"/>
          <p:nvPr>
            <p:ph idx="1" type="subTitle"/>
          </p:nvPr>
        </p:nvSpPr>
        <p:spPr>
          <a:xfrm>
            <a:off x="2498325" y="180653"/>
            <a:ext cx="6692400" cy="4429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b="1" lang="en" sz="1283" u="sng">
                <a:solidFill>
                  <a:srgbClr val="1F1F1F"/>
                </a:solidFill>
                <a:highlight>
                  <a:srgbClr val="FFFFFF"/>
                </a:highlight>
                <a:latin typeface="Roboto"/>
                <a:ea typeface="Roboto"/>
                <a:cs typeface="Roboto"/>
                <a:sym typeface="Roboto"/>
              </a:rPr>
              <a:t>Hazard detector</a:t>
            </a:r>
            <a:endParaRPr b="1" sz="1283" u="sng">
              <a:solidFill>
                <a:srgbClr val="1F1F1F"/>
              </a:solidFill>
              <a:highlight>
                <a:srgbClr val="FFFFFF"/>
              </a:highlight>
              <a:latin typeface="Roboto"/>
              <a:ea typeface="Roboto"/>
              <a:cs typeface="Roboto"/>
              <a:sym typeface="Roboto"/>
            </a:endParaRPr>
          </a:p>
          <a:p>
            <a:pPr indent="0" lvl="0" marL="0" rtl="0" algn="l">
              <a:lnSpc>
                <a:spcPct val="95000"/>
              </a:lnSpc>
              <a:spcBef>
                <a:spcPts val="0"/>
              </a:spcBef>
              <a:spcAft>
                <a:spcPts val="0"/>
              </a:spcAft>
              <a:buClr>
                <a:schemeClr val="dk1"/>
              </a:buClr>
              <a:buSzPts val="523"/>
              <a:buFont typeface="Arial"/>
              <a:buNone/>
            </a:pPr>
            <a:r>
              <a:rPr b="1" lang="en" sz="1070">
                <a:solidFill>
                  <a:srgbClr val="222222"/>
                </a:solidFill>
                <a:highlight>
                  <a:srgbClr val="FFFFFF"/>
                </a:highlight>
                <a:latin typeface="Arial"/>
                <a:ea typeface="Arial"/>
                <a:cs typeface="Arial"/>
                <a:sym typeface="Arial"/>
              </a:rPr>
              <a:t> </a:t>
            </a:r>
            <a:endParaRPr b="1" sz="1070">
              <a:solidFill>
                <a:srgbClr val="222222"/>
              </a:solidFill>
              <a:highlight>
                <a:srgbClr val="FFFFFF"/>
              </a:highlight>
              <a:latin typeface="Arial"/>
              <a:ea typeface="Arial"/>
              <a:cs typeface="Arial"/>
              <a:sym typeface="Arial"/>
            </a:endParaRPr>
          </a:p>
          <a:p>
            <a:pPr indent="0" lvl="0" marL="0" rtl="0" algn="l">
              <a:lnSpc>
                <a:spcPct val="95000"/>
              </a:lnSpc>
              <a:spcBef>
                <a:spcPts val="0"/>
              </a:spcBef>
              <a:spcAft>
                <a:spcPts val="0"/>
              </a:spcAft>
              <a:buClr>
                <a:schemeClr val="dk1"/>
              </a:buClr>
              <a:buSzPts val="523"/>
              <a:buFont typeface="Arial"/>
              <a:buNone/>
            </a:pPr>
            <a:r>
              <a:rPr b="1" lang="en" sz="1070">
                <a:solidFill>
                  <a:srgbClr val="222222"/>
                </a:solidFill>
                <a:highlight>
                  <a:srgbClr val="FFFFFF"/>
                </a:highlight>
                <a:latin typeface="Arial"/>
                <a:ea typeface="Arial"/>
                <a:cs typeface="Arial"/>
                <a:sym typeface="Arial"/>
              </a:rPr>
              <a:t>using UnityEngine;</a:t>
            </a:r>
            <a:br>
              <a:rPr b="1" lang="en" sz="1070">
                <a:solidFill>
                  <a:srgbClr val="222222"/>
                </a:solidFill>
                <a:highlight>
                  <a:srgbClr val="FFFFFF"/>
                </a:highlight>
                <a:latin typeface="Arial"/>
                <a:ea typeface="Arial"/>
                <a:cs typeface="Arial"/>
                <a:sym typeface="Arial"/>
              </a:rPr>
            </a:b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public class HazardDetector : MonoBehaviour</a:t>
            </a: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a:t>
            </a: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    // Indicates whether this is a correct hazard</a:t>
            </a: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    public bool isCorrectHazard;</a:t>
            </a:r>
            <a:br>
              <a:rPr b="1" lang="en" sz="1070">
                <a:solidFill>
                  <a:srgbClr val="222222"/>
                </a:solidFill>
                <a:highlight>
                  <a:srgbClr val="FFFFFF"/>
                </a:highlight>
                <a:latin typeface="Arial"/>
                <a:ea typeface="Arial"/>
                <a:cs typeface="Arial"/>
                <a:sym typeface="Arial"/>
              </a:rPr>
            </a:b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    public GameObject AudioToPlay;</a:t>
            </a:r>
            <a:br>
              <a:rPr b="1" lang="en" sz="1070">
                <a:solidFill>
                  <a:srgbClr val="222222"/>
                </a:solidFill>
                <a:highlight>
                  <a:srgbClr val="FFFFFF"/>
                </a:highlight>
                <a:latin typeface="Arial"/>
                <a:ea typeface="Arial"/>
                <a:cs typeface="Arial"/>
                <a:sym typeface="Arial"/>
              </a:rPr>
            </a:b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    // The specific message for this hazard if it's correct</a:t>
            </a: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    public string correctHazardMessage;</a:t>
            </a:r>
            <a:br>
              <a:rPr b="1" lang="en" sz="1070">
                <a:solidFill>
                  <a:srgbClr val="222222"/>
                </a:solidFill>
                <a:highlight>
                  <a:srgbClr val="FFFFFF"/>
                </a:highlight>
                <a:latin typeface="Arial"/>
                <a:ea typeface="Arial"/>
                <a:cs typeface="Arial"/>
                <a:sym typeface="Arial"/>
              </a:rPr>
            </a:b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    // Reference to the HazardManager</a:t>
            </a: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    private HazardManager hazardManager;</a:t>
            </a:r>
            <a:br>
              <a:rPr b="1" lang="en" sz="1070">
                <a:solidFill>
                  <a:srgbClr val="222222"/>
                </a:solidFill>
                <a:highlight>
                  <a:srgbClr val="FFFFFF"/>
                </a:highlight>
                <a:latin typeface="Arial"/>
                <a:ea typeface="Arial"/>
                <a:cs typeface="Arial"/>
                <a:sym typeface="Arial"/>
              </a:rPr>
            </a:b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    void Start()</a:t>
            </a: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    {</a:t>
            </a: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        // Find the HazardManager in the scene</a:t>
            </a: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        hazardManager = FindObjectOfType&lt;HazardManager&gt;();</a:t>
            </a:r>
            <a:br>
              <a:rPr b="1" lang="en" sz="1070">
                <a:solidFill>
                  <a:srgbClr val="222222"/>
                </a:solidFill>
                <a:highlight>
                  <a:srgbClr val="FFFFFF"/>
                </a:highlight>
                <a:latin typeface="Arial"/>
                <a:ea typeface="Arial"/>
                <a:cs typeface="Arial"/>
                <a:sym typeface="Arial"/>
              </a:rPr>
            </a:b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    }</a:t>
            </a:r>
            <a:br>
              <a:rPr b="1" lang="en" sz="1070">
                <a:solidFill>
                  <a:srgbClr val="222222"/>
                </a:solidFill>
                <a:highlight>
                  <a:srgbClr val="FFFFFF"/>
                </a:highlight>
                <a:latin typeface="Arial"/>
                <a:ea typeface="Arial"/>
                <a:cs typeface="Arial"/>
                <a:sym typeface="Arial"/>
              </a:rPr>
            </a:br>
            <a:br>
              <a:rPr b="1" lang="en" sz="1070">
                <a:solidFill>
                  <a:srgbClr val="222222"/>
                </a:solidFill>
                <a:highlight>
                  <a:srgbClr val="FFFFFF"/>
                </a:highlight>
                <a:latin typeface="Arial"/>
                <a:ea typeface="Arial"/>
                <a:cs typeface="Arial"/>
                <a:sym typeface="Arial"/>
              </a:rPr>
            </a:br>
            <a:r>
              <a:rPr b="1" lang="en" sz="1070">
                <a:solidFill>
                  <a:srgbClr val="222222"/>
                </a:solidFill>
                <a:highlight>
                  <a:srgbClr val="FFFFFF"/>
                </a:highlight>
                <a:latin typeface="Arial"/>
                <a:ea typeface="Arial"/>
                <a:cs typeface="Arial"/>
                <a:sym typeface="Arial"/>
              </a:rPr>
              <a:t>   </a:t>
            </a:r>
            <a:endParaRPr b="1" sz="1355">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2"/>
          <p:cNvSpPr txBox="1"/>
          <p:nvPr>
            <p:ph idx="1" type="subTitle"/>
          </p:nvPr>
        </p:nvSpPr>
        <p:spPr>
          <a:xfrm>
            <a:off x="2133525" y="535278"/>
            <a:ext cx="5689200" cy="440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270">
                <a:solidFill>
                  <a:srgbClr val="222222"/>
                </a:solidFill>
                <a:highlight>
                  <a:srgbClr val="FFFFFF"/>
                </a:highlight>
                <a:latin typeface="Arial"/>
                <a:ea typeface="Arial"/>
                <a:cs typeface="Arial"/>
                <a:sym typeface="Arial"/>
              </a:rPr>
              <a:t> Hazard detector continued:</a:t>
            </a:r>
            <a:endParaRPr b="1" sz="1270">
              <a:solidFill>
                <a:srgbClr val="222222"/>
              </a:solidFill>
              <a:highlight>
                <a:srgbClr val="FFFFFF"/>
              </a:highlight>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t/>
            </a:r>
            <a:endParaRPr b="1" sz="1270">
              <a:solidFill>
                <a:srgbClr val="222222"/>
              </a:solidFill>
              <a:highlight>
                <a:srgbClr val="FFFFFF"/>
              </a:highlight>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rPr b="1" lang="en" sz="1270">
                <a:solidFill>
                  <a:srgbClr val="222222"/>
                </a:solidFill>
                <a:highlight>
                  <a:srgbClr val="FFFFFF"/>
                </a:highlight>
                <a:latin typeface="Arial"/>
                <a:ea typeface="Arial"/>
                <a:cs typeface="Arial"/>
                <a:sym typeface="Arial"/>
              </a:rPr>
              <a:t>private void OnTriggerEnter(Collider other)</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 Check if the collider belongs to the player or the player's VR controller</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if (other.CompareTag("Player"))</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 Notify the HazardManager about the interaction</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if (isCorrectHazard)</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hazardManager.CorrectHazardSelected(correctHazardMessage);</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AudioToPlay.SetActive(true);</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else</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hazardManager.WrongHazardSelected();</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    }</a:t>
            </a:r>
            <a:br>
              <a:rPr b="1" lang="en" sz="1270">
                <a:solidFill>
                  <a:srgbClr val="222222"/>
                </a:solidFill>
                <a:highlight>
                  <a:srgbClr val="FFFFFF"/>
                </a:highlight>
                <a:latin typeface="Arial"/>
                <a:ea typeface="Arial"/>
                <a:cs typeface="Arial"/>
                <a:sym typeface="Arial"/>
              </a:rPr>
            </a:br>
            <a:r>
              <a:rPr b="1" lang="en" sz="1270">
                <a:solidFill>
                  <a:srgbClr val="222222"/>
                </a:solidFill>
                <a:highlight>
                  <a:srgbClr val="FFFFFF"/>
                </a:highlight>
                <a:latin typeface="Arial"/>
                <a:ea typeface="Arial"/>
                <a:cs typeface="Arial"/>
                <a:sym typeface="Arial"/>
              </a:rPr>
              <a:t>}</a:t>
            </a:r>
            <a:endParaRPr b="1" sz="1270">
              <a:solidFill>
                <a:srgbClr val="222222"/>
              </a:solidFill>
              <a:highlight>
                <a:srgbClr val="FFFFFF"/>
              </a:highlight>
              <a:latin typeface="Arial"/>
              <a:ea typeface="Arial"/>
              <a:cs typeface="Arial"/>
              <a:sym typeface="Arial"/>
            </a:endParaRPr>
          </a:p>
          <a:p>
            <a:pPr indent="0" lvl="0" marL="0" rtl="0" algn="l">
              <a:lnSpc>
                <a:spcPct val="95000"/>
              </a:lnSpc>
              <a:spcBef>
                <a:spcPts val="0"/>
              </a:spcBef>
              <a:spcAft>
                <a:spcPts val="0"/>
              </a:spcAft>
              <a:buClr>
                <a:schemeClr val="dk1"/>
              </a:buClr>
              <a:buSzPts val="1100"/>
              <a:buFont typeface="Arial"/>
              <a:buNone/>
            </a:pPr>
            <a:r>
              <a:rPr b="1" lang="en" sz="1270">
                <a:solidFill>
                  <a:schemeClr val="dk1"/>
                </a:solidFill>
                <a:latin typeface="Times New Roman"/>
                <a:ea typeface="Times New Roman"/>
                <a:cs typeface="Times New Roman"/>
                <a:sym typeface="Times New Roman"/>
              </a:rPr>
              <a:t> </a:t>
            </a:r>
            <a:endParaRPr b="1" sz="127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1100"/>
              <a:buFont typeface="Arial"/>
              <a:buNone/>
            </a:pPr>
            <a:r>
              <a:rPr b="1" lang="en" sz="1270">
                <a:solidFill>
                  <a:schemeClr val="dk1"/>
                </a:solidFill>
                <a:latin typeface="Times New Roman"/>
                <a:ea typeface="Times New Roman"/>
                <a:cs typeface="Times New Roman"/>
                <a:sym typeface="Times New Roman"/>
              </a:rPr>
              <a:t> </a:t>
            </a:r>
            <a:endParaRPr b="1" sz="127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3"/>
          <p:cNvSpPr txBox="1"/>
          <p:nvPr>
            <p:ph idx="1" type="subTitle"/>
          </p:nvPr>
        </p:nvSpPr>
        <p:spPr>
          <a:xfrm>
            <a:off x="2188700" y="81075"/>
            <a:ext cx="4975200" cy="494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latin typeface="Roboto"/>
                <a:ea typeface="Roboto"/>
                <a:cs typeface="Roboto"/>
                <a:sym typeface="Roboto"/>
              </a:rPr>
              <a:t>player controller</a:t>
            </a:r>
            <a:endParaRPr sz="10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latin typeface="Arial"/>
                <a:ea typeface="Arial"/>
                <a:cs typeface="Arial"/>
                <a:sym typeface="Arial"/>
              </a:rPr>
              <a:t>/**</a:t>
            </a: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 * PlayerController.cs</a:t>
            </a: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 *</a:t>
            </a: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 * This script is designed for controlling player movement and rotation using the Oculus Touch Controllers</a:t>
            </a: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 * in a Unity environment. The right thumbstick controls the player's forward, backward, left and right movements,</a:t>
            </a: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 * while the left thumbstick controls the player’s rotation.</a:t>
            </a: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 *</a:t>
            </a: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 * Usage:</a:t>
            </a: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 * Attach this script to the player object or the object intended to be controlled by the user.</a:t>
            </a: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 * Adjust the `speed` and `rotationSpeed` public fields as necessary to suit your game's needs.</a:t>
            </a: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 *</a:t>
            </a:r>
            <a:endParaRPr sz="10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highlight>
                  <a:srgbClr val="FFFFFF"/>
                </a:highlight>
                <a:latin typeface="Arial"/>
                <a:ea typeface="Arial"/>
                <a:cs typeface="Arial"/>
                <a:sym typeface="Arial"/>
              </a:rPr>
              <a:t>using UnityEngine;</a:t>
            </a:r>
            <a:br>
              <a:rPr lang="en" sz="1000">
                <a:solidFill>
                  <a:schemeClr val="dk1"/>
                </a:solidFill>
                <a:highlight>
                  <a:srgbClr val="FFFFFF"/>
                </a:highlight>
                <a:latin typeface="Arial"/>
                <a:ea typeface="Arial"/>
                <a:cs typeface="Arial"/>
                <a:sym typeface="Arial"/>
              </a:rPr>
            </a:b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public class PlayerController : MonoBehaviour</a:t>
            </a: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a:t>
            </a: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    public float speed = 3.0f; // Speed at which the player moves</a:t>
            </a: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    public float rotationSpeed = 55.0f; // Speed at which the player rotates</a:t>
            </a:r>
            <a:br>
              <a:rPr lang="en" sz="1000">
                <a:solidFill>
                  <a:schemeClr val="dk1"/>
                </a:solidFill>
                <a:highlight>
                  <a:srgbClr val="FFFFFF"/>
                </a:highlight>
                <a:latin typeface="Arial"/>
                <a:ea typeface="Arial"/>
                <a:cs typeface="Arial"/>
                <a:sym typeface="Arial"/>
              </a:rPr>
            </a:br>
            <a:br>
              <a:rPr lang="en" sz="1000">
                <a:solidFill>
                  <a:schemeClr val="dk1"/>
                </a:solidFill>
                <a:highlight>
                  <a:srgbClr val="FFFFFF"/>
                </a:highlight>
                <a:latin typeface="Arial"/>
                <a:ea typeface="Arial"/>
                <a:cs typeface="Arial"/>
                <a:sym typeface="Arial"/>
              </a:rPr>
            </a:br>
            <a:r>
              <a:rPr lang="en" sz="1000">
                <a:solidFill>
                  <a:schemeClr val="dk1"/>
                </a:solidFill>
                <a:highlight>
                  <a:srgbClr val="FFFFFF"/>
                </a:highlight>
                <a:latin typeface="Arial"/>
                <a:ea typeface="Arial"/>
                <a:cs typeface="Arial"/>
                <a:sym typeface="Arial"/>
              </a:rPr>
              <a:t>  </a:t>
            </a:r>
            <a:endParaRPr sz="1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6"/>
          <p:cNvSpPr txBox="1"/>
          <p:nvPr>
            <p:ph idx="1" type="body"/>
          </p:nvPr>
        </p:nvSpPr>
        <p:spPr>
          <a:xfrm>
            <a:off x="684575" y="296025"/>
            <a:ext cx="2334900" cy="38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t>In emergency preparedness, Virtual Reality (VR) is a transformative tool for fire emergency simulations. Unlike traditional drills, VR offers an immersive experience, honing critical skills and fostering effective decision-making. Exploring the virtual realm enhances preparedness, ensuring a proactive response to real-world crises with increased safety and reduced panic.</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sp>
        <p:nvSpPr>
          <p:cNvPr id="162" name="Google Shape;162;p36"/>
          <p:cNvSpPr txBox="1"/>
          <p:nvPr/>
        </p:nvSpPr>
        <p:spPr>
          <a:xfrm>
            <a:off x="4357850" y="985075"/>
            <a:ext cx="1991700" cy="16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accent5"/>
              </a:solidFill>
              <a:latin typeface="Abel"/>
              <a:ea typeface="Abel"/>
              <a:cs typeface="Abel"/>
              <a:sym typeface="Abel"/>
            </a:endParaRPr>
          </a:p>
        </p:txBody>
      </p:sp>
      <p:pic>
        <p:nvPicPr>
          <p:cNvPr id="163" name="Google Shape;163;p36"/>
          <p:cNvPicPr preferRelativeResize="0"/>
          <p:nvPr/>
        </p:nvPicPr>
        <p:blipFill>
          <a:blip r:embed="rId3">
            <a:alphaModFix/>
          </a:blip>
          <a:stretch>
            <a:fillRect/>
          </a:stretch>
        </p:blipFill>
        <p:spPr>
          <a:xfrm>
            <a:off x="4198300" y="-1"/>
            <a:ext cx="1447100" cy="1325600"/>
          </a:xfrm>
          <a:prstGeom prst="rect">
            <a:avLst/>
          </a:prstGeom>
          <a:noFill/>
          <a:ln>
            <a:noFill/>
          </a:ln>
        </p:spPr>
      </p:pic>
      <p:pic>
        <p:nvPicPr>
          <p:cNvPr id="164" name="Google Shape;164;p36"/>
          <p:cNvPicPr preferRelativeResize="0"/>
          <p:nvPr/>
        </p:nvPicPr>
        <p:blipFill>
          <a:blip r:embed="rId4">
            <a:alphaModFix/>
          </a:blip>
          <a:stretch>
            <a:fillRect/>
          </a:stretch>
        </p:blipFill>
        <p:spPr>
          <a:xfrm>
            <a:off x="7409425" y="0"/>
            <a:ext cx="1766475" cy="1325600"/>
          </a:xfrm>
          <a:prstGeom prst="rect">
            <a:avLst/>
          </a:prstGeom>
          <a:noFill/>
          <a:ln>
            <a:noFill/>
          </a:ln>
        </p:spPr>
      </p:pic>
      <p:pic>
        <p:nvPicPr>
          <p:cNvPr id="165" name="Google Shape;165;p36"/>
          <p:cNvPicPr preferRelativeResize="0"/>
          <p:nvPr/>
        </p:nvPicPr>
        <p:blipFill rotWithShape="1">
          <a:blip r:embed="rId5">
            <a:alphaModFix/>
          </a:blip>
          <a:srcRect b="14067" l="0" r="0" t="0"/>
          <a:stretch/>
        </p:blipFill>
        <p:spPr>
          <a:xfrm>
            <a:off x="5417725" y="1325600"/>
            <a:ext cx="1991700" cy="1541850"/>
          </a:xfrm>
          <a:prstGeom prst="rect">
            <a:avLst/>
          </a:prstGeom>
          <a:noFill/>
          <a:ln>
            <a:noFill/>
          </a:ln>
        </p:spPr>
      </p:pic>
      <p:pic>
        <p:nvPicPr>
          <p:cNvPr id="166" name="Google Shape;166;p36"/>
          <p:cNvPicPr preferRelativeResize="0"/>
          <p:nvPr/>
        </p:nvPicPr>
        <p:blipFill>
          <a:blip r:embed="rId6">
            <a:alphaModFix/>
          </a:blip>
          <a:stretch>
            <a:fillRect/>
          </a:stretch>
        </p:blipFill>
        <p:spPr>
          <a:xfrm>
            <a:off x="4152025" y="2867450"/>
            <a:ext cx="1670400" cy="1670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4"/>
          <p:cNvSpPr txBox="1"/>
          <p:nvPr>
            <p:ph idx="1" type="subTitle"/>
          </p:nvPr>
        </p:nvSpPr>
        <p:spPr>
          <a:xfrm>
            <a:off x="2735900" y="74600"/>
            <a:ext cx="8258400" cy="443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00">
                <a:solidFill>
                  <a:schemeClr val="dk1"/>
                </a:solidFill>
                <a:highlight>
                  <a:srgbClr val="FFFFFF"/>
                </a:highlight>
                <a:latin typeface="Arial"/>
                <a:ea typeface="Arial"/>
                <a:cs typeface="Arial"/>
                <a:sym typeface="Arial"/>
              </a:rPr>
              <a:t>  private void Update()</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 Action Buttons on Right Controller</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if (OVRInput.GetDown(OVRInput.Button.One, OVRInput.Controller.RTouch))</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 Insert the action to be performed when the button is pressed</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a:t>
            </a:r>
            <a:br>
              <a:rPr lang="en" sz="800">
                <a:solidFill>
                  <a:schemeClr val="dk1"/>
                </a:solidFill>
                <a:highlight>
                  <a:srgbClr val="FFFFFF"/>
                </a:highlight>
                <a:latin typeface="Arial"/>
                <a:ea typeface="Arial"/>
                <a:cs typeface="Arial"/>
                <a:sym typeface="Arial"/>
              </a:rPr>
            </a:b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 Player Movement Code Begins</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a:t>
            </a:r>
            <a:br>
              <a:rPr lang="en" sz="800">
                <a:solidFill>
                  <a:schemeClr val="dk1"/>
                </a:solidFill>
                <a:highlight>
                  <a:srgbClr val="FFFFFF"/>
                </a:highlight>
                <a:latin typeface="Arial"/>
                <a:ea typeface="Arial"/>
                <a:cs typeface="Arial"/>
                <a:sym typeface="Arial"/>
              </a:rPr>
            </a:b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 Gather input from the right thumbstick for movement</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Vector2 movementThumbstick = OVRInput.Get(OVRInput.Axis2D.SecondaryThumbstick); // Right-hand controller</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float moveHorizontal = -1*movementThumbstick.x;</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float moveVertical =-1* movementThumbstick.y;</a:t>
            </a:r>
            <a:br>
              <a:rPr lang="en" sz="800">
                <a:solidFill>
                  <a:schemeClr val="dk1"/>
                </a:solidFill>
                <a:highlight>
                  <a:srgbClr val="FFFFFF"/>
                </a:highlight>
                <a:latin typeface="Arial"/>
                <a:ea typeface="Arial"/>
                <a:cs typeface="Arial"/>
                <a:sym typeface="Arial"/>
              </a:rPr>
            </a:b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 Gather input from the left thumbstick for rotation</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Vector2 rotationThumbstick = OVRInput.Get(OVRInput.Axis2D.PrimaryThumbstick); // Left-hand controller</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float rotateHorizontal = rotationThumbstick.x;</a:t>
            </a:r>
            <a:br>
              <a:rPr lang="en" sz="800">
                <a:solidFill>
                  <a:schemeClr val="dk1"/>
                </a:solidFill>
                <a:highlight>
                  <a:srgbClr val="FFFFFF"/>
                </a:highlight>
                <a:latin typeface="Arial"/>
                <a:ea typeface="Arial"/>
                <a:cs typeface="Arial"/>
                <a:sym typeface="Arial"/>
              </a:rPr>
            </a:b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 Move the player forward, backward, left, or right</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Vector3 movement = new Vector3(moveHorizontal, 0, moveVertical) * speed * Time.deltaTime;</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transform.Translate(movement, Space.World);</a:t>
            </a:r>
            <a:br>
              <a:rPr lang="en" sz="800">
                <a:solidFill>
                  <a:schemeClr val="dk1"/>
                </a:solidFill>
                <a:highlight>
                  <a:srgbClr val="FFFFFF"/>
                </a:highlight>
                <a:latin typeface="Arial"/>
                <a:ea typeface="Arial"/>
                <a:cs typeface="Arial"/>
                <a:sym typeface="Arial"/>
              </a:rPr>
            </a:b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 Rotate the player left or right based on the horizontal input from the left thumbstick</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float rotation = rotateHorizontal * rotationSpeed * Time.deltaTime;</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transform.Rotate(0, rotation, 0);</a:t>
            </a:r>
            <a:br>
              <a:rPr lang="en" sz="800">
                <a:solidFill>
                  <a:schemeClr val="dk1"/>
                </a:solidFill>
                <a:highlight>
                  <a:srgbClr val="FFFFFF"/>
                </a:highlight>
                <a:latin typeface="Arial"/>
                <a:ea typeface="Arial"/>
                <a:cs typeface="Arial"/>
                <a:sym typeface="Arial"/>
              </a:rPr>
            </a:b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 Player Movement Code Ends</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    }</a:t>
            </a:r>
            <a:br>
              <a:rPr lang="en" sz="800">
                <a:solidFill>
                  <a:schemeClr val="dk1"/>
                </a:solidFill>
                <a:highlight>
                  <a:srgbClr val="FFFFFF"/>
                </a:highlight>
                <a:latin typeface="Arial"/>
                <a:ea typeface="Arial"/>
                <a:cs typeface="Arial"/>
                <a:sym typeface="Arial"/>
              </a:rPr>
            </a:br>
            <a:r>
              <a:rPr lang="en" sz="800">
                <a:solidFill>
                  <a:schemeClr val="dk1"/>
                </a:solidFill>
                <a:highlight>
                  <a:srgbClr val="FFFFFF"/>
                </a:highlight>
                <a:latin typeface="Arial"/>
                <a:ea typeface="Arial"/>
                <a:cs typeface="Arial"/>
                <a:sym typeface="Arial"/>
              </a:rPr>
              <a:t>}</a:t>
            </a:r>
            <a:endParaRPr sz="8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 </a:t>
            </a:r>
            <a:endParaRPr sz="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1400">
              <a:solidFill>
                <a:schemeClr val="lt1"/>
              </a:solidFill>
            </a:endParaRPr>
          </a:p>
          <a:p>
            <a:pPr indent="0" lvl="0" marL="0" rtl="0" algn="ctr">
              <a:spcBef>
                <a:spcPts val="0"/>
              </a:spcBef>
              <a:spcAft>
                <a:spcPts val="0"/>
              </a:spcAft>
              <a:buNone/>
            </a:pPr>
            <a:r>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5"/>
          <p:cNvSpPr txBox="1"/>
          <p:nvPr>
            <p:ph type="title"/>
          </p:nvPr>
        </p:nvSpPr>
        <p:spPr>
          <a:xfrm>
            <a:off x="738250" y="625900"/>
            <a:ext cx="3081000" cy="93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279" name="Google Shape;279;p55"/>
          <p:cNvSpPr txBox="1"/>
          <p:nvPr>
            <p:ph idx="1" type="subTitle"/>
          </p:nvPr>
        </p:nvSpPr>
        <p:spPr>
          <a:xfrm>
            <a:off x="738250" y="1560425"/>
            <a:ext cx="3081000" cy="11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Embrace the future of emergency preparedness with Virtual Reality Fire Emergency Simulations. Beyond traditional training, VR simulations offer an immersive, dynamic, and realistic approach to ensuring our safety. Let's continue to learn, adapt, and stay prepared for a safer tomorrow.</a:t>
            </a:r>
            <a:endParaRPr/>
          </a:p>
          <a:p>
            <a:pPr indent="0" lvl="0" marL="0" rtl="0" algn="l">
              <a:spcBef>
                <a:spcPts val="0"/>
              </a:spcBef>
              <a:spcAft>
                <a:spcPts val="0"/>
              </a:spcAft>
              <a:buClr>
                <a:schemeClr val="dk1"/>
              </a:buClr>
              <a:buSzPts val="1100"/>
              <a:buFont typeface="Arial"/>
              <a:buNone/>
            </a:pPr>
            <a:r>
              <a:rPr lang="en"/>
              <a:t>Thank you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0" name="Google Shape;280;p55"/>
          <p:cNvSpPr txBox="1"/>
          <p:nvPr/>
        </p:nvSpPr>
        <p:spPr>
          <a:xfrm>
            <a:off x="738250" y="4139950"/>
            <a:ext cx="3000000" cy="352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accent2"/>
                </a:solidFill>
                <a:latin typeface="Staatliches"/>
                <a:ea typeface="Staatliches"/>
                <a:cs typeface="Staatliches"/>
                <a:sym typeface="Staatliches"/>
              </a:rPr>
              <a:t>Please keep this slide for attribution.</a:t>
            </a:r>
            <a:endParaRPr sz="1100">
              <a:solidFill>
                <a:schemeClr val="accent2"/>
              </a:solidFill>
              <a:latin typeface="Staatliches"/>
              <a:ea typeface="Staatliches"/>
              <a:cs typeface="Staatliches"/>
              <a:sym typeface="Staatliches"/>
            </a:endParaRPr>
          </a:p>
        </p:txBody>
      </p:sp>
      <p:pic>
        <p:nvPicPr>
          <p:cNvPr id="281" name="Google Shape;281;p55"/>
          <p:cNvPicPr preferRelativeResize="0"/>
          <p:nvPr/>
        </p:nvPicPr>
        <p:blipFill>
          <a:blip r:embed="rId3">
            <a:alphaModFix/>
          </a:blip>
          <a:stretch>
            <a:fillRect/>
          </a:stretch>
        </p:blipFill>
        <p:spPr>
          <a:xfrm>
            <a:off x="580900" y="3356975"/>
            <a:ext cx="3157350" cy="1683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6"/>
          <p:cNvSpPr txBox="1"/>
          <p:nvPr>
            <p:ph type="title"/>
          </p:nvPr>
        </p:nvSpPr>
        <p:spPr>
          <a:xfrm>
            <a:off x="4402350" y="11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87" name="Google Shape;287;p56"/>
          <p:cNvSpPr txBox="1"/>
          <p:nvPr>
            <p:ph idx="1" type="body"/>
          </p:nvPr>
        </p:nvSpPr>
        <p:spPr>
          <a:xfrm>
            <a:off x="2924900" y="686725"/>
            <a:ext cx="6090600" cy="43821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100" u="sng">
                <a:solidFill>
                  <a:srgbClr val="1155CC"/>
                </a:solidFill>
                <a:latin typeface="Arial"/>
                <a:ea typeface="Arial"/>
                <a:cs typeface="Arial"/>
                <a:sym typeface="Arial"/>
                <a:hlinkClick r:id="rId3">
                  <a:extLst>
                    <a:ext uri="{A12FA001-AC4F-418D-AE19-62706E023703}">
                      <ahyp:hlinkClr val="tx"/>
                    </a:ext>
                  </a:extLst>
                </a:hlinkClick>
              </a:rPr>
              <a:t>https://www.firemiddleeastmag.com/over-2000-fires-in-the-uae-last-year-resulted-in-nine-deaths-and-89-injuries/#:~:text=Official%20figures%20have%20shown%20that,were%20firefighters%20attending%20the%20scene</a:t>
            </a:r>
            <a:endParaRPr sz="1100">
              <a:solidFill>
                <a:schemeClr val="dk1"/>
              </a:solidFill>
              <a:latin typeface="Arial"/>
              <a:ea typeface="Arial"/>
              <a:cs typeface="Arial"/>
              <a:sym typeface="Arial"/>
            </a:endParaRPr>
          </a:p>
          <a:p>
            <a:pPr indent="-330200" lvl="0" marL="457200" rtl="0" algn="l">
              <a:lnSpc>
                <a:spcPct val="200000"/>
              </a:lnSpc>
              <a:spcBef>
                <a:spcPts val="0"/>
              </a:spcBef>
              <a:spcAft>
                <a:spcPts val="0"/>
              </a:spcAft>
              <a:buSzPts val="1600"/>
              <a:buChar char="➢"/>
            </a:pP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https://youtu.be/QYBVHJm6tS4?si=i-rQyd2ZLJ5iEXIF</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Char char="➢"/>
            </a:pP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https://skfb.ly/oKQvN</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Char char="➢"/>
            </a:pPr>
            <a:r>
              <a:rPr lang="en"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https://youtu.be/GdwhlKKw0Lc?si=08LB2iQYWMKfclGq</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Char char="➢"/>
            </a:pPr>
            <a:r>
              <a:rPr lang="en" sz="12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https://assetstore.unity.com/packages/3d/props/fire-extinguisher-21147</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SzPts val="1600"/>
              <a:buChar char="➢"/>
            </a:pPr>
            <a:r>
              <a:rPr lang="en" u="sng">
                <a:solidFill>
                  <a:schemeClr val="hlink"/>
                </a:solidFill>
                <a:hlinkClick r:id="rId8"/>
              </a:rPr>
              <a:t>https://elevenlabs.io/</a:t>
            </a:r>
            <a:r>
              <a:rPr lang="en"/>
              <a:t> </a:t>
            </a:r>
            <a:endParaRPr/>
          </a:p>
          <a:p>
            <a:pPr indent="-330200" lvl="0" marL="457200" rtl="0" algn="l">
              <a:spcBef>
                <a:spcPts val="0"/>
              </a:spcBef>
              <a:spcAft>
                <a:spcPts val="0"/>
              </a:spcAft>
              <a:buSzPts val="1600"/>
              <a:buChar char="➢"/>
            </a:pPr>
            <a:r>
              <a:rPr lang="en" u="sng">
                <a:solidFill>
                  <a:schemeClr val="hlink"/>
                </a:solidFill>
                <a:hlinkClick r:id="rId9"/>
              </a:rPr>
              <a:t>https://voicechanger.io/</a:t>
            </a: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7"/>
          <p:cNvSpPr txBox="1"/>
          <p:nvPr>
            <p:ph type="title"/>
          </p:nvPr>
        </p:nvSpPr>
        <p:spPr>
          <a:xfrm>
            <a:off x="4477150" y="728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7"/>
          <p:cNvSpPr txBox="1"/>
          <p:nvPr>
            <p:ph idx="1" type="body"/>
          </p:nvPr>
        </p:nvSpPr>
        <p:spPr>
          <a:xfrm>
            <a:off x="4477150" y="1539675"/>
            <a:ext cx="3911400" cy="266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4" name="Google Shape;294;p57" title="MENARK FIRE EMERGENCY SIMULATION.mp4">
            <a:hlinkClick r:id="rId3"/>
          </p:cNvPr>
          <p:cNvPicPr preferRelativeResize="0"/>
          <p:nvPr/>
        </p:nvPicPr>
        <p:blipFill>
          <a:blip r:embed="rId4">
            <a:alphaModFix/>
          </a:blip>
          <a:stretch>
            <a:fillRect/>
          </a:stretch>
        </p:blipFill>
        <p:spPr>
          <a:xfrm>
            <a:off x="66725" y="0"/>
            <a:ext cx="907727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7"/>
          <p:cNvSpPr txBox="1"/>
          <p:nvPr>
            <p:ph idx="1" type="body"/>
          </p:nvPr>
        </p:nvSpPr>
        <p:spPr>
          <a:xfrm>
            <a:off x="712325" y="1149900"/>
            <a:ext cx="5800200" cy="284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900"/>
              <a:t>This project uses VR technology to create realistic fire emergency simulations. Users can practice fire safety procedures in a safe environment. The user has three options to use to navigate the game</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idx="2" type="title"/>
          </p:nvPr>
        </p:nvSpPr>
        <p:spPr>
          <a:xfrm>
            <a:off x="360775" y="1110100"/>
            <a:ext cx="2781300" cy="114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USER ONBOARDING</a:t>
            </a:r>
            <a:endParaRPr sz="3600"/>
          </a:p>
        </p:txBody>
      </p:sp>
      <p:sp>
        <p:nvSpPr>
          <p:cNvPr id="177" name="Google Shape;177;p38"/>
          <p:cNvSpPr txBox="1"/>
          <p:nvPr>
            <p:ph idx="1" type="subTitle"/>
          </p:nvPr>
        </p:nvSpPr>
        <p:spPr>
          <a:xfrm>
            <a:off x="490300" y="2257100"/>
            <a:ext cx="2368200" cy="178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OPTIONS:</a:t>
            </a:r>
            <a:endParaRPr/>
          </a:p>
          <a:p>
            <a:pPr indent="0" lvl="0" marL="0" rtl="0" algn="ctr">
              <a:spcBef>
                <a:spcPts val="0"/>
              </a:spcBef>
              <a:spcAft>
                <a:spcPts val="0"/>
              </a:spcAft>
              <a:buClr>
                <a:schemeClr val="dk1"/>
              </a:buClr>
              <a:buSzPts val="1100"/>
              <a:buFont typeface="Arial"/>
              <a:buNone/>
            </a:pPr>
            <a:r>
              <a:rPr lang="en"/>
              <a:t>Call 911</a:t>
            </a:r>
            <a:endParaRPr/>
          </a:p>
          <a:p>
            <a:pPr indent="0" lvl="0" marL="0" rtl="0" algn="ctr">
              <a:spcBef>
                <a:spcPts val="0"/>
              </a:spcBef>
              <a:spcAft>
                <a:spcPts val="0"/>
              </a:spcAft>
              <a:buClr>
                <a:schemeClr val="dk1"/>
              </a:buClr>
              <a:buSzPts val="1100"/>
              <a:buFont typeface="Arial"/>
              <a:buNone/>
            </a:pPr>
            <a:r>
              <a:rPr lang="en"/>
              <a:t>Use Fire Extinguisher</a:t>
            </a:r>
            <a:endParaRPr/>
          </a:p>
          <a:p>
            <a:pPr indent="0" lvl="0" marL="0" rtl="0" algn="ctr">
              <a:spcBef>
                <a:spcPts val="0"/>
              </a:spcBef>
              <a:spcAft>
                <a:spcPts val="0"/>
              </a:spcAft>
              <a:buClr>
                <a:schemeClr val="dk1"/>
              </a:buClr>
              <a:buSzPts val="1100"/>
              <a:buFont typeface="Arial"/>
              <a:buNone/>
            </a:pPr>
            <a:r>
              <a:rPr lang="en"/>
              <a:t>Home Fire Hazards</a:t>
            </a:r>
            <a:endParaRPr/>
          </a:p>
          <a:p>
            <a:pPr indent="0" lvl="0" marL="0" rtl="0" algn="ctr">
              <a:spcBef>
                <a:spcPts val="0"/>
              </a:spcBef>
              <a:spcAft>
                <a:spcPts val="0"/>
              </a:spcAft>
              <a:buClr>
                <a:schemeClr val="dk1"/>
              </a:buClr>
              <a:buSzPts val="1100"/>
              <a:buFont typeface="Arial"/>
              <a:buNone/>
            </a:pPr>
            <a:r>
              <a:rPr lang="en"/>
              <a:t>Quit</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178" name="Google Shape;178;p38"/>
          <p:cNvSpPr txBox="1"/>
          <p:nvPr/>
        </p:nvSpPr>
        <p:spPr>
          <a:xfrm>
            <a:off x="3718850" y="656825"/>
            <a:ext cx="3543000" cy="25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accent5"/>
                </a:solidFill>
                <a:latin typeface="Abel"/>
                <a:ea typeface="Abel"/>
                <a:cs typeface="Abel"/>
                <a:sym typeface="Abel"/>
              </a:rPr>
              <a:t>When the game is started, user will be immersed in a virtual room with fire, smoke, and sounds of fire alarms all over depicting an actual fire emergency. A black surface with some information introduces the game to the user. Below that are options for navigation. </a:t>
            </a:r>
            <a:endParaRPr sz="20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t/>
            </a:r>
            <a:endParaRPr sz="2000">
              <a:solidFill>
                <a:schemeClr val="accent5"/>
              </a:solidFill>
              <a:latin typeface="Abel"/>
              <a:ea typeface="Abel"/>
              <a:cs typeface="Abel"/>
              <a:sym typeface="Abel"/>
            </a:endParaRPr>
          </a:p>
          <a:p>
            <a:pPr indent="0" lvl="0" marL="0" rtl="0" algn="l">
              <a:spcBef>
                <a:spcPts val="0"/>
              </a:spcBef>
              <a:spcAft>
                <a:spcPts val="0"/>
              </a:spcAft>
              <a:buNone/>
            </a:pPr>
            <a:r>
              <a:t/>
            </a:r>
            <a:endParaRPr sz="2000">
              <a:solidFill>
                <a:schemeClr val="accent5"/>
              </a:solidFill>
              <a:latin typeface="Abel"/>
              <a:ea typeface="Abel"/>
              <a:cs typeface="Abel"/>
              <a:sym typeface="A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9"/>
          <p:cNvSpPr txBox="1"/>
          <p:nvPr>
            <p:ph idx="1" type="subTitle"/>
          </p:nvPr>
        </p:nvSpPr>
        <p:spPr>
          <a:xfrm>
            <a:off x="675325" y="471800"/>
            <a:ext cx="3404400" cy="405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TOOLS AND ASSETS:</a:t>
            </a:r>
            <a:endParaRPr b="1"/>
          </a:p>
          <a:p>
            <a:pPr indent="0" lvl="0" marL="0" rtl="0" algn="ctr">
              <a:spcBef>
                <a:spcPts val="0"/>
              </a:spcBef>
              <a:spcAft>
                <a:spcPts val="0"/>
              </a:spcAft>
              <a:buClr>
                <a:schemeClr val="dk1"/>
              </a:buClr>
              <a:buSzPts val="1100"/>
              <a:buFont typeface="Arial"/>
              <a:buNone/>
            </a:pPr>
            <a:r>
              <a:rPr lang="en"/>
              <a:t>A 3D warehouse</a:t>
            </a:r>
            <a:endParaRPr/>
          </a:p>
          <a:p>
            <a:pPr indent="0" lvl="0" marL="0" rtl="0" algn="ctr">
              <a:spcBef>
                <a:spcPts val="0"/>
              </a:spcBef>
              <a:spcAft>
                <a:spcPts val="0"/>
              </a:spcAft>
              <a:buClr>
                <a:schemeClr val="dk1"/>
              </a:buClr>
              <a:buSzPts val="1100"/>
              <a:buFont typeface="Arial"/>
              <a:buNone/>
            </a:pPr>
            <a:r>
              <a:rPr lang="en"/>
              <a:t>Fire extinguisher</a:t>
            </a:r>
            <a:endParaRPr/>
          </a:p>
          <a:p>
            <a:pPr indent="0" lvl="0" marL="0" rtl="0" algn="ctr">
              <a:spcBef>
                <a:spcPts val="0"/>
              </a:spcBef>
              <a:spcAft>
                <a:spcPts val="0"/>
              </a:spcAft>
              <a:buClr>
                <a:schemeClr val="dk1"/>
              </a:buClr>
              <a:buSzPts val="1100"/>
              <a:buFont typeface="Arial"/>
              <a:buNone/>
            </a:pPr>
            <a:r>
              <a:rPr lang="en"/>
              <a:t>UI clickables</a:t>
            </a:r>
            <a:endParaRPr/>
          </a:p>
          <a:p>
            <a:pPr indent="0" lvl="0" marL="0" rtl="0" algn="ctr">
              <a:spcBef>
                <a:spcPts val="0"/>
              </a:spcBef>
              <a:spcAft>
                <a:spcPts val="0"/>
              </a:spcAft>
              <a:buClr>
                <a:schemeClr val="dk1"/>
              </a:buClr>
              <a:buSzPts val="1100"/>
              <a:buFont typeface="Arial"/>
              <a:buNone/>
            </a:pPr>
            <a:r>
              <a:rPr lang="en"/>
              <a:t>         Fire and smoke particles</a:t>
            </a:r>
            <a:endParaRPr/>
          </a:p>
          <a:p>
            <a:pPr indent="0" lvl="0" marL="0" rtl="0" algn="ctr">
              <a:spcBef>
                <a:spcPts val="0"/>
              </a:spcBef>
              <a:spcAft>
                <a:spcPts val="0"/>
              </a:spcAft>
              <a:buClr>
                <a:schemeClr val="dk1"/>
              </a:buClr>
              <a:buSzPts val="1100"/>
              <a:buFont typeface="Arial"/>
              <a:buNone/>
            </a:pPr>
            <a:r>
              <a:rPr lang="en"/>
              <a:t>Fire alarms</a:t>
            </a:r>
            <a:endParaRPr/>
          </a:p>
          <a:p>
            <a:pPr indent="0" lvl="0" marL="0" rtl="0" algn="ctr">
              <a:spcBef>
                <a:spcPts val="0"/>
              </a:spcBef>
              <a:spcAft>
                <a:spcPts val="0"/>
              </a:spcAft>
              <a:buClr>
                <a:schemeClr val="dk1"/>
              </a:buClr>
              <a:buSzPts val="1100"/>
              <a:buFont typeface="Arial"/>
              <a:buNone/>
            </a:pPr>
            <a:r>
              <a:rPr lang="en"/>
              <a:t> </a:t>
            </a:r>
            <a:endParaRPr/>
          </a:p>
          <a:p>
            <a:pPr indent="0" lvl="0" marL="0" rtl="0" algn="ctr">
              <a:spcBef>
                <a:spcPts val="0"/>
              </a:spcBef>
              <a:spcAft>
                <a:spcPts val="0"/>
              </a:spcAft>
              <a:buClr>
                <a:schemeClr val="dk1"/>
              </a:buClr>
              <a:buSzPts val="1100"/>
              <a:buFont typeface="Arial"/>
              <a:buNone/>
            </a:pPr>
            <a:r>
              <a:rPr b="1" lang="en"/>
              <a:t>IMPLEMENTATION</a:t>
            </a:r>
            <a:endParaRPr b="1"/>
          </a:p>
          <a:p>
            <a:pPr indent="0" lvl="0" marL="0" rtl="0" algn="ctr">
              <a:spcBef>
                <a:spcPts val="0"/>
              </a:spcBef>
              <a:spcAft>
                <a:spcPts val="0"/>
              </a:spcAft>
              <a:buClr>
                <a:schemeClr val="dk1"/>
              </a:buClr>
              <a:buSzPts val="1100"/>
              <a:buFont typeface="Arial"/>
              <a:buNone/>
            </a:pPr>
            <a:r>
              <a:rPr lang="en"/>
              <a:t>A new unity project is created and 3D warehouse is added. Fire and smoke particles are imported and added to the project. A fire alarm sound is added to the background and looped to make it sound continuously.</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pic>
        <p:nvPicPr>
          <p:cNvPr id="184" name="Google Shape;184;p39"/>
          <p:cNvPicPr preferRelativeResize="0"/>
          <p:nvPr/>
        </p:nvPicPr>
        <p:blipFill rotWithShape="1">
          <a:blip r:embed="rId3">
            <a:alphaModFix/>
          </a:blip>
          <a:srcRect b="0" l="0" r="0" t="0"/>
          <a:stretch/>
        </p:blipFill>
        <p:spPr>
          <a:xfrm>
            <a:off x="4443525" y="-22162"/>
            <a:ext cx="4918927" cy="5187826"/>
          </a:xfrm>
          <a:prstGeom prst="rect">
            <a:avLst/>
          </a:prstGeom>
          <a:noFill/>
          <a:ln>
            <a:noFill/>
          </a:ln>
        </p:spPr>
      </p:pic>
      <p:sp>
        <p:nvSpPr>
          <p:cNvPr id="185" name="Google Shape;185;p39"/>
          <p:cNvSpPr txBox="1"/>
          <p:nvPr/>
        </p:nvSpPr>
        <p:spPr>
          <a:xfrm>
            <a:off x="1688275" y="166700"/>
            <a:ext cx="13785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Abel"/>
                <a:ea typeface="Abel"/>
                <a:cs typeface="Abel"/>
                <a:sym typeface="Abel"/>
              </a:rPr>
              <a:t>MAIN SCENE</a:t>
            </a:r>
            <a:endParaRPr sz="1600">
              <a:solidFill>
                <a:schemeClr val="accent2"/>
              </a:solidFill>
              <a:latin typeface="Abel"/>
              <a:ea typeface="Abel"/>
              <a:cs typeface="Abel"/>
              <a:sym typeface="A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0"/>
          <p:cNvSpPr txBox="1"/>
          <p:nvPr>
            <p:ph type="title"/>
          </p:nvPr>
        </p:nvSpPr>
        <p:spPr>
          <a:xfrm>
            <a:off x="5541350" y="2280088"/>
            <a:ext cx="2586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Call 911</a:t>
            </a:r>
            <a:endParaRPr/>
          </a:p>
        </p:txBody>
      </p:sp>
      <p:sp>
        <p:nvSpPr>
          <p:cNvPr id="191" name="Google Shape;191;p40"/>
          <p:cNvSpPr txBox="1"/>
          <p:nvPr>
            <p:ph idx="2" type="title"/>
          </p:nvPr>
        </p:nvSpPr>
        <p:spPr>
          <a:xfrm>
            <a:off x="5541350" y="1294038"/>
            <a:ext cx="2586900" cy="108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92" name="Google Shape;192;p40"/>
          <p:cNvSpPr txBox="1"/>
          <p:nvPr>
            <p:ph idx="1" type="subTitle"/>
          </p:nvPr>
        </p:nvSpPr>
        <p:spPr>
          <a:xfrm>
            <a:off x="5541350" y="3007688"/>
            <a:ext cx="2586900" cy="174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option simulates an interactive call with 911 during a fire emergency. Users have some few seconds after each question to answer the questions.</a:t>
            </a:r>
            <a:endParaRPr/>
          </a:p>
        </p:txBody>
      </p:sp>
      <p:cxnSp>
        <p:nvCxnSpPr>
          <p:cNvPr id="193" name="Google Shape;193;p40"/>
          <p:cNvCxnSpPr/>
          <p:nvPr/>
        </p:nvCxnSpPr>
        <p:spPr>
          <a:xfrm>
            <a:off x="7470125" y="2725475"/>
            <a:ext cx="797700" cy="797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1"/>
          <p:cNvSpPr txBox="1"/>
          <p:nvPr>
            <p:ph idx="1" type="body"/>
          </p:nvPr>
        </p:nvSpPr>
        <p:spPr>
          <a:xfrm>
            <a:off x="1128925" y="1932475"/>
            <a:ext cx="3163800" cy="24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B7B7B7"/>
                </a:solidFill>
                <a:latin typeface="Old Standard TT"/>
                <a:ea typeface="Old Standard TT"/>
                <a:cs typeface="Old Standard TT"/>
                <a:sym typeface="Old Standard TT"/>
              </a:rPr>
              <a:t>TOOLS AND ASSETS: </a:t>
            </a:r>
            <a:endParaRPr b="1" sz="1900">
              <a:solidFill>
                <a:srgbClr val="B7B7B7"/>
              </a:solidFill>
              <a:latin typeface="Old Standard TT"/>
              <a:ea typeface="Old Standard TT"/>
              <a:cs typeface="Old Standard TT"/>
              <a:sym typeface="Old Standard TT"/>
            </a:endParaRPr>
          </a:p>
          <a:p>
            <a:pPr indent="0" lvl="0" marL="0" rtl="0" algn="l">
              <a:spcBef>
                <a:spcPts val="0"/>
              </a:spcBef>
              <a:spcAft>
                <a:spcPts val="0"/>
              </a:spcAft>
              <a:buNone/>
            </a:pPr>
            <a:r>
              <a:rPr lang="en" sz="1900">
                <a:solidFill>
                  <a:srgbClr val="B7B7B7"/>
                </a:solidFill>
                <a:latin typeface="Old Standard TT"/>
                <a:ea typeface="Old Standard TT"/>
                <a:cs typeface="Old Standard TT"/>
                <a:sym typeface="Old Standard TT"/>
              </a:rPr>
              <a:t>       </a:t>
            </a:r>
            <a:endParaRPr sz="1900">
              <a:solidFill>
                <a:srgbClr val="B7B7B7"/>
              </a:solidFill>
              <a:latin typeface="Old Standard TT"/>
              <a:ea typeface="Old Standard TT"/>
              <a:cs typeface="Old Standard TT"/>
              <a:sym typeface="Old Standard TT"/>
            </a:endParaRPr>
          </a:p>
          <a:p>
            <a:pPr indent="0" lvl="0" marL="0" rtl="0" algn="l">
              <a:spcBef>
                <a:spcPts val="0"/>
              </a:spcBef>
              <a:spcAft>
                <a:spcPts val="0"/>
              </a:spcAft>
              <a:buNone/>
            </a:pPr>
            <a:r>
              <a:rPr lang="en" sz="1900">
                <a:solidFill>
                  <a:srgbClr val="B7B7B7"/>
                </a:solidFill>
                <a:latin typeface="Old Standard TT"/>
                <a:ea typeface="Old Standard TT"/>
                <a:cs typeface="Old Standard TT"/>
                <a:sym typeface="Old Standard TT"/>
              </a:rPr>
              <a:t>Eleven labs for voice over</a:t>
            </a:r>
            <a:endParaRPr sz="1900">
              <a:solidFill>
                <a:srgbClr val="B7B7B7"/>
              </a:solidFill>
              <a:latin typeface="Old Standard TT"/>
              <a:ea typeface="Old Standard TT"/>
              <a:cs typeface="Old Standard TT"/>
              <a:sym typeface="Old Standard TT"/>
            </a:endParaRPr>
          </a:p>
          <a:p>
            <a:pPr indent="0" lvl="0" marL="0" rtl="0" algn="l">
              <a:spcBef>
                <a:spcPts val="0"/>
              </a:spcBef>
              <a:spcAft>
                <a:spcPts val="0"/>
              </a:spcAft>
              <a:buNone/>
            </a:pPr>
            <a:r>
              <a:rPr lang="en" sz="1900">
                <a:solidFill>
                  <a:srgbClr val="B7B7B7"/>
                </a:solidFill>
                <a:latin typeface="Old Standard TT"/>
                <a:ea typeface="Old Standard TT"/>
                <a:cs typeface="Old Standard TT"/>
                <a:sym typeface="Old Standard TT"/>
              </a:rPr>
              <a:t>Fire alarms</a:t>
            </a:r>
            <a:endParaRPr sz="1900">
              <a:solidFill>
                <a:srgbClr val="B7B7B7"/>
              </a:solidFill>
              <a:latin typeface="Old Standard TT"/>
              <a:ea typeface="Old Standard TT"/>
              <a:cs typeface="Old Standard TT"/>
              <a:sym typeface="Old Standard TT"/>
            </a:endParaRPr>
          </a:p>
          <a:p>
            <a:pPr indent="0" lvl="0" marL="0" rtl="0" algn="l">
              <a:spcBef>
                <a:spcPts val="0"/>
              </a:spcBef>
              <a:spcAft>
                <a:spcPts val="0"/>
              </a:spcAft>
              <a:buNone/>
            </a:pPr>
            <a:r>
              <a:rPr lang="en" sz="1900">
                <a:solidFill>
                  <a:srgbClr val="B7B7B7"/>
                </a:solidFill>
                <a:latin typeface="Old Standard TT"/>
                <a:ea typeface="Old Standard TT"/>
                <a:cs typeface="Old Standard TT"/>
                <a:sym typeface="Old Standard TT"/>
              </a:rPr>
              <a:t>C# script </a:t>
            </a:r>
            <a:endParaRPr sz="1900">
              <a:solidFill>
                <a:srgbClr val="B7B7B7"/>
              </a:solidFill>
              <a:latin typeface="Old Standard TT"/>
              <a:ea typeface="Old Standard TT"/>
              <a:cs typeface="Old Standard TT"/>
              <a:sym typeface="Old Standard TT"/>
            </a:endParaRPr>
          </a:p>
          <a:p>
            <a:pPr indent="0" lvl="0" marL="0" rtl="0" algn="l">
              <a:spcBef>
                <a:spcPts val="0"/>
              </a:spcBef>
              <a:spcAft>
                <a:spcPts val="0"/>
              </a:spcAft>
              <a:buNone/>
            </a:pPr>
            <a:r>
              <a:t/>
            </a:r>
            <a:endParaRPr sz="1900">
              <a:solidFill>
                <a:srgbClr val="B7B7B7"/>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2100">
              <a:solidFill>
                <a:schemeClr val="lt1"/>
              </a:solidFill>
              <a:latin typeface="Old Standard TT"/>
              <a:ea typeface="Old Standard TT"/>
              <a:cs typeface="Old Standard TT"/>
              <a:sym typeface="Old Standard TT"/>
            </a:endParaRPr>
          </a:p>
          <a:p>
            <a:pPr indent="0" lvl="0" marL="0" rtl="0" algn="l">
              <a:spcBef>
                <a:spcPts val="0"/>
              </a:spcBef>
              <a:spcAft>
                <a:spcPts val="1600"/>
              </a:spcAft>
              <a:buNone/>
            </a:pPr>
            <a:r>
              <a:t/>
            </a:r>
            <a:endParaRPr/>
          </a:p>
        </p:txBody>
      </p:sp>
      <p:sp>
        <p:nvSpPr>
          <p:cNvPr id="199" name="Google Shape;199;p41"/>
          <p:cNvSpPr txBox="1"/>
          <p:nvPr>
            <p:ph type="title"/>
          </p:nvPr>
        </p:nvSpPr>
        <p:spPr>
          <a:xfrm>
            <a:off x="311700" y="345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OPTION 1 IMPLEMENTATION</a:t>
            </a:r>
            <a:endParaRPr/>
          </a:p>
        </p:txBody>
      </p:sp>
      <p:sp>
        <p:nvSpPr>
          <p:cNvPr id="200" name="Google Shape;200;p41"/>
          <p:cNvSpPr txBox="1"/>
          <p:nvPr>
            <p:ph idx="2" type="body"/>
          </p:nvPr>
        </p:nvSpPr>
        <p:spPr>
          <a:xfrm>
            <a:off x="4699450" y="1424650"/>
            <a:ext cx="4051800" cy="3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A 911 audio clip made with eleven labs was imported into Unity and an empty GameObject called “AudioPlayer” was set up with an AudioSource to handle audio playback. A C# script called ButtonScripts was integrated into unity which has a reference to the AudioPlayer Gameobject. Clicking the Call 911 option will activate the AudioPlayer Gameobject to play the audio.</a:t>
            </a:r>
            <a:endParaRPr sz="2000"/>
          </a:p>
          <a:p>
            <a:pPr indent="0" lvl="0" marL="0" rtl="0" algn="l">
              <a:spcBef>
                <a:spcPts val="1600"/>
              </a:spcBef>
              <a:spcAft>
                <a:spcPts val="0"/>
              </a:spcAft>
              <a:buClr>
                <a:schemeClr val="dk1"/>
              </a:buClr>
              <a:buSzPts val="1100"/>
              <a:buFont typeface="Arial"/>
              <a:buNone/>
            </a:pPr>
            <a:r>
              <a:t/>
            </a:r>
            <a:endParaRPr sz="20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nvSpPr>
        <p:spPr>
          <a:xfrm>
            <a:off x="1563400" y="194275"/>
            <a:ext cx="7456200" cy="48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5"/>
                </a:solidFill>
                <a:latin typeface="Abel"/>
                <a:ea typeface="Abel"/>
                <a:cs typeface="Abel"/>
                <a:sym typeface="Abel"/>
              </a:rPr>
              <a:t>C# SCRIPT THAT MAKES THE 911 CALL HAPPENS WHEN THE CALL 911 OPTION IS SELECTED</a:t>
            </a:r>
            <a:endParaRPr b="1"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t/>
            </a:r>
            <a:endParaRPr b="1"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rPr lang="en" sz="1600">
                <a:solidFill>
                  <a:srgbClr val="00FF00"/>
                </a:solidFill>
                <a:latin typeface="Abel"/>
                <a:ea typeface="Abel"/>
                <a:cs typeface="Abel"/>
                <a:sym typeface="Abel"/>
              </a:rPr>
              <a:t>using </a:t>
            </a:r>
            <a:r>
              <a:rPr lang="en" sz="1600">
                <a:solidFill>
                  <a:schemeClr val="accent5"/>
                </a:solidFill>
                <a:latin typeface="Abel"/>
                <a:ea typeface="Abel"/>
                <a:cs typeface="Abel"/>
                <a:sym typeface="Abel"/>
              </a:rPr>
              <a:t>System.Collections;</a:t>
            </a:r>
            <a:endParaRPr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rPr lang="en" sz="1600">
                <a:solidFill>
                  <a:srgbClr val="00FF00"/>
                </a:solidFill>
                <a:latin typeface="Abel"/>
                <a:ea typeface="Abel"/>
                <a:cs typeface="Abel"/>
                <a:sym typeface="Abel"/>
              </a:rPr>
              <a:t>using</a:t>
            </a:r>
            <a:r>
              <a:rPr lang="en" sz="1600">
                <a:solidFill>
                  <a:schemeClr val="accent5"/>
                </a:solidFill>
                <a:latin typeface="Abel"/>
                <a:ea typeface="Abel"/>
                <a:cs typeface="Abel"/>
                <a:sym typeface="Abel"/>
              </a:rPr>
              <a:t> System.Collections.Generic;</a:t>
            </a:r>
            <a:endParaRPr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rPr lang="en" sz="1600">
                <a:solidFill>
                  <a:srgbClr val="00FF00"/>
                </a:solidFill>
                <a:latin typeface="Abel"/>
                <a:ea typeface="Abel"/>
                <a:cs typeface="Abel"/>
                <a:sym typeface="Abel"/>
              </a:rPr>
              <a:t>using</a:t>
            </a:r>
            <a:r>
              <a:rPr lang="en" sz="1600">
                <a:solidFill>
                  <a:schemeClr val="accent5"/>
                </a:solidFill>
                <a:latin typeface="Abel"/>
                <a:ea typeface="Abel"/>
                <a:cs typeface="Abel"/>
                <a:sym typeface="Abel"/>
              </a:rPr>
              <a:t> UnityEngine;</a:t>
            </a:r>
            <a:endParaRPr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rPr lang="en" sz="1600">
                <a:solidFill>
                  <a:schemeClr val="accent5"/>
                </a:solidFill>
                <a:latin typeface="Abel"/>
                <a:ea typeface="Abel"/>
                <a:cs typeface="Abel"/>
                <a:sym typeface="Abel"/>
              </a:rPr>
              <a:t> </a:t>
            </a:r>
            <a:endParaRPr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rPr lang="en" sz="1600">
                <a:solidFill>
                  <a:srgbClr val="00FF00"/>
                </a:solidFill>
                <a:latin typeface="Abel"/>
                <a:ea typeface="Abel"/>
                <a:cs typeface="Abel"/>
                <a:sym typeface="Abel"/>
              </a:rPr>
              <a:t>public class</a:t>
            </a:r>
            <a:r>
              <a:rPr lang="en" sz="1600">
                <a:solidFill>
                  <a:schemeClr val="accent5"/>
                </a:solidFill>
                <a:latin typeface="Abel"/>
                <a:ea typeface="Abel"/>
                <a:cs typeface="Abel"/>
                <a:sym typeface="Abel"/>
              </a:rPr>
              <a:t> </a:t>
            </a:r>
            <a:r>
              <a:rPr lang="en" sz="1600">
                <a:solidFill>
                  <a:schemeClr val="accent6"/>
                </a:solidFill>
                <a:latin typeface="Abel"/>
                <a:ea typeface="Abel"/>
                <a:cs typeface="Abel"/>
                <a:sym typeface="Abel"/>
              </a:rPr>
              <a:t>ButtonScripts</a:t>
            </a:r>
            <a:r>
              <a:rPr lang="en" sz="1600">
                <a:solidFill>
                  <a:schemeClr val="accent5"/>
                </a:solidFill>
                <a:latin typeface="Abel"/>
                <a:ea typeface="Abel"/>
                <a:cs typeface="Abel"/>
                <a:sym typeface="Abel"/>
              </a:rPr>
              <a:t> : MonoBehaviour</a:t>
            </a:r>
            <a:endParaRPr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rPr lang="en" sz="1600">
                <a:solidFill>
                  <a:schemeClr val="accent5"/>
                </a:solidFill>
                <a:latin typeface="Abel"/>
                <a:ea typeface="Abel"/>
                <a:cs typeface="Abel"/>
                <a:sym typeface="Abel"/>
              </a:rPr>
              <a:t>{</a:t>
            </a:r>
            <a:endParaRPr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rPr lang="en" sz="1600">
                <a:solidFill>
                  <a:schemeClr val="accent5"/>
                </a:solidFill>
                <a:latin typeface="Abel"/>
                <a:ea typeface="Abel"/>
                <a:cs typeface="Abel"/>
                <a:sym typeface="Abel"/>
              </a:rPr>
              <a:t>	</a:t>
            </a:r>
            <a:r>
              <a:rPr lang="en" sz="1600">
                <a:solidFill>
                  <a:srgbClr val="00FF00"/>
                </a:solidFill>
                <a:latin typeface="Abel"/>
                <a:ea typeface="Abel"/>
                <a:cs typeface="Abel"/>
                <a:sym typeface="Abel"/>
              </a:rPr>
              <a:t>public</a:t>
            </a:r>
            <a:r>
              <a:rPr lang="en" sz="1600">
                <a:solidFill>
                  <a:schemeClr val="accent5"/>
                </a:solidFill>
                <a:latin typeface="Abel"/>
                <a:ea typeface="Abel"/>
                <a:cs typeface="Abel"/>
                <a:sym typeface="Abel"/>
              </a:rPr>
              <a:t> GameObject AudioPlayer;</a:t>
            </a:r>
            <a:endParaRPr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rPr lang="en" sz="1600">
                <a:solidFill>
                  <a:schemeClr val="accent5"/>
                </a:solidFill>
                <a:latin typeface="Abel"/>
                <a:ea typeface="Abel"/>
                <a:cs typeface="Abel"/>
                <a:sym typeface="Abel"/>
              </a:rPr>
              <a:t>	</a:t>
            </a:r>
            <a:r>
              <a:rPr lang="en" sz="1600">
                <a:solidFill>
                  <a:srgbClr val="FFFF00"/>
                </a:solidFill>
                <a:latin typeface="Abel"/>
                <a:ea typeface="Abel"/>
                <a:cs typeface="Abel"/>
                <a:sym typeface="Abel"/>
              </a:rPr>
              <a:t>// Start is called before the first frame update</a:t>
            </a:r>
            <a:endParaRPr sz="1600">
              <a:solidFill>
                <a:srgbClr val="FFFF00"/>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rPr lang="en" sz="1600">
                <a:solidFill>
                  <a:schemeClr val="accent5"/>
                </a:solidFill>
                <a:latin typeface="Abel"/>
                <a:ea typeface="Abel"/>
                <a:cs typeface="Abel"/>
                <a:sym typeface="Abel"/>
              </a:rPr>
              <a:t>	</a:t>
            </a:r>
            <a:r>
              <a:rPr lang="en" sz="1600">
                <a:solidFill>
                  <a:srgbClr val="00FF00"/>
                </a:solidFill>
                <a:latin typeface="Abel"/>
                <a:ea typeface="Abel"/>
                <a:cs typeface="Abel"/>
                <a:sym typeface="Abel"/>
              </a:rPr>
              <a:t>public void</a:t>
            </a:r>
            <a:r>
              <a:rPr lang="en" sz="1600">
                <a:solidFill>
                  <a:schemeClr val="accent5"/>
                </a:solidFill>
                <a:latin typeface="Abel"/>
                <a:ea typeface="Abel"/>
                <a:cs typeface="Abel"/>
                <a:sym typeface="Abel"/>
              </a:rPr>
              <a:t> playAudio()</a:t>
            </a:r>
            <a:endParaRPr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rPr lang="en" sz="1600">
                <a:solidFill>
                  <a:schemeClr val="accent5"/>
                </a:solidFill>
                <a:latin typeface="Abel"/>
                <a:ea typeface="Abel"/>
                <a:cs typeface="Abel"/>
                <a:sym typeface="Abel"/>
              </a:rPr>
              <a:t>	{</a:t>
            </a:r>
            <a:endParaRPr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rPr lang="en" sz="1600">
                <a:solidFill>
                  <a:schemeClr val="accent5"/>
                </a:solidFill>
                <a:latin typeface="Abel"/>
                <a:ea typeface="Abel"/>
                <a:cs typeface="Abel"/>
                <a:sym typeface="Abel"/>
              </a:rPr>
              <a:t>        AudioPlayer.SetActive(</a:t>
            </a:r>
            <a:r>
              <a:rPr lang="en" sz="1600">
                <a:solidFill>
                  <a:srgbClr val="00FF00"/>
                </a:solidFill>
                <a:latin typeface="Abel"/>
                <a:ea typeface="Abel"/>
                <a:cs typeface="Abel"/>
                <a:sym typeface="Abel"/>
              </a:rPr>
              <a:t>true</a:t>
            </a:r>
            <a:r>
              <a:rPr lang="en" sz="1600">
                <a:solidFill>
                  <a:schemeClr val="accent5"/>
                </a:solidFill>
                <a:latin typeface="Abel"/>
                <a:ea typeface="Abel"/>
                <a:cs typeface="Abel"/>
                <a:sym typeface="Abel"/>
              </a:rPr>
              <a:t>);</a:t>
            </a:r>
            <a:endParaRPr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rPr lang="en" sz="1600">
                <a:solidFill>
                  <a:schemeClr val="accent5"/>
                </a:solidFill>
                <a:latin typeface="Abel"/>
                <a:ea typeface="Abel"/>
                <a:cs typeface="Abel"/>
                <a:sym typeface="Abel"/>
              </a:rPr>
              <a:t>	}</a:t>
            </a:r>
            <a:endParaRPr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rPr lang="en" sz="1600">
                <a:solidFill>
                  <a:schemeClr val="accent5"/>
                </a:solidFill>
                <a:latin typeface="Abel"/>
                <a:ea typeface="Abel"/>
                <a:cs typeface="Abel"/>
                <a:sym typeface="Abel"/>
              </a:rPr>
              <a:t>}</a:t>
            </a:r>
            <a:endParaRPr sz="1600">
              <a:solidFill>
                <a:schemeClr val="accent5"/>
              </a:solidFill>
              <a:latin typeface="Abel"/>
              <a:ea typeface="Abel"/>
              <a:cs typeface="Abel"/>
              <a:sym typeface="Abel"/>
            </a:endParaRPr>
          </a:p>
          <a:p>
            <a:pPr indent="0" lvl="0" marL="0" rtl="0" algn="l">
              <a:spcBef>
                <a:spcPts val="0"/>
              </a:spcBef>
              <a:spcAft>
                <a:spcPts val="0"/>
              </a:spcAft>
              <a:buClr>
                <a:schemeClr val="dk1"/>
              </a:buClr>
              <a:buSzPts val="1100"/>
              <a:buFont typeface="Arial"/>
              <a:buNone/>
            </a:pPr>
            <a:r>
              <a:t/>
            </a:r>
            <a:endParaRPr sz="1600">
              <a:solidFill>
                <a:schemeClr val="accent5"/>
              </a:solidFill>
              <a:latin typeface="Abel"/>
              <a:ea typeface="Abel"/>
              <a:cs typeface="Abel"/>
              <a:sym typeface="Abel"/>
            </a:endParaRPr>
          </a:p>
          <a:p>
            <a:pPr indent="0" lvl="0" marL="0" rtl="0" algn="l">
              <a:spcBef>
                <a:spcPts val="0"/>
              </a:spcBef>
              <a:spcAft>
                <a:spcPts val="0"/>
              </a:spcAft>
              <a:buNone/>
            </a:pPr>
            <a:r>
              <a:t/>
            </a:r>
            <a:endParaRPr sz="1600">
              <a:solidFill>
                <a:schemeClr val="accent5"/>
              </a:solidFill>
              <a:latin typeface="Abel"/>
              <a:ea typeface="Abel"/>
              <a:cs typeface="Abel"/>
              <a:sym typeface="A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43"/>
          <p:cNvSpPr txBox="1"/>
          <p:nvPr>
            <p:ph type="title"/>
          </p:nvPr>
        </p:nvSpPr>
        <p:spPr>
          <a:xfrm>
            <a:off x="673050" y="2280100"/>
            <a:ext cx="3190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Fire Extinguisher</a:t>
            </a:r>
            <a:endParaRPr/>
          </a:p>
        </p:txBody>
      </p:sp>
      <p:sp>
        <p:nvSpPr>
          <p:cNvPr id="211" name="Google Shape;211;p43"/>
          <p:cNvSpPr txBox="1"/>
          <p:nvPr>
            <p:ph idx="2" type="title"/>
          </p:nvPr>
        </p:nvSpPr>
        <p:spPr>
          <a:xfrm>
            <a:off x="1006436" y="1294038"/>
            <a:ext cx="2586900" cy="108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12" name="Google Shape;212;p43"/>
          <p:cNvSpPr txBox="1"/>
          <p:nvPr>
            <p:ph idx="1" type="subTitle"/>
          </p:nvPr>
        </p:nvSpPr>
        <p:spPr>
          <a:xfrm>
            <a:off x="1006425" y="3007680"/>
            <a:ext cx="2586900" cy="114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option helps user to learn how to use a fire extinguisher to quench fire during a fire outbreak.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re Background by Slidesgo">
  <a:themeElements>
    <a:clrScheme name="Simple Light">
      <a:dk1>
        <a:srgbClr val="000000"/>
      </a:dk1>
      <a:lt1>
        <a:srgbClr val="FFFFFF"/>
      </a:lt1>
      <a:dk2>
        <a:srgbClr val="595959"/>
      </a:dk2>
      <a:lt2>
        <a:srgbClr val="EEEEEE"/>
      </a:lt2>
      <a:accent1>
        <a:srgbClr val="A44139"/>
      </a:accent1>
      <a:accent2>
        <a:srgbClr val="FB8827"/>
      </a:accent2>
      <a:accent3>
        <a:srgbClr val="FAAE4F"/>
      </a:accent3>
      <a:accent4>
        <a:srgbClr val="F7CA51"/>
      </a:accent4>
      <a:accent5>
        <a:srgbClr val="FFFFFF"/>
      </a:accent5>
      <a:accent6>
        <a:srgbClr val="FF6F4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