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4"/>
    <p:sldMasterId id="2147483710" r:id="rId5"/>
    <p:sldMasterId id="2147483730" r:id="rId6"/>
  </p:sldMasterIdLst>
  <p:notesMasterIdLst>
    <p:notesMasterId r:id="rId14"/>
  </p:notesMasterIdLst>
  <p:sldIdLst>
    <p:sldId id="272" r:id="rId7"/>
    <p:sldId id="258" r:id="rId8"/>
    <p:sldId id="273" r:id="rId9"/>
    <p:sldId id="274" r:id="rId10"/>
    <p:sldId id="275" r:id="rId11"/>
    <p:sldId id="276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C593B-5370-93BD-80D5-25FF3442E7AF}" v="2" dt="2024-05-24T19:51:06.217"/>
    <p1510:client id="{A3A6D8AF-6013-FEEF-E1BF-1CCF6F63CD54}" v="2" dt="2024-05-24T19:56:12.724"/>
    <p1510:client id="{F3F9FD87-4867-86C1-A6EF-9CF48A6BC239}" v="14" dt="2024-05-24T19:55:00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0" autoAdjust="0"/>
    <p:restoredTop sz="67289" autoAdjust="0"/>
  </p:normalViewPr>
  <p:slideViewPr>
    <p:cSldViewPr snapToGrid="0">
      <p:cViewPr varScale="1">
        <p:scale>
          <a:sx n="58" d="100"/>
          <a:sy n="58" d="100"/>
        </p:scale>
        <p:origin x="19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ROBISCHON" userId="e75258b9-202d-4ae4-a42c-e28967df0968" providerId="ADAL" clId="{5DA5A2E7-052F-46E4-B3D1-F40C7D7F0330}"/>
    <pc:docChg chg="custSel addSld modSld">
      <pc:chgData name="MATTHEW ROBISCHON" userId="e75258b9-202d-4ae4-a42c-e28967df0968" providerId="ADAL" clId="{5DA5A2E7-052F-46E4-B3D1-F40C7D7F0330}" dt="2023-12-18T19:49:11.845" v="851" actId="20577"/>
      <pc:docMkLst>
        <pc:docMk/>
      </pc:docMkLst>
      <pc:sldChg chg="modSp new mod">
        <pc:chgData name="MATTHEW ROBISCHON" userId="e75258b9-202d-4ae4-a42c-e28967df0968" providerId="ADAL" clId="{5DA5A2E7-052F-46E4-B3D1-F40C7D7F0330}" dt="2023-12-18T19:49:11.845" v="851" actId="20577"/>
        <pc:sldMkLst>
          <pc:docMk/>
          <pc:sldMk cId="1543037229" sldId="279"/>
        </pc:sldMkLst>
        <pc:spChg chg="mod">
          <ac:chgData name="MATTHEW ROBISCHON" userId="e75258b9-202d-4ae4-a42c-e28967df0968" providerId="ADAL" clId="{5DA5A2E7-052F-46E4-B3D1-F40C7D7F0330}" dt="2023-12-18T18:50:00.503" v="21" actId="20577"/>
          <ac:spMkLst>
            <pc:docMk/>
            <pc:sldMk cId="1543037229" sldId="279"/>
            <ac:spMk id="2" creationId="{6DF76D0E-533C-7E04-07C9-97E8E3492461}"/>
          </ac:spMkLst>
        </pc:spChg>
        <pc:spChg chg="mod">
          <ac:chgData name="MATTHEW ROBISCHON" userId="e75258b9-202d-4ae4-a42c-e28967df0968" providerId="ADAL" clId="{5DA5A2E7-052F-46E4-B3D1-F40C7D7F0330}" dt="2023-12-18T19:49:11.845" v="851" actId="20577"/>
          <ac:spMkLst>
            <pc:docMk/>
            <pc:sldMk cId="1543037229" sldId="279"/>
            <ac:spMk id="3" creationId="{44281FC6-8F53-A45E-7068-B4DE351AA17F}"/>
          </ac:spMkLst>
        </pc:spChg>
      </pc:sldChg>
    </pc:docChg>
  </pc:docChgLst>
  <pc:docChgLst>
    <pc:chgData name="MATTHEW ROBISCHON (NWK)" userId="S::matthew.robischon@secretservice.gov::e75258b9-202d-4ae4-a42c-e28967df0968" providerId="AD" clId="Web-{3DBC593B-5370-93BD-80D5-25FF3442E7AF}"/>
    <pc:docChg chg="modSld">
      <pc:chgData name="MATTHEW ROBISCHON (NWK)" userId="S::matthew.robischon@secretservice.gov::e75258b9-202d-4ae4-a42c-e28967df0968" providerId="AD" clId="Web-{3DBC593B-5370-93BD-80D5-25FF3442E7AF}" dt="2024-05-24T19:51:06.217" v="1"/>
      <pc:docMkLst>
        <pc:docMk/>
      </pc:docMkLst>
      <pc:sldChg chg="addSp delSp modSp">
        <pc:chgData name="MATTHEW ROBISCHON (NWK)" userId="S::matthew.robischon@secretservice.gov::e75258b9-202d-4ae4-a42c-e28967df0968" providerId="AD" clId="Web-{3DBC593B-5370-93BD-80D5-25FF3442E7AF}" dt="2024-05-24T19:51:06.217" v="1"/>
        <pc:sldMkLst>
          <pc:docMk/>
          <pc:sldMk cId="3273010601" sldId="272"/>
        </pc:sldMkLst>
        <pc:spChg chg="del">
          <ac:chgData name="MATTHEW ROBISCHON (NWK)" userId="S::matthew.robischon@secretservice.gov::e75258b9-202d-4ae4-a42c-e28967df0968" providerId="AD" clId="Web-{3DBC593B-5370-93BD-80D5-25FF3442E7AF}" dt="2024-05-24T19:51:03.467" v="0"/>
          <ac:spMkLst>
            <pc:docMk/>
            <pc:sldMk cId="3273010601" sldId="272"/>
            <ac:spMk id="3" creationId="{00000000-0000-0000-0000-000000000000}"/>
          </ac:spMkLst>
        </pc:spChg>
        <pc:spChg chg="add del mod">
          <ac:chgData name="MATTHEW ROBISCHON (NWK)" userId="S::matthew.robischon@secretservice.gov::e75258b9-202d-4ae4-a42c-e28967df0968" providerId="AD" clId="Web-{3DBC593B-5370-93BD-80D5-25FF3442E7AF}" dt="2024-05-24T19:51:06.217" v="1"/>
          <ac:spMkLst>
            <pc:docMk/>
            <pc:sldMk cId="3273010601" sldId="272"/>
            <ac:spMk id="5" creationId="{DD62D86B-DAE7-35D6-4D60-1037D0D70787}"/>
          </ac:spMkLst>
        </pc:spChg>
      </pc:sldChg>
    </pc:docChg>
  </pc:docChgLst>
  <pc:docChgLst>
    <pc:chgData name="MATTHEW ROBISCHON (NWK)" userId="S::matthew.robischon@secretservice.gov::e75258b9-202d-4ae4-a42c-e28967df0968" providerId="AD" clId="Web-{F3F9FD87-4867-86C1-A6EF-9CF48A6BC239}"/>
    <pc:docChg chg="addSld delSld">
      <pc:chgData name="MATTHEW ROBISCHON (NWK)" userId="S::matthew.robischon@secretservice.gov::e75258b9-202d-4ae4-a42c-e28967df0968" providerId="AD" clId="Web-{F3F9FD87-4867-86C1-A6EF-9CF48A6BC239}" dt="2024-05-24T19:55:00.703" v="13"/>
      <pc:docMkLst>
        <pc:docMk/>
      </pc:docMkLst>
      <pc:sldChg chg="add del">
        <pc:chgData name="MATTHEW ROBISCHON (NWK)" userId="S::matthew.robischon@secretservice.gov::e75258b9-202d-4ae4-a42c-e28967df0968" providerId="AD" clId="Web-{F3F9FD87-4867-86C1-A6EF-9CF48A6BC239}" dt="2024-05-24T19:55:00.703" v="13"/>
        <pc:sldMkLst>
          <pc:docMk/>
          <pc:sldMk cId="3770394364" sldId="280"/>
        </pc:sldMkLst>
      </pc:sldChg>
      <pc:sldChg chg="add del">
        <pc:chgData name="MATTHEW ROBISCHON (NWK)" userId="S::matthew.robischon@secretservice.gov::e75258b9-202d-4ae4-a42c-e28967df0968" providerId="AD" clId="Web-{F3F9FD87-4867-86C1-A6EF-9CF48A6BC239}" dt="2024-05-24T19:55:00.703" v="12"/>
        <pc:sldMkLst>
          <pc:docMk/>
          <pc:sldMk cId="568658408" sldId="281"/>
        </pc:sldMkLst>
      </pc:sldChg>
      <pc:sldChg chg="add del">
        <pc:chgData name="MATTHEW ROBISCHON (NWK)" userId="S::matthew.robischon@secretservice.gov::e75258b9-202d-4ae4-a42c-e28967df0968" providerId="AD" clId="Web-{F3F9FD87-4867-86C1-A6EF-9CF48A6BC239}" dt="2024-05-24T19:55:00.703" v="11"/>
        <pc:sldMkLst>
          <pc:docMk/>
          <pc:sldMk cId="3037165535" sldId="282"/>
        </pc:sldMkLst>
      </pc:sldChg>
      <pc:sldChg chg="add del">
        <pc:chgData name="MATTHEW ROBISCHON (NWK)" userId="S::matthew.robischon@secretservice.gov::e75258b9-202d-4ae4-a42c-e28967df0968" providerId="AD" clId="Web-{F3F9FD87-4867-86C1-A6EF-9CF48A6BC239}" dt="2024-05-24T19:55:00.703" v="10"/>
        <pc:sldMkLst>
          <pc:docMk/>
          <pc:sldMk cId="1218195364" sldId="283"/>
        </pc:sldMkLst>
      </pc:sldChg>
      <pc:sldChg chg="add del">
        <pc:chgData name="MATTHEW ROBISCHON (NWK)" userId="S::matthew.robischon@secretservice.gov::e75258b9-202d-4ae4-a42c-e28967df0968" providerId="AD" clId="Web-{F3F9FD87-4867-86C1-A6EF-9CF48A6BC239}" dt="2024-05-24T19:55:00.703" v="9"/>
        <pc:sldMkLst>
          <pc:docMk/>
          <pc:sldMk cId="1730903417" sldId="284"/>
        </pc:sldMkLst>
      </pc:sldChg>
      <pc:sldChg chg="add del">
        <pc:chgData name="MATTHEW ROBISCHON (NWK)" userId="S::matthew.robischon@secretservice.gov::e75258b9-202d-4ae4-a42c-e28967df0968" providerId="AD" clId="Web-{F3F9FD87-4867-86C1-A6EF-9CF48A6BC239}" dt="2024-05-24T19:55:00.703" v="8"/>
        <pc:sldMkLst>
          <pc:docMk/>
          <pc:sldMk cId="1224719347" sldId="285"/>
        </pc:sldMkLst>
      </pc:sldChg>
      <pc:sldChg chg="add del">
        <pc:chgData name="MATTHEW ROBISCHON (NWK)" userId="S::matthew.robischon@secretservice.gov::e75258b9-202d-4ae4-a42c-e28967df0968" providerId="AD" clId="Web-{F3F9FD87-4867-86C1-A6EF-9CF48A6BC239}" dt="2024-05-24T19:55:00.703" v="7"/>
        <pc:sldMkLst>
          <pc:docMk/>
          <pc:sldMk cId="4136623965" sldId="286"/>
        </pc:sldMkLst>
      </pc:sldChg>
    </pc:docChg>
  </pc:docChgLst>
  <pc:docChgLst>
    <pc:chgData name="MATTHEW ROBISCHON (NWK)" userId="S::matthew.robischon@secretservice.gov::e75258b9-202d-4ae4-a42c-e28967df0968" providerId="AD" clId="Web-{A3A6D8AF-6013-FEEF-E1BF-1CCF6F63CD54}"/>
    <pc:docChg chg="modSld">
      <pc:chgData name="MATTHEW ROBISCHON (NWK)" userId="S::matthew.robischon@secretservice.gov::e75258b9-202d-4ae4-a42c-e28967df0968" providerId="AD" clId="Web-{A3A6D8AF-6013-FEEF-E1BF-1CCF6F63CD54}" dt="2024-05-24T19:56:12.724" v="1" actId="1076"/>
      <pc:docMkLst>
        <pc:docMk/>
      </pc:docMkLst>
      <pc:sldChg chg="addSp modSp">
        <pc:chgData name="MATTHEW ROBISCHON (NWK)" userId="S::matthew.robischon@secretservice.gov::e75258b9-202d-4ae4-a42c-e28967df0968" providerId="AD" clId="Web-{A3A6D8AF-6013-FEEF-E1BF-1CCF6F63CD54}" dt="2024-05-24T19:56:12.724" v="1" actId="1076"/>
        <pc:sldMkLst>
          <pc:docMk/>
          <pc:sldMk cId="3273010601" sldId="272"/>
        </pc:sldMkLst>
        <pc:spChg chg="add mod">
          <ac:chgData name="MATTHEW ROBISCHON (NWK)" userId="S::matthew.robischon@secretservice.gov::e75258b9-202d-4ae4-a42c-e28967df0968" providerId="AD" clId="Web-{A3A6D8AF-6013-FEEF-E1BF-1CCF6F63CD54}" dt="2024-05-24T19:56:12.724" v="1" actId="1076"/>
          <ac:spMkLst>
            <pc:docMk/>
            <pc:sldMk cId="3273010601" sldId="272"/>
            <ac:spMk id="3" creationId="{430E16D2-BDF3-D7A7-2436-002BDB4998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0A643-2BE3-43F5-A6CE-7AD4B64011D2}" type="datetimeFigureOut">
              <a:rPr lang="en-US" smtClean="0"/>
              <a:t>7/10/2025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5B691-529C-49B8-B10F-B99605D95E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4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B691-529C-49B8-B10F-B99605D95E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8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B691-529C-49B8-B10F-B99605D95E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5B691-529C-49B8-B10F-B99605D95E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9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D767ED-1771-4215-962C-350C90DB1C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9" y="1790641"/>
            <a:ext cx="2471099" cy="329370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35EB78-5798-4693-8D09-B30C45FD622A}"/>
              </a:ext>
            </a:extLst>
          </p:cNvPr>
          <p:cNvCxnSpPr>
            <a:cxnSpLocks/>
          </p:cNvCxnSpPr>
          <p:nvPr userDrawn="1"/>
        </p:nvCxnSpPr>
        <p:spPr>
          <a:xfrm>
            <a:off x="4116994" y="1786930"/>
            <a:ext cx="3241964" cy="0"/>
          </a:xfrm>
          <a:prstGeom prst="line">
            <a:avLst/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474D54-9039-43F7-A6A9-C5F548A6DCE6}"/>
              </a:ext>
            </a:extLst>
          </p:cNvPr>
          <p:cNvSpPr txBox="1"/>
          <p:nvPr userDrawn="1"/>
        </p:nvSpPr>
        <p:spPr>
          <a:xfrm>
            <a:off x="3081325" y="1067384"/>
            <a:ext cx="53752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700" b="0" i="1" dirty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EVIDENCE FOR JUDGES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7CFCA-C9DB-4954-8D14-BED3A323C73E}"/>
              </a:ext>
            </a:extLst>
          </p:cNvPr>
          <p:cNvSpPr txBox="1"/>
          <p:nvPr userDrawn="1"/>
        </p:nvSpPr>
        <p:spPr>
          <a:xfrm>
            <a:off x="3081325" y="4853514"/>
            <a:ext cx="575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1" dirty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COMPUTER FORENSICS INSTITUTE  -  2018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FF6370B-D902-42CC-B390-F9445CFE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325" y="2774713"/>
            <a:ext cx="5576900" cy="1325563"/>
          </a:xfrm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5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288" y="188691"/>
            <a:ext cx="8806543" cy="6458857"/>
          </a:xfrm>
          <a:prstGeom prst="rect">
            <a:avLst/>
          </a:prstGeom>
          <a:solidFill>
            <a:srgbClr val="1D3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2EB127C8-06AA-469B-9A91-2E0C590140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210" y="318031"/>
            <a:ext cx="8440890" cy="3175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200" b="1" i="0" spc="225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342900" indent="0">
              <a:lnSpc>
                <a:spcPct val="100000"/>
              </a:lnSpc>
              <a:buNone/>
              <a:defRPr sz="1050" b="1" i="0" spc="225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2pPr>
            <a:lvl3pPr marL="685800" indent="0">
              <a:lnSpc>
                <a:spcPct val="100000"/>
              </a:lnSpc>
              <a:buNone/>
              <a:defRPr sz="1050" b="1" i="0" spc="225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3pPr>
            <a:lvl4pPr marL="1028700" indent="0">
              <a:lnSpc>
                <a:spcPct val="100000"/>
              </a:lnSpc>
              <a:buNone/>
              <a:defRPr sz="1050" b="1" i="0" spc="225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0">
              <a:lnSpc>
                <a:spcPct val="100000"/>
              </a:lnSpc>
              <a:buNone/>
              <a:defRPr sz="1050" b="1" i="0" spc="225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HEADER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60210" y="2173020"/>
            <a:ext cx="8440890" cy="1366251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algn="l">
              <a:lnSpc>
                <a:spcPct val="100000"/>
              </a:lnSpc>
              <a:defRPr sz="3300" b="1" spc="225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0210" y="3539266"/>
            <a:ext cx="8440890" cy="28144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800" spc="0" baseline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D1392-08C4-4D88-BF5C-3B17571DDB3D}"/>
              </a:ext>
            </a:extLst>
          </p:cNvPr>
          <p:cNvSpPr/>
          <p:nvPr userDrawn="1"/>
        </p:nvSpPr>
        <p:spPr>
          <a:xfrm>
            <a:off x="7278516" y="6402653"/>
            <a:ext cx="1073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U/FOUO//LES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83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rgbClr val="1E3F75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E3F7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2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4DE79-268F-4C1A-8933-263129D2AF90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7/10/2025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377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4DE79-268F-4C1A-8933-263129D2AF90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7/10/2025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445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4DE79-268F-4C1A-8933-263129D2AF90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7/10/2025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13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440929"/>
            <a:ext cx="3868340" cy="47487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440929"/>
            <a:ext cx="3887391" cy="4748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1194" y="73178"/>
            <a:ext cx="8768442" cy="909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0F9EF-26CE-4937-970F-97409730DCA7}"/>
              </a:ext>
            </a:extLst>
          </p:cNvPr>
          <p:cNvCxnSpPr>
            <a:cxnSpLocks/>
          </p:cNvCxnSpPr>
          <p:nvPr userDrawn="1"/>
        </p:nvCxnSpPr>
        <p:spPr>
          <a:xfrm flipH="1">
            <a:off x="532263" y="1440924"/>
            <a:ext cx="0" cy="4632330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30F9EF-26CE-4937-970F-97409730DCA7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000" y="1440924"/>
            <a:ext cx="0" cy="4632330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932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40928"/>
            <a:ext cx="3868340" cy="5155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81"/>
            <a:ext cx="3868340" cy="423318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440923"/>
            <a:ext cx="3887391" cy="51555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956481"/>
            <a:ext cx="3887391" cy="423318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1194" y="73178"/>
            <a:ext cx="8768442" cy="909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0F9EF-26CE-4937-970F-97409730DCA7}"/>
              </a:ext>
            </a:extLst>
          </p:cNvPr>
          <p:cNvCxnSpPr>
            <a:cxnSpLocks/>
          </p:cNvCxnSpPr>
          <p:nvPr userDrawn="1"/>
        </p:nvCxnSpPr>
        <p:spPr>
          <a:xfrm flipH="1">
            <a:off x="532263" y="1440924"/>
            <a:ext cx="0" cy="4632330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30F9EF-26CE-4937-970F-97409730DCA7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000" y="1440924"/>
            <a:ext cx="0" cy="4632330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614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6291" y="1348284"/>
            <a:ext cx="2880360" cy="5155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91" y="1863837"/>
            <a:ext cx="2880360" cy="423318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1194" y="73178"/>
            <a:ext cx="8768442" cy="909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0F9EF-26CE-4937-970F-97409730DCA7}"/>
              </a:ext>
            </a:extLst>
          </p:cNvPr>
          <p:cNvCxnSpPr>
            <a:cxnSpLocks/>
          </p:cNvCxnSpPr>
          <p:nvPr userDrawn="1"/>
        </p:nvCxnSpPr>
        <p:spPr>
          <a:xfrm flipH="1">
            <a:off x="146291" y="1348280"/>
            <a:ext cx="0" cy="4632330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117405" y="1348284"/>
            <a:ext cx="2880360" cy="5155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>
          <a:xfrm>
            <a:off x="3117405" y="1863837"/>
            <a:ext cx="2880360" cy="423318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30F9EF-26CE-4937-970F-97409730DCA7}"/>
              </a:ext>
            </a:extLst>
          </p:cNvPr>
          <p:cNvCxnSpPr>
            <a:cxnSpLocks/>
          </p:cNvCxnSpPr>
          <p:nvPr userDrawn="1"/>
        </p:nvCxnSpPr>
        <p:spPr>
          <a:xfrm flipH="1">
            <a:off x="3117405" y="1348280"/>
            <a:ext cx="0" cy="4632330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088520" y="1348283"/>
            <a:ext cx="2880360" cy="5155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6"/>
          </p:nvPr>
        </p:nvSpPr>
        <p:spPr>
          <a:xfrm>
            <a:off x="6088520" y="1863836"/>
            <a:ext cx="2880360" cy="423318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30F9EF-26CE-4937-970F-97409730DCA7}"/>
              </a:ext>
            </a:extLst>
          </p:cNvPr>
          <p:cNvCxnSpPr>
            <a:cxnSpLocks/>
          </p:cNvCxnSpPr>
          <p:nvPr userDrawn="1"/>
        </p:nvCxnSpPr>
        <p:spPr>
          <a:xfrm flipH="1">
            <a:off x="6088520" y="1348279"/>
            <a:ext cx="0" cy="4632330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129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886" y="3231574"/>
            <a:ext cx="2880360" cy="2871602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457200" indent="0">
              <a:buNone/>
              <a:defRPr sz="1350"/>
            </a:lvl2pPr>
            <a:lvl3pPr marL="914400" indent="0">
              <a:buNone/>
              <a:defRPr sz="1350"/>
            </a:lvl3pPr>
            <a:lvl4pPr marL="1371600" indent="0">
              <a:buNone/>
              <a:defRPr sz="1350"/>
            </a:lvl4pPr>
            <a:lvl5pPr marL="1828800" indent="0">
              <a:buNone/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1194" y="73178"/>
            <a:ext cx="8768442" cy="909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>
          <a:xfrm>
            <a:off x="4572000" y="3231573"/>
            <a:ext cx="2880360" cy="2871603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457200" indent="0">
              <a:buNone/>
              <a:defRPr sz="1350"/>
            </a:lvl2pPr>
            <a:lvl3pPr marL="914400" indent="0">
              <a:buNone/>
              <a:defRPr sz="1350"/>
            </a:lvl3pPr>
            <a:lvl4pPr marL="1371600" indent="0">
              <a:buNone/>
              <a:defRPr sz="1350"/>
            </a:lvl4pPr>
            <a:lvl5pPr marL="1828800" indent="0">
              <a:buNone/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C8D12C-6431-4FB8-B51E-52535650D82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355266" y="1295359"/>
            <a:ext cx="1371600" cy="1371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 or icon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AEC66C6-B076-481D-A4EB-02B55A22C3E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340795" y="1295359"/>
            <a:ext cx="1371600" cy="1371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 or icon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971D1FD-78D8-4330-8B88-933A3474F4E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00886" y="2716018"/>
            <a:ext cx="2880360" cy="515557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	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BB87C65-7F5B-4BC3-948B-00BB824A597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72000" y="2716018"/>
            <a:ext cx="2880360" cy="515557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17745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91" y="3225416"/>
            <a:ext cx="2880360" cy="2871602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457200" indent="0">
              <a:buNone/>
              <a:defRPr sz="1350"/>
            </a:lvl2pPr>
            <a:lvl3pPr marL="914400" indent="0">
              <a:buNone/>
              <a:defRPr sz="1350"/>
            </a:lvl3pPr>
            <a:lvl4pPr marL="1371600" indent="0">
              <a:buNone/>
              <a:defRPr sz="1350"/>
            </a:lvl4pPr>
            <a:lvl5pPr marL="1828800" indent="0">
              <a:buNone/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1194" y="73178"/>
            <a:ext cx="8768442" cy="909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>
          <a:xfrm>
            <a:off x="3117405" y="3225415"/>
            <a:ext cx="2880360" cy="2871603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457200" indent="0">
              <a:buNone/>
              <a:defRPr sz="1350"/>
            </a:lvl2pPr>
            <a:lvl3pPr marL="914400" indent="0">
              <a:buNone/>
              <a:defRPr sz="1350"/>
            </a:lvl3pPr>
            <a:lvl4pPr marL="1371600" indent="0">
              <a:buNone/>
              <a:defRPr sz="1350"/>
            </a:lvl4pPr>
            <a:lvl5pPr marL="1828800" indent="0">
              <a:buNone/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6"/>
          </p:nvPr>
        </p:nvSpPr>
        <p:spPr>
          <a:xfrm>
            <a:off x="6088520" y="3225414"/>
            <a:ext cx="2880360" cy="2871603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457200" indent="0">
              <a:buNone/>
              <a:defRPr sz="1350"/>
            </a:lvl2pPr>
            <a:lvl3pPr marL="914400" indent="0">
              <a:buNone/>
              <a:defRPr sz="1350"/>
            </a:lvl3pPr>
            <a:lvl4pPr marL="1371600" indent="0">
              <a:buNone/>
              <a:defRPr sz="1350"/>
            </a:lvl4pPr>
            <a:lvl5pPr marL="1828800" indent="0">
              <a:buNone/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C8D12C-6431-4FB8-B51E-52535650D82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0671" y="1289201"/>
            <a:ext cx="1371600" cy="1371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 or icon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AEC66C6-B076-481D-A4EB-02B55A22C3E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886200" y="1289201"/>
            <a:ext cx="1371600" cy="1371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 or icon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72275351-218D-4841-BC7E-A4697EBEF76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842900" y="1289201"/>
            <a:ext cx="1371600" cy="1371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 or icon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971D1FD-78D8-4330-8B88-933A3474F4E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6291" y="2709860"/>
            <a:ext cx="2880360" cy="515557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	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BB87C65-7F5B-4BC3-948B-00BB824A597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117405" y="2709860"/>
            <a:ext cx="2880360" cy="515557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8F18F7A-81BA-4800-9ED6-CAD5503B533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088520" y="2709859"/>
            <a:ext cx="2880360" cy="515557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70685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EBD18A9-BEC0-4E52-AE01-FC6078F68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3926" y="2217739"/>
            <a:ext cx="7509272" cy="3684587"/>
          </a:xfrm>
          <a:prstGeom prst="rect">
            <a:avLst/>
          </a:prstGeom>
        </p:spPr>
        <p:txBody>
          <a:bodyPr/>
          <a:lstStyle>
            <a:lvl1pPr algn="l">
              <a:defRPr i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 i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 i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 i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 i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77E18-B270-4247-A0D4-C7F795BA2F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8" y="365125"/>
            <a:ext cx="974620" cy="129906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D98ADC-CE1E-4211-BC0D-05BBF3BDE0F8}"/>
              </a:ext>
            </a:extLst>
          </p:cNvPr>
          <p:cNvCxnSpPr/>
          <p:nvPr userDrawn="1"/>
        </p:nvCxnSpPr>
        <p:spPr>
          <a:xfrm>
            <a:off x="1831808" y="1582610"/>
            <a:ext cx="6163176" cy="0"/>
          </a:xfrm>
          <a:prstGeom prst="line">
            <a:avLst/>
          </a:prstGeom>
          <a:ln w="88900" cmpd="thickThin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837880A-5C7D-4D48-A47E-E3D6700E496F}"/>
              </a:ext>
            </a:extLst>
          </p:cNvPr>
          <p:cNvSpPr txBox="1">
            <a:spLocks/>
          </p:cNvSpPr>
          <p:nvPr userDrawn="1"/>
        </p:nvSpPr>
        <p:spPr>
          <a:xfrm>
            <a:off x="0" y="6286501"/>
            <a:ext cx="9144000" cy="572281"/>
          </a:xfrm>
          <a:prstGeom prst="rect">
            <a:avLst/>
          </a:prstGeom>
          <a:solidFill>
            <a:srgbClr val="1F4E79"/>
          </a:solidFill>
        </p:spPr>
        <p:txBody>
          <a:bodyPr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sz="1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COMPUTER FORENSICS INSTITUTE  -  DIGITAL EVIDENCE FOR JUDGES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48A72-48F7-45DD-A1F8-0257D8C17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86600" y="6377265"/>
            <a:ext cx="2057400" cy="390750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58E13B7-E051-4034-85A0-17D8400C64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D3809-D117-4138-8D69-86722C4B9DDF}"/>
              </a:ext>
            </a:extLst>
          </p:cNvPr>
          <p:cNvSpPr txBox="1"/>
          <p:nvPr userDrawn="1"/>
        </p:nvSpPr>
        <p:spPr>
          <a:xfrm>
            <a:off x="1628775" y="228600"/>
            <a:ext cx="6915150" cy="126324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3600" dirty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Topics</a:t>
            </a:r>
          </a:p>
        </p:txBody>
      </p:sp>
    </p:spTree>
    <p:extLst>
      <p:ext uri="{BB962C8B-B14F-4D97-AF65-F5344CB8AC3E}">
        <p14:creationId xmlns:p14="http://schemas.microsoft.com/office/powerpoint/2010/main" val="3788766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24" y="997657"/>
            <a:ext cx="3868340" cy="5155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24" y="1513210"/>
            <a:ext cx="3868340" cy="19380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1194" y="73178"/>
            <a:ext cx="8768442" cy="909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30F9EF-26CE-4937-970F-97409730DCA7}"/>
              </a:ext>
            </a:extLst>
          </p:cNvPr>
          <p:cNvCxnSpPr>
            <a:cxnSpLocks/>
          </p:cNvCxnSpPr>
          <p:nvPr userDrawn="1"/>
        </p:nvCxnSpPr>
        <p:spPr>
          <a:xfrm flipH="1">
            <a:off x="4572000" y="997652"/>
            <a:ext cx="0" cy="5212080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30F9EF-26CE-4937-970F-97409730DCA7}"/>
              </a:ext>
            </a:extLst>
          </p:cNvPr>
          <p:cNvCxnSpPr>
            <a:cxnSpLocks/>
          </p:cNvCxnSpPr>
          <p:nvPr userDrawn="1"/>
        </p:nvCxnSpPr>
        <p:spPr>
          <a:xfrm>
            <a:off x="278073" y="3688307"/>
            <a:ext cx="8587854" cy="0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46849" y="3756149"/>
            <a:ext cx="3868340" cy="5155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>
          <a:xfrm>
            <a:off x="446849" y="4271704"/>
            <a:ext cx="3868340" cy="19380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831750" y="997657"/>
            <a:ext cx="3868340" cy="5155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4831750" y="1513210"/>
            <a:ext cx="3868340" cy="19380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867177" y="3756149"/>
            <a:ext cx="3868340" cy="5155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/>
          </p:nvPr>
        </p:nvSpPr>
        <p:spPr>
          <a:xfrm>
            <a:off x="4867177" y="4271704"/>
            <a:ext cx="3868340" cy="19380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9494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14850" y="902368"/>
            <a:ext cx="4629150" cy="544527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561" y="155767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30F9EF-26CE-4937-970F-97409730DCA7}"/>
              </a:ext>
            </a:extLst>
          </p:cNvPr>
          <p:cNvCxnSpPr>
            <a:cxnSpLocks/>
          </p:cNvCxnSpPr>
          <p:nvPr userDrawn="1"/>
        </p:nvCxnSpPr>
        <p:spPr>
          <a:xfrm flipH="1">
            <a:off x="604034" y="1421589"/>
            <a:ext cx="0" cy="4247629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258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5676694-07D0-42B7-BF97-A01B108023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212" y="2880405"/>
            <a:ext cx="2655157" cy="2000921"/>
          </a:xfrm>
          <a:prstGeom prst="rect">
            <a:avLst/>
          </a:prstGeom>
          <a:solidFill>
            <a:srgbClr val="1D3F75"/>
          </a:solidFill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None/>
              <a:defRPr sz="1350" b="1">
                <a:solidFill>
                  <a:schemeClr val="bg1"/>
                </a:solidFill>
                <a:latin typeface="+mn-lt"/>
              </a:defRPr>
            </a:lvl1pPr>
            <a:lvl2pPr marL="425196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2pPr>
            <a:lvl3pPr marL="61722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3pPr>
            <a:lvl4pPr marL="82296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4pPr>
            <a:lvl5pPr marL="102870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E325565-578F-4AAC-BE7A-199ECCB039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53269" y="2880405"/>
            <a:ext cx="2655157" cy="2000921"/>
          </a:xfrm>
          <a:prstGeom prst="rect">
            <a:avLst/>
          </a:prstGeom>
          <a:solidFill>
            <a:schemeClr val="accent4"/>
          </a:solidFill>
        </p:spPr>
        <p:txBody>
          <a:bodyPr lIns="0" rIns="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SzTx/>
              <a:buFont typeface="Arial" panose="020B0604020202020204" pitchFamily="34" charset="0"/>
              <a:buNone/>
              <a:tabLst/>
              <a:defRPr sz="1350" b="1">
                <a:solidFill>
                  <a:schemeClr val="bg1"/>
                </a:solidFill>
                <a:latin typeface="+mn-lt"/>
              </a:defRPr>
            </a:lvl1pPr>
            <a:lvl2pPr marL="425196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2pPr>
            <a:lvl3pPr marL="61722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3pPr>
            <a:lvl4pPr marL="82296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4pPr>
            <a:lvl5pPr marL="102870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5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78D5E1EF-5C58-41B3-BAE3-5918B052D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6325" y="2880399"/>
            <a:ext cx="2655157" cy="2000921"/>
          </a:xfrm>
          <a:prstGeom prst="rect">
            <a:avLst/>
          </a:prstGeom>
          <a:solidFill>
            <a:schemeClr val="tx1"/>
          </a:solidFill>
        </p:spPr>
        <p:txBody>
          <a:bodyPr lIns="0" rIns="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SzTx/>
              <a:buFont typeface="Arial" panose="020B0604020202020204" pitchFamily="34" charset="0"/>
              <a:buNone/>
              <a:tabLst/>
              <a:defRPr sz="1350" b="1">
                <a:solidFill>
                  <a:schemeClr val="bg1"/>
                </a:solidFill>
                <a:latin typeface="+mn-lt"/>
              </a:defRPr>
            </a:lvl1pPr>
            <a:lvl2pPr marL="425196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2pPr>
            <a:lvl3pPr marL="61722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3pPr>
            <a:lvl4pPr marL="82296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4pPr>
            <a:lvl5pPr marL="102870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5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850243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5676694-07D0-42B7-BF97-A01B108023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113" y="2880405"/>
            <a:ext cx="2655157" cy="1717722"/>
          </a:xfrm>
          <a:prstGeom prst="chevron">
            <a:avLst>
              <a:gd name="adj" fmla="val 30415"/>
            </a:avLst>
          </a:prstGeom>
          <a:solidFill>
            <a:srgbClr val="1D3F75"/>
          </a:solidFill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None/>
              <a:defRPr sz="1350" b="1">
                <a:solidFill>
                  <a:schemeClr val="bg1"/>
                </a:solidFill>
                <a:latin typeface="+mn-lt"/>
              </a:defRPr>
            </a:lvl1pPr>
            <a:lvl2pPr marL="425196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2pPr>
            <a:lvl3pPr marL="61722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3pPr>
            <a:lvl4pPr marL="82296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4pPr>
            <a:lvl5pPr marL="102870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5676694-07D0-42B7-BF97-A01B108023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53269" y="2863791"/>
            <a:ext cx="2655157" cy="1717722"/>
          </a:xfrm>
          <a:prstGeom prst="chevron">
            <a:avLst>
              <a:gd name="adj" fmla="val 30415"/>
            </a:avLst>
          </a:prstGeom>
          <a:solidFill>
            <a:schemeClr val="accent4"/>
          </a:solidFill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None/>
              <a:defRPr sz="1350" b="1">
                <a:solidFill>
                  <a:schemeClr val="bg1"/>
                </a:solidFill>
                <a:latin typeface="+mn-lt"/>
              </a:defRPr>
            </a:lvl1pPr>
            <a:lvl2pPr marL="425196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2pPr>
            <a:lvl3pPr marL="61722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3pPr>
            <a:lvl4pPr marL="82296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4pPr>
            <a:lvl5pPr marL="102870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5676694-07D0-42B7-BF97-A01B108023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08426" y="2880405"/>
            <a:ext cx="2655157" cy="1717722"/>
          </a:xfrm>
          <a:prstGeom prst="chevron">
            <a:avLst>
              <a:gd name="adj" fmla="val 30415"/>
            </a:avLst>
          </a:prstGeom>
          <a:solidFill>
            <a:schemeClr val="tx1"/>
          </a:solidFill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None/>
              <a:defRPr sz="1350" b="1">
                <a:solidFill>
                  <a:schemeClr val="bg1"/>
                </a:solidFill>
                <a:latin typeface="+mn-lt"/>
              </a:defRPr>
            </a:lvl1pPr>
            <a:lvl2pPr marL="425196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2pPr>
            <a:lvl3pPr marL="61722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3pPr>
            <a:lvl4pPr marL="82296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4pPr>
            <a:lvl5pPr marL="102870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43660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091583" y="2337852"/>
            <a:ext cx="6960834" cy="12073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000" b="0" spc="225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ENDING TITLE</a:t>
            </a:r>
          </a:p>
        </p:txBody>
      </p:sp>
    </p:spTree>
    <p:extLst>
      <p:ext uri="{BB962C8B-B14F-4D97-AF65-F5344CB8AC3E}">
        <p14:creationId xmlns:p14="http://schemas.microsoft.com/office/powerpoint/2010/main" val="2246549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5838" y="3236119"/>
            <a:ext cx="7495162" cy="1966119"/>
          </a:xfrm>
        </p:spPr>
        <p:txBody>
          <a:bodyPr anchor="b"/>
          <a:lstStyle>
            <a:lvl1pPr algn="l">
              <a:defRPr sz="6000" b="1" baseline="0"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838" y="5202238"/>
            <a:ext cx="6580762" cy="1218017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1B84F-EA73-4FEA-B6A2-A2282747BB62}"/>
              </a:ext>
            </a:extLst>
          </p:cNvPr>
          <p:cNvSpPr/>
          <p:nvPr userDrawn="1"/>
        </p:nvSpPr>
        <p:spPr>
          <a:xfrm>
            <a:off x="431024" y="6396335"/>
            <a:ext cx="58700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OVERALL CLASSIFICATION OF THIS PRESENTATION IS: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UNCLASSIFIED/FOR OFFICIAL USE ONLY//LAW ENFORCMENT SENSITIVE (U/FOUO//LES)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0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288" y="188691"/>
            <a:ext cx="8806543" cy="6458857"/>
          </a:xfrm>
          <a:prstGeom prst="rect">
            <a:avLst/>
          </a:prstGeom>
          <a:solidFill>
            <a:srgbClr val="1E3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46114" y="1724297"/>
            <a:ext cx="8440890" cy="146304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ctr">
              <a:lnSpc>
                <a:spcPct val="100000"/>
              </a:lnSpc>
              <a:defRPr sz="4950" b="1" spc="225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559" y="3418118"/>
            <a:ext cx="6858000" cy="547914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012069D-8499-4D68-863D-5600B95EA5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95542" y="4417789"/>
            <a:ext cx="2942034" cy="88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A81F46-2DCC-4D6E-86A2-46A78BFDA622}"/>
              </a:ext>
            </a:extLst>
          </p:cNvPr>
          <p:cNvSpPr/>
          <p:nvPr userDrawn="1"/>
        </p:nvSpPr>
        <p:spPr>
          <a:xfrm>
            <a:off x="7278516" y="6402653"/>
            <a:ext cx="1073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U/FOUO//LES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4065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A6D101-3ABB-4368-810F-A424A16B8373}"/>
              </a:ext>
            </a:extLst>
          </p:cNvPr>
          <p:cNvCxnSpPr/>
          <p:nvPr userDrawn="1"/>
        </p:nvCxnSpPr>
        <p:spPr>
          <a:xfrm>
            <a:off x="353583" y="2892155"/>
            <a:ext cx="0" cy="3251967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FD3BA9-630D-4626-8036-B7C17FE2FDA7}"/>
              </a:ext>
            </a:extLst>
          </p:cNvPr>
          <p:cNvCxnSpPr/>
          <p:nvPr userDrawn="1"/>
        </p:nvCxnSpPr>
        <p:spPr>
          <a:xfrm>
            <a:off x="3169622" y="2892155"/>
            <a:ext cx="0" cy="3251967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FC82F8-7562-40A8-B73C-426D5B61C4A4}"/>
              </a:ext>
            </a:extLst>
          </p:cNvPr>
          <p:cNvCxnSpPr/>
          <p:nvPr userDrawn="1"/>
        </p:nvCxnSpPr>
        <p:spPr>
          <a:xfrm>
            <a:off x="5985660" y="2892155"/>
            <a:ext cx="0" cy="3251967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6BB9AE06-F806-4577-A36F-841E591F7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2872" y="3845864"/>
            <a:ext cx="2537460" cy="745191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1350" b="1" cap="all" spc="225" baseline="0">
                <a:solidFill>
                  <a:srgbClr val="1E3F75"/>
                </a:solidFill>
                <a:latin typeface="+mn-lt"/>
              </a:defRPr>
            </a:lvl1pPr>
            <a:lvl2pPr marL="342900" indent="0">
              <a:buNone/>
              <a:defRPr sz="1350" b="1" cap="all" baseline="0">
                <a:solidFill>
                  <a:srgbClr val="E77324"/>
                </a:solidFill>
              </a:defRPr>
            </a:lvl2pPr>
            <a:lvl3pPr marL="685800" indent="0">
              <a:buNone/>
              <a:defRPr sz="1350" b="1" cap="all" baseline="0">
                <a:solidFill>
                  <a:srgbClr val="E77324"/>
                </a:solidFill>
              </a:defRPr>
            </a:lvl3pPr>
            <a:lvl4pPr marL="1028700" indent="0">
              <a:buNone/>
              <a:defRPr sz="1350" b="1" cap="all" baseline="0">
                <a:solidFill>
                  <a:srgbClr val="E77324"/>
                </a:solidFill>
              </a:defRPr>
            </a:lvl4pPr>
            <a:lvl5pPr marL="1371600" indent="0">
              <a:buNone/>
              <a:defRPr sz="1350" b="1" cap="all" baseline="0">
                <a:solidFill>
                  <a:srgbClr val="E77324"/>
                </a:solidFill>
              </a:defRPr>
            </a:lvl5pPr>
          </a:lstStyle>
          <a:p>
            <a:pPr lvl="0"/>
            <a:r>
              <a:rPr lang="en-US" dirty="0"/>
              <a:t>Section </a:t>
            </a:r>
            <a:r>
              <a:rPr lang="en-US" dirty="0" err="1"/>
              <a:t>HEader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26DD713D-827A-49D1-AB97-8425D82521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08909" y="3845864"/>
            <a:ext cx="2537460" cy="745191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1350" b="1" cap="all" spc="225" baseline="0">
                <a:solidFill>
                  <a:srgbClr val="1E3F75"/>
                </a:solidFill>
                <a:latin typeface="+mn-lt"/>
              </a:defRPr>
            </a:lvl1pPr>
            <a:lvl2pPr marL="342900" indent="0">
              <a:buNone/>
              <a:defRPr sz="1350" b="1" cap="all" baseline="0">
                <a:solidFill>
                  <a:srgbClr val="E77324"/>
                </a:solidFill>
              </a:defRPr>
            </a:lvl2pPr>
            <a:lvl3pPr marL="685800" indent="0">
              <a:buNone/>
              <a:defRPr sz="1350" b="1" cap="all" baseline="0">
                <a:solidFill>
                  <a:srgbClr val="E77324"/>
                </a:solidFill>
              </a:defRPr>
            </a:lvl3pPr>
            <a:lvl4pPr marL="1028700" indent="0">
              <a:buNone/>
              <a:defRPr sz="1350" b="1" cap="all" baseline="0">
                <a:solidFill>
                  <a:srgbClr val="E77324"/>
                </a:solidFill>
              </a:defRPr>
            </a:lvl4pPr>
            <a:lvl5pPr marL="1371600" indent="0">
              <a:buNone/>
              <a:defRPr sz="1350" b="1" cap="all" baseline="0">
                <a:solidFill>
                  <a:srgbClr val="E77324"/>
                </a:solidFill>
              </a:defRPr>
            </a:lvl5pPr>
          </a:lstStyle>
          <a:p>
            <a:pPr lvl="0"/>
            <a:r>
              <a:rPr lang="en-US" dirty="0"/>
              <a:t>Section </a:t>
            </a:r>
            <a:r>
              <a:rPr lang="en-US" dirty="0" err="1"/>
              <a:t>HEader</a:t>
            </a:r>
            <a:endParaRPr lang="en-US" dirty="0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1BDC6547-7D66-4391-8B4F-9E845059D3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4949" y="3850242"/>
            <a:ext cx="2537460" cy="745191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1350" b="1" cap="all" spc="225" baseline="0">
                <a:solidFill>
                  <a:srgbClr val="1E3F75"/>
                </a:solidFill>
                <a:latin typeface="+mn-lt"/>
              </a:defRPr>
            </a:lvl1pPr>
            <a:lvl2pPr marL="342900" indent="0">
              <a:buNone/>
              <a:defRPr sz="1350" b="1" cap="all" baseline="0">
                <a:solidFill>
                  <a:srgbClr val="E77324"/>
                </a:solidFill>
              </a:defRPr>
            </a:lvl2pPr>
            <a:lvl3pPr marL="685800" indent="0">
              <a:buNone/>
              <a:defRPr sz="1350" b="1" cap="all" baseline="0">
                <a:solidFill>
                  <a:srgbClr val="E77324"/>
                </a:solidFill>
              </a:defRPr>
            </a:lvl3pPr>
            <a:lvl4pPr marL="1028700" indent="0">
              <a:buNone/>
              <a:defRPr sz="1350" b="1" cap="all" baseline="0">
                <a:solidFill>
                  <a:srgbClr val="E77324"/>
                </a:solidFill>
              </a:defRPr>
            </a:lvl4pPr>
            <a:lvl5pPr marL="1371600" indent="0">
              <a:buNone/>
              <a:defRPr sz="1350" b="1" cap="all" baseline="0">
                <a:solidFill>
                  <a:srgbClr val="E77324"/>
                </a:solidFill>
              </a:defRPr>
            </a:lvl5pPr>
          </a:lstStyle>
          <a:p>
            <a:pPr lvl="0"/>
            <a:r>
              <a:rPr lang="en-US" dirty="0"/>
              <a:t>Section </a:t>
            </a:r>
            <a:r>
              <a:rPr lang="en-US" dirty="0" err="1"/>
              <a:t>HEader</a:t>
            </a:r>
            <a:endParaRPr lang="en-US" dirty="0"/>
          </a:p>
        </p:txBody>
      </p:sp>
      <p:sp>
        <p:nvSpPr>
          <p:cNvPr id="31" name="Text Placeholder 34">
            <a:extLst>
              <a:ext uri="{FF2B5EF4-FFF2-40B4-BE49-F238E27FC236}">
                <a16:creationId xmlns:a16="http://schemas.microsoft.com/office/drawing/2014/main" id="{24DCDC95-EB0A-4B34-958D-C9E2CBD8B3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874" y="2979868"/>
            <a:ext cx="2537460" cy="8003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650" b="1">
                <a:solidFill>
                  <a:schemeClr val="accent4"/>
                </a:solidFill>
                <a:latin typeface="Modern No. 20" panose="02070704070505020303" pitchFamily="18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2" name="Text Placeholder 34">
            <a:extLst>
              <a:ext uri="{FF2B5EF4-FFF2-40B4-BE49-F238E27FC236}">
                <a16:creationId xmlns:a16="http://schemas.microsoft.com/office/drawing/2014/main" id="{8EB02873-6E83-4188-9DD0-8F72BA41AB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08911" y="2979868"/>
            <a:ext cx="2537460" cy="8003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650" b="1">
                <a:solidFill>
                  <a:schemeClr val="accent4"/>
                </a:solidFill>
                <a:latin typeface="Modern No. 20" panose="02070704070505020303" pitchFamily="18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33" name="Text Placeholder 34">
            <a:extLst>
              <a:ext uri="{FF2B5EF4-FFF2-40B4-BE49-F238E27FC236}">
                <a16:creationId xmlns:a16="http://schemas.microsoft.com/office/drawing/2014/main" id="{19C892A1-AC4C-464D-8966-F29E53C289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24949" y="2979868"/>
            <a:ext cx="2537460" cy="8003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650" b="1">
                <a:solidFill>
                  <a:schemeClr val="accent4"/>
                </a:solidFill>
                <a:latin typeface="Modern No. 20" panose="02070704070505020303" pitchFamily="18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16" name="Text Placeholder 22">
            <a:extLst>
              <a:ext uri="{FF2B5EF4-FFF2-40B4-BE49-F238E27FC236}">
                <a16:creationId xmlns:a16="http://schemas.microsoft.com/office/drawing/2014/main" id="{1BDC6547-7D66-4391-8B4F-9E845059D3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4949" y="4665462"/>
            <a:ext cx="2537460" cy="74519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350" b="1" cap="none" spc="225" baseline="0">
                <a:solidFill>
                  <a:srgbClr val="1E3F75"/>
                </a:solidFill>
                <a:latin typeface="+mn-lt"/>
              </a:defRPr>
            </a:lvl1pPr>
            <a:lvl2pPr marL="342900" indent="0">
              <a:buNone/>
              <a:defRPr sz="1350" b="1" cap="all" baseline="0">
                <a:solidFill>
                  <a:srgbClr val="E77324"/>
                </a:solidFill>
              </a:defRPr>
            </a:lvl2pPr>
            <a:lvl3pPr marL="685800" indent="0">
              <a:buNone/>
              <a:defRPr sz="1350" b="1" cap="all" baseline="0">
                <a:solidFill>
                  <a:srgbClr val="E77324"/>
                </a:solidFill>
              </a:defRPr>
            </a:lvl3pPr>
            <a:lvl4pPr marL="1028700" indent="0">
              <a:buNone/>
              <a:defRPr sz="1350" b="1" cap="all" baseline="0">
                <a:solidFill>
                  <a:srgbClr val="E77324"/>
                </a:solidFill>
              </a:defRPr>
            </a:lvl4pPr>
            <a:lvl5pPr marL="1371600" indent="0">
              <a:buNone/>
              <a:defRPr sz="1350" b="1" cap="all" baseline="0">
                <a:solidFill>
                  <a:srgbClr val="E77324"/>
                </a:solidFill>
              </a:defRPr>
            </a:lvl5pPr>
          </a:lstStyle>
          <a:p>
            <a:pPr lvl="0"/>
            <a:r>
              <a:rPr lang="en-US" dirty="0"/>
              <a:t>Subsection Title</a:t>
            </a:r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1BDC6547-7D66-4391-8B4F-9E845059D3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08909" y="4665462"/>
            <a:ext cx="2537460" cy="74519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350" b="1" cap="none" spc="225" baseline="0">
                <a:solidFill>
                  <a:srgbClr val="1E3F75"/>
                </a:solidFill>
                <a:latin typeface="+mn-lt"/>
              </a:defRPr>
            </a:lvl1pPr>
            <a:lvl2pPr marL="342900" indent="0">
              <a:buNone/>
              <a:defRPr sz="1350" b="1" cap="all" baseline="0">
                <a:solidFill>
                  <a:srgbClr val="E77324"/>
                </a:solidFill>
              </a:defRPr>
            </a:lvl2pPr>
            <a:lvl3pPr marL="685800" indent="0">
              <a:buNone/>
              <a:defRPr sz="1350" b="1" cap="all" baseline="0">
                <a:solidFill>
                  <a:srgbClr val="E77324"/>
                </a:solidFill>
              </a:defRPr>
            </a:lvl3pPr>
            <a:lvl4pPr marL="1028700" indent="0">
              <a:buNone/>
              <a:defRPr sz="1350" b="1" cap="all" baseline="0">
                <a:solidFill>
                  <a:srgbClr val="E77324"/>
                </a:solidFill>
              </a:defRPr>
            </a:lvl4pPr>
            <a:lvl5pPr marL="1371600" indent="0">
              <a:buNone/>
              <a:defRPr sz="1350" b="1" cap="all" baseline="0">
                <a:solidFill>
                  <a:srgbClr val="E77324"/>
                </a:solidFill>
              </a:defRPr>
            </a:lvl5pPr>
          </a:lstStyle>
          <a:p>
            <a:pPr lvl="0"/>
            <a:r>
              <a:rPr lang="en-US" dirty="0"/>
              <a:t>Subsection Title</a:t>
            </a:r>
          </a:p>
        </p:txBody>
      </p:sp>
      <p:sp>
        <p:nvSpPr>
          <p:cNvPr id="18" name="Text Placeholder 22">
            <a:extLst>
              <a:ext uri="{FF2B5EF4-FFF2-40B4-BE49-F238E27FC236}">
                <a16:creationId xmlns:a16="http://schemas.microsoft.com/office/drawing/2014/main" id="{1BDC6547-7D66-4391-8B4F-9E845059D3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2872" y="4665462"/>
            <a:ext cx="2537460" cy="74519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350" b="1" cap="none" spc="225" baseline="0">
                <a:solidFill>
                  <a:srgbClr val="1E3F75"/>
                </a:solidFill>
                <a:latin typeface="+mn-lt"/>
              </a:defRPr>
            </a:lvl1pPr>
            <a:lvl2pPr marL="342900" indent="0">
              <a:buNone/>
              <a:defRPr sz="1350" b="1" cap="all" baseline="0">
                <a:solidFill>
                  <a:srgbClr val="E77324"/>
                </a:solidFill>
              </a:defRPr>
            </a:lvl2pPr>
            <a:lvl3pPr marL="685800" indent="0">
              <a:buNone/>
              <a:defRPr sz="1350" b="1" cap="all" baseline="0">
                <a:solidFill>
                  <a:srgbClr val="E77324"/>
                </a:solidFill>
              </a:defRPr>
            </a:lvl3pPr>
            <a:lvl4pPr marL="1028700" indent="0">
              <a:buNone/>
              <a:defRPr sz="1350" b="1" cap="all" baseline="0">
                <a:solidFill>
                  <a:srgbClr val="E77324"/>
                </a:solidFill>
              </a:defRPr>
            </a:lvl4pPr>
            <a:lvl5pPr marL="1371600" indent="0">
              <a:buNone/>
              <a:defRPr sz="1350" b="1" cap="all" baseline="0">
                <a:solidFill>
                  <a:srgbClr val="E77324"/>
                </a:solidFill>
              </a:defRPr>
            </a:lvl5pPr>
          </a:lstStyle>
          <a:p>
            <a:pPr lvl="0"/>
            <a:r>
              <a:rPr lang="en-US" dirty="0"/>
              <a:t>Subsection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78962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288" y="188691"/>
            <a:ext cx="8806543" cy="6458857"/>
          </a:xfrm>
          <a:prstGeom prst="rect">
            <a:avLst/>
          </a:prstGeom>
          <a:solidFill>
            <a:srgbClr val="1D3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2EB127C8-06AA-469B-9A91-2E0C590140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210" y="318031"/>
            <a:ext cx="8440890" cy="3175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200" b="1" i="0" spc="225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342900" indent="0">
              <a:lnSpc>
                <a:spcPct val="100000"/>
              </a:lnSpc>
              <a:buNone/>
              <a:defRPr sz="1050" b="1" i="0" spc="225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2pPr>
            <a:lvl3pPr marL="685800" indent="0">
              <a:lnSpc>
                <a:spcPct val="100000"/>
              </a:lnSpc>
              <a:buNone/>
              <a:defRPr sz="1050" b="1" i="0" spc="225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3pPr>
            <a:lvl4pPr marL="1028700" indent="0">
              <a:lnSpc>
                <a:spcPct val="100000"/>
              </a:lnSpc>
              <a:buNone/>
              <a:defRPr sz="1050" b="1" i="0" spc="225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0">
              <a:lnSpc>
                <a:spcPct val="100000"/>
              </a:lnSpc>
              <a:buNone/>
              <a:defRPr sz="1050" b="1" i="0" spc="225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HEADER: CALIBRI BOLD 16PT, WHITE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60210" y="2173015"/>
            <a:ext cx="8440890" cy="4095810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algn="l">
              <a:lnSpc>
                <a:spcPct val="100000"/>
              </a:lnSpc>
              <a:defRPr sz="3300" b="1" spc="225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FA29CD-A59C-4718-8BC5-2DF65C9802B7}"/>
              </a:ext>
            </a:extLst>
          </p:cNvPr>
          <p:cNvSpPr/>
          <p:nvPr userDrawn="1"/>
        </p:nvSpPr>
        <p:spPr>
          <a:xfrm>
            <a:off x="7278516" y="6402653"/>
            <a:ext cx="1073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U/FOUO//LES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4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288" y="188691"/>
            <a:ext cx="8806543" cy="6458857"/>
          </a:xfrm>
          <a:prstGeom prst="rect">
            <a:avLst/>
          </a:prstGeom>
          <a:solidFill>
            <a:srgbClr val="1D3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2EB127C8-06AA-469B-9A91-2E0C590140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210" y="318031"/>
            <a:ext cx="8440890" cy="3175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200" b="1" i="0" spc="225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342900" indent="0">
              <a:lnSpc>
                <a:spcPct val="100000"/>
              </a:lnSpc>
              <a:buNone/>
              <a:defRPr sz="1050" b="1" i="0" spc="225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2pPr>
            <a:lvl3pPr marL="685800" indent="0">
              <a:lnSpc>
                <a:spcPct val="100000"/>
              </a:lnSpc>
              <a:buNone/>
              <a:defRPr sz="1050" b="1" i="0" spc="225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3pPr>
            <a:lvl4pPr marL="1028700" indent="0">
              <a:lnSpc>
                <a:spcPct val="100000"/>
              </a:lnSpc>
              <a:buNone/>
              <a:defRPr sz="1050" b="1" i="0" spc="225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0">
              <a:lnSpc>
                <a:spcPct val="100000"/>
              </a:lnSpc>
              <a:buNone/>
              <a:defRPr sz="1050" b="1" i="0" spc="225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HEADER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60210" y="2173020"/>
            <a:ext cx="8440890" cy="1366251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algn="l">
              <a:lnSpc>
                <a:spcPct val="100000"/>
              </a:lnSpc>
              <a:defRPr sz="3300" b="1" spc="225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0210" y="3539266"/>
            <a:ext cx="8440890" cy="28144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800" spc="0" baseline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D1392-08C4-4D88-BF5C-3B17571DDB3D}"/>
              </a:ext>
            </a:extLst>
          </p:cNvPr>
          <p:cNvSpPr/>
          <p:nvPr userDrawn="1"/>
        </p:nvSpPr>
        <p:spPr>
          <a:xfrm>
            <a:off x="7278516" y="6402653"/>
            <a:ext cx="1073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U/FOUO//LES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4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B278CCC-D613-4FB4-A75C-97ACBEF9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809" y="2774713"/>
            <a:ext cx="6026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F6FDA-AB23-4B42-AA49-9900268336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9" y="1790641"/>
            <a:ext cx="2471099" cy="32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rgbClr val="1E3F75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E3F7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6798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4DE79-268F-4C1A-8933-263129D2AF90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7/10/2025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3059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4DE79-268F-4C1A-8933-263129D2AF90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7/10/2025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6037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4DE79-268F-4C1A-8933-263129D2AF90}" type="datetimeFigureOut"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7/10/2025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9611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440929"/>
            <a:ext cx="3868340" cy="47487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440929"/>
            <a:ext cx="3887391" cy="4748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1194" y="73178"/>
            <a:ext cx="8768442" cy="909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0F9EF-26CE-4937-970F-97409730DCA7}"/>
              </a:ext>
            </a:extLst>
          </p:cNvPr>
          <p:cNvCxnSpPr>
            <a:cxnSpLocks/>
          </p:cNvCxnSpPr>
          <p:nvPr userDrawn="1"/>
        </p:nvCxnSpPr>
        <p:spPr>
          <a:xfrm flipH="1">
            <a:off x="532263" y="1440924"/>
            <a:ext cx="0" cy="4632330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30F9EF-26CE-4937-970F-97409730DCA7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000" y="1440924"/>
            <a:ext cx="0" cy="4632330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066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40928"/>
            <a:ext cx="3868340" cy="5155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81"/>
            <a:ext cx="3868340" cy="423318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440923"/>
            <a:ext cx="3887391" cy="51555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956481"/>
            <a:ext cx="3887391" cy="423318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1194" y="73178"/>
            <a:ext cx="8768442" cy="909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0F9EF-26CE-4937-970F-97409730DCA7}"/>
              </a:ext>
            </a:extLst>
          </p:cNvPr>
          <p:cNvCxnSpPr>
            <a:cxnSpLocks/>
          </p:cNvCxnSpPr>
          <p:nvPr userDrawn="1"/>
        </p:nvCxnSpPr>
        <p:spPr>
          <a:xfrm flipH="1">
            <a:off x="532263" y="1440924"/>
            <a:ext cx="0" cy="4632330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30F9EF-26CE-4937-970F-97409730DCA7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000" y="1440924"/>
            <a:ext cx="0" cy="4632330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2565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6291" y="1348284"/>
            <a:ext cx="2880360" cy="5155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91" y="1863837"/>
            <a:ext cx="2880360" cy="423318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1194" y="73178"/>
            <a:ext cx="8768442" cy="909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0F9EF-26CE-4937-970F-97409730DCA7}"/>
              </a:ext>
            </a:extLst>
          </p:cNvPr>
          <p:cNvCxnSpPr>
            <a:cxnSpLocks/>
          </p:cNvCxnSpPr>
          <p:nvPr userDrawn="1"/>
        </p:nvCxnSpPr>
        <p:spPr>
          <a:xfrm flipH="1">
            <a:off x="146291" y="1348280"/>
            <a:ext cx="0" cy="4632330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117405" y="1348284"/>
            <a:ext cx="2880360" cy="5155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>
          <a:xfrm>
            <a:off x="3117405" y="1863837"/>
            <a:ext cx="2880360" cy="423318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30F9EF-26CE-4937-970F-97409730DCA7}"/>
              </a:ext>
            </a:extLst>
          </p:cNvPr>
          <p:cNvCxnSpPr>
            <a:cxnSpLocks/>
          </p:cNvCxnSpPr>
          <p:nvPr userDrawn="1"/>
        </p:nvCxnSpPr>
        <p:spPr>
          <a:xfrm flipH="1">
            <a:off x="3117405" y="1348280"/>
            <a:ext cx="0" cy="4632330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088520" y="1348283"/>
            <a:ext cx="2880360" cy="5155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6"/>
          </p:nvPr>
        </p:nvSpPr>
        <p:spPr>
          <a:xfrm>
            <a:off x="6088520" y="1863836"/>
            <a:ext cx="2880360" cy="423318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30F9EF-26CE-4937-970F-97409730DCA7}"/>
              </a:ext>
            </a:extLst>
          </p:cNvPr>
          <p:cNvCxnSpPr>
            <a:cxnSpLocks/>
          </p:cNvCxnSpPr>
          <p:nvPr userDrawn="1"/>
        </p:nvCxnSpPr>
        <p:spPr>
          <a:xfrm flipH="1">
            <a:off x="6088520" y="1348279"/>
            <a:ext cx="0" cy="4632330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7376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886" y="3231574"/>
            <a:ext cx="2880360" cy="2871602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457200" indent="0">
              <a:buNone/>
              <a:defRPr sz="1350"/>
            </a:lvl2pPr>
            <a:lvl3pPr marL="914400" indent="0">
              <a:buNone/>
              <a:defRPr sz="1350"/>
            </a:lvl3pPr>
            <a:lvl4pPr marL="1371600" indent="0">
              <a:buNone/>
              <a:defRPr sz="1350"/>
            </a:lvl4pPr>
            <a:lvl5pPr marL="1828800" indent="0">
              <a:buNone/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1194" y="73178"/>
            <a:ext cx="8768442" cy="909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>
          <a:xfrm>
            <a:off x="4572000" y="3231573"/>
            <a:ext cx="2880360" cy="2871603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457200" indent="0">
              <a:buNone/>
              <a:defRPr sz="1350"/>
            </a:lvl2pPr>
            <a:lvl3pPr marL="914400" indent="0">
              <a:buNone/>
              <a:defRPr sz="1350"/>
            </a:lvl3pPr>
            <a:lvl4pPr marL="1371600" indent="0">
              <a:buNone/>
              <a:defRPr sz="1350"/>
            </a:lvl4pPr>
            <a:lvl5pPr marL="1828800" indent="0">
              <a:buNone/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C8D12C-6431-4FB8-B51E-52535650D82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355266" y="1295359"/>
            <a:ext cx="1371600" cy="1371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 or icon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AEC66C6-B076-481D-A4EB-02B55A22C3E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340795" y="1295359"/>
            <a:ext cx="1371600" cy="1371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 or icon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971D1FD-78D8-4330-8B88-933A3474F4E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00886" y="2716018"/>
            <a:ext cx="2880360" cy="515557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	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BB87C65-7F5B-4BC3-948B-00BB824A597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72000" y="2716018"/>
            <a:ext cx="2880360" cy="515557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5377516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91" y="3225416"/>
            <a:ext cx="2880360" cy="2871602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457200" indent="0">
              <a:buNone/>
              <a:defRPr sz="1350"/>
            </a:lvl2pPr>
            <a:lvl3pPr marL="914400" indent="0">
              <a:buNone/>
              <a:defRPr sz="1350"/>
            </a:lvl3pPr>
            <a:lvl4pPr marL="1371600" indent="0">
              <a:buNone/>
              <a:defRPr sz="1350"/>
            </a:lvl4pPr>
            <a:lvl5pPr marL="1828800" indent="0">
              <a:buNone/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1194" y="73178"/>
            <a:ext cx="8768442" cy="909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>
          <a:xfrm>
            <a:off x="3117405" y="3225415"/>
            <a:ext cx="2880360" cy="2871603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457200" indent="0">
              <a:buNone/>
              <a:defRPr sz="1350"/>
            </a:lvl2pPr>
            <a:lvl3pPr marL="914400" indent="0">
              <a:buNone/>
              <a:defRPr sz="1350"/>
            </a:lvl3pPr>
            <a:lvl4pPr marL="1371600" indent="0">
              <a:buNone/>
              <a:defRPr sz="1350"/>
            </a:lvl4pPr>
            <a:lvl5pPr marL="1828800" indent="0">
              <a:buNone/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6"/>
          </p:nvPr>
        </p:nvSpPr>
        <p:spPr>
          <a:xfrm>
            <a:off x="6088520" y="3225414"/>
            <a:ext cx="2880360" cy="2871603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457200" indent="0">
              <a:buNone/>
              <a:defRPr sz="1350"/>
            </a:lvl2pPr>
            <a:lvl3pPr marL="914400" indent="0">
              <a:buNone/>
              <a:defRPr sz="1350"/>
            </a:lvl3pPr>
            <a:lvl4pPr marL="1371600" indent="0">
              <a:buNone/>
              <a:defRPr sz="1350"/>
            </a:lvl4pPr>
            <a:lvl5pPr marL="1828800" indent="0">
              <a:buNone/>
              <a:defRPr sz="13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C8D12C-6431-4FB8-B51E-52535650D82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0671" y="1289201"/>
            <a:ext cx="1371600" cy="1371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 or icon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AEC66C6-B076-481D-A4EB-02B55A22C3E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886200" y="1289201"/>
            <a:ext cx="1371600" cy="1371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 or icon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72275351-218D-4841-BC7E-A4697EBEF76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842900" y="1289201"/>
            <a:ext cx="1371600" cy="1371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 or icon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971D1FD-78D8-4330-8B88-933A3474F4E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6291" y="2709860"/>
            <a:ext cx="2880360" cy="515557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	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BB87C65-7F5B-4BC3-948B-00BB824A597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117405" y="2709860"/>
            <a:ext cx="2880360" cy="515557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8F18F7A-81BA-4800-9ED6-CAD5503B533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088520" y="2709859"/>
            <a:ext cx="2880360" cy="515557"/>
          </a:xfrm>
        </p:spPr>
        <p:txBody>
          <a:bodyPr anchor="b"/>
          <a:lstStyle>
            <a:lvl1pPr marL="0" indent="0" algn="ctr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0857962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24" y="997657"/>
            <a:ext cx="3868340" cy="5155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24" y="1513210"/>
            <a:ext cx="3868340" cy="19380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1194" y="73178"/>
            <a:ext cx="8768442" cy="909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30F9EF-26CE-4937-970F-97409730DCA7}"/>
              </a:ext>
            </a:extLst>
          </p:cNvPr>
          <p:cNvCxnSpPr>
            <a:cxnSpLocks/>
          </p:cNvCxnSpPr>
          <p:nvPr userDrawn="1"/>
        </p:nvCxnSpPr>
        <p:spPr>
          <a:xfrm flipH="1">
            <a:off x="4572000" y="997652"/>
            <a:ext cx="0" cy="5212080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30F9EF-26CE-4937-970F-97409730DCA7}"/>
              </a:ext>
            </a:extLst>
          </p:cNvPr>
          <p:cNvCxnSpPr>
            <a:cxnSpLocks/>
          </p:cNvCxnSpPr>
          <p:nvPr userDrawn="1"/>
        </p:nvCxnSpPr>
        <p:spPr>
          <a:xfrm>
            <a:off x="278073" y="3688307"/>
            <a:ext cx="8587854" cy="0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46849" y="3756149"/>
            <a:ext cx="3868340" cy="5155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>
          <a:xfrm>
            <a:off x="446849" y="4271704"/>
            <a:ext cx="3868340" cy="19380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831750" y="997657"/>
            <a:ext cx="3868340" cy="5155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4831750" y="1513210"/>
            <a:ext cx="3868340" cy="19380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867177" y="3756149"/>
            <a:ext cx="3868340" cy="5155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/>
          </p:nvPr>
        </p:nvSpPr>
        <p:spPr>
          <a:xfrm>
            <a:off x="4867177" y="4271704"/>
            <a:ext cx="3868340" cy="19380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313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4FDFAE13-2FF2-4A42-995A-E0119FD8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026" y="499852"/>
            <a:ext cx="6898740" cy="541662"/>
          </a:xfrm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EBD18A9-BEC0-4E52-AE01-FC6078F68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3926" y="2217739"/>
            <a:ext cx="7509272" cy="3684587"/>
          </a:xfrm>
          <a:prstGeom prst="rect">
            <a:avLst/>
          </a:prstGeom>
        </p:spPr>
        <p:txBody>
          <a:bodyPr/>
          <a:lstStyle>
            <a:lvl1pPr algn="l">
              <a:defRPr i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 i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 i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 i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 i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77E18-B270-4247-A0D4-C7F795BA2F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8" y="365125"/>
            <a:ext cx="974620" cy="129906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D98ADC-CE1E-4211-BC0D-05BBF3BDE0F8}"/>
              </a:ext>
            </a:extLst>
          </p:cNvPr>
          <p:cNvCxnSpPr/>
          <p:nvPr userDrawn="1"/>
        </p:nvCxnSpPr>
        <p:spPr>
          <a:xfrm>
            <a:off x="1831808" y="1582610"/>
            <a:ext cx="6163176" cy="0"/>
          </a:xfrm>
          <a:prstGeom prst="line">
            <a:avLst/>
          </a:prstGeom>
          <a:ln w="88900" cmpd="thickThin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FB5C656-9924-4F7E-835F-206216401B4D}"/>
              </a:ext>
            </a:extLst>
          </p:cNvPr>
          <p:cNvSpPr txBox="1">
            <a:spLocks/>
          </p:cNvSpPr>
          <p:nvPr userDrawn="1"/>
        </p:nvSpPr>
        <p:spPr>
          <a:xfrm>
            <a:off x="0" y="6286501"/>
            <a:ext cx="9144000" cy="572281"/>
          </a:xfrm>
          <a:prstGeom prst="rect">
            <a:avLst/>
          </a:prstGeom>
          <a:solidFill>
            <a:srgbClr val="1F4E79"/>
          </a:solidFill>
        </p:spPr>
        <p:txBody>
          <a:bodyPr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sz="1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COMPUTER FORENSICS INSTITUTE  -  DIGITAL EVIDENCE FOR JUDGES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3B99E4B-59F2-4F6D-A4E4-5D828F95C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86600" y="6377265"/>
            <a:ext cx="2057400" cy="390750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58E13B7-E051-4034-85A0-17D8400C64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322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14850" y="902368"/>
            <a:ext cx="4629150" cy="544527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561" y="155767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30F9EF-26CE-4937-970F-97409730DCA7}"/>
              </a:ext>
            </a:extLst>
          </p:cNvPr>
          <p:cNvCxnSpPr>
            <a:cxnSpLocks/>
          </p:cNvCxnSpPr>
          <p:nvPr userDrawn="1"/>
        </p:nvCxnSpPr>
        <p:spPr>
          <a:xfrm flipH="1">
            <a:off x="604034" y="1421589"/>
            <a:ext cx="0" cy="4247629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4193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5676694-07D0-42B7-BF97-A01B108023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212" y="2880405"/>
            <a:ext cx="2655157" cy="2000921"/>
          </a:xfrm>
          <a:prstGeom prst="rect">
            <a:avLst/>
          </a:prstGeom>
          <a:solidFill>
            <a:srgbClr val="1D3F75"/>
          </a:solidFill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None/>
              <a:defRPr sz="1350" b="1">
                <a:solidFill>
                  <a:schemeClr val="bg1"/>
                </a:solidFill>
                <a:latin typeface="+mn-lt"/>
              </a:defRPr>
            </a:lvl1pPr>
            <a:lvl2pPr marL="425196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2pPr>
            <a:lvl3pPr marL="61722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3pPr>
            <a:lvl4pPr marL="82296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4pPr>
            <a:lvl5pPr marL="102870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E325565-578F-4AAC-BE7A-199ECCB039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53269" y="2880405"/>
            <a:ext cx="2655157" cy="2000921"/>
          </a:xfrm>
          <a:prstGeom prst="rect">
            <a:avLst/>
          </a:prstGeom>
          <a:solidFill>
            <a:schemeClr val="accent4"/>
          </a:solidFill>
        </p:spPr>
        <p:txBody>
          <a:bodyPr lIns="0" rIns="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SzTx/>
              <a:buFont typeface="Arial" panose="020B0604020202020204" pitchFamily="34" charset="0"/>
              <a:buNone/>
              <a:tabLst/>
              <a:defRPr sz="1350" b="1">
                <a:solidFill>
                  <a:schemeClr val="bg1"/>
                </a:solidFill>
                <a:latin typeface="+mn-lt"/>
              </a:defRPr>
            </a:lvl1pPr>
            <a:lvl2pPr marL="425196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2pPr>
            <a:lvl3pPr marL="61722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3pPr>
            <a:lvl4pPr marL="82296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4pPr>
            <a:lvl5pPr marL="102870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5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78D5E1EF-5C58-41B3-BAE3-5918B052D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6325" y="2880399"/>
            <a:ext cx="2655157" cy="2000921"/>
          </a:xfrm>
          <a:prstGeom prst="rect">
            <a:avLst/>
          </a:prstGeom>
          <a:solidFill>
            <a:schemeClr val="tx1"/>
          </a:solidFill>
        </p:spPr>
        <p:txBody>
          <a:bodyPr lIns="0" rIns="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SzTx/>
              <a:buFont typeface="Arial" panose="020B0604020202020204" pitchFamily="34" charset="0"/>
              <a:buNone/>
              <a:tabLst/>
              <a:defRPr sz="1350" b="1">
                <a:solidFill>
                  <a:schemeClr val="bg1"/>
                </a:solidFill>
                <a:latin typeface="+mn-lt"/>
              </a:defRPr>
            </a:lvl1pPr>
            <a:lvl2pPr marL="425196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2pPr>
            <a:lvl3pPr marL="61722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3pPr>
            <a:lvl4pPr marL="82296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4pPr>
            <a:lvl5pPr marL="102870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5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916460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5676694-07D0-42B7-BF97-A01B108023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113" y="2880405"/>
            <a:ext cx="2655157" cy="1717722"/>
          </a:xfrm>
          <a:prstGeom prst="chevron">
            <a:avLst>
              <a:gd name="adj" fmla="val 30415"/>
            </a:avLst>
          </a:prstGeom>
          <a:solidFill>
            <a:srgbClr val="1D3F75"/>
          </a:solidFill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None/>
              <a:defRPr sz="1350" b="1">
                <a:solidFill>
                  <a:schemeClr val="bg1"/>
                </a:solidFill>
                <a:latin typeface="+mn-lt"/>
              </a:defRPr>
            </a:lvl1pPr>
            <a:lvl2pPr marL="425196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2pPr>
            <a:lvl3pPr marL="61722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3pPr>
            <a:lvl4pPr marL="82296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4pPr>
            <a:lvl5pPr marL="102870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5676694-07D0-42B7-BF97-A01B108023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53269" y="2863791"/>
            <a:ext cx="2655157" cy="1717722"/>
          </a:xfrm>
          <a:prstGeom prst="chevron">
            <a:avLst>
              <a:gd name="adj" fmla="val 30415"/>
            </a:avLst>
          </a:prstGeom>
          <a:solidFill>
            <a:schemeClr val="accent4"/>
          </a:solidFill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None/>
              <a:defRPr sz="1350" b="1">
                <a:solidFill>
                  <a:schemeClr val="bg1"/>
                </a:solidFill>
                <a:latin typeface="+mn-lt"/>
              </a:defRPr>
            </a:lvl1pPr>
            <a:lvl2pPr marL="425196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2pPr>
            <a:lvl3pPr marL="61722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3pPr>
            <a:lvl4pPr marL="82296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4pPr>
            <a:lvl5pPr marL="102870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5676694-07D0-42B7-BF97-A01B108023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08426" y="2880405"/>
            <a:ext cx="2655157" cy="1717722"/>
          </a:xfrm>
          <a:prstGeom prst="chevron">
            <a:avLst>
              <a:gd name="adj" fmla="val 30415"/>
            </a:avLst>
          </a:prstGeom>
          <a:solidFill>
            <a:schemeClr val="tx1"/>
          </a:solidFill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None/>
              <a:defRPr sz="1350" b="1">
                <a:solidFill>
                  <a:schemeClr val="bg1"/>
                </a:solidFill>
                <a:latin typeface="+mn-lt"/>
              </a:defRPr>
            </a:lvl1pPr>
            <a:lvl2pPr marL="425196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2pPr>
            <a:lvl3pPr marL="61722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3pPr>
            <a:lvl4pPr marL="82296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buFont typeface="Arial" panose="020B0604020202020204" pitchFamily="34" charset="0"/>
              <a:buChar char="-"/>
              <a:defRPr sz="1350">
                <a:solidFill>
                  <a:srgbClr val="1E3A74"/>
                </a:solidFill>
              </a:defRPr>
            </a:lvl4pPr>
            <a:lvl5pPr marL="1028700" indent="-212598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rgbClr val="E77324"/>
              </a:buClr>
              <a:defRPr sz="1350">
                <a:solidFill>
                  <a:srgbClr val="1E3A74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42591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091583" y="2337852"/>
            <a:ext cx="6960834" cy="12073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000" b="0" spc="225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ENDING TITLE</a:t>
            </a:r>
          </a:p>
        </p:txBody>
      </p:sp>
    </p:spTree>
    <p:extLst>
      <p:ext uri="{BB962C8B-B14F-4D97-AF65-F5344CB8AC3E}">
        <p14:creationId xmlns:p14="http://schemas.microsoft.com/office/powerpoint/2010/main" val="253203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 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7C81D2-50E0-4DD3-8F3A-7033093FFF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9" y="1790640"/>
            <a:ext cx="2471099" cy="3293706"/>
          </a:xfrm>
          <a:prstGeom prst="rect">
            <a:avLst/>
          </a:prstGeom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58D0EEB-D8E2-4F94-A517-EA4CBA2A5B45}"/>
              </a:ext>
            </a:extLst>
          </p:cNvPr>
          <p:cNvSpPr txBox="1">
            <a:spLocks/>
          </p:cNvSpPr>
          <p:nvPr userDrawn="1"/>
        </p:nvSpPr>
        <p:spPr>
          <a:xfrm>
            <a:off x="0" y="6286501"/>
            <a:ext cx="9144000" cy="572281"/>
          </a:xfrm>
          <a:prstGeom prst="rect">
            <a:avLst/>
          </a:prstGeom>
          <a:solidFill>
            <a:srgbClr val="1F4E79"/>
          </a:solidFill>
        </p:spPr>
        <p:txBody>
          <a:bodyPr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sz="1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COMPUTER FORENSICS INSTITUTE  -  DIGITAL EVIDENCE FOR JUDGES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073C1-2512-44F1-B8E7-168248F72CC7}"/>
              </a:ext>
            </a:extLst>
          </p:cNvPr>
          <p:cNvSpPr txBox="1"/>
          <p:nvPr userDrawn="1"/>
        </p:nvSpPr>
        <p:spPr>
          <a:xfrm>
            <a:off x="3580165" y="3052773"/>
            <a:ext cx="45817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b="0" i="1" dirty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Questions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E2E9D54-5CD5-4089-B5AC-59D7E24F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39007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58E13B7-E051-4034-85A0-17D8400C64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1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5838" y="3236119"/>
            <a:ext cx="7495162" cy="1966119"/>
          </a:xfrm>
        </p:spPr>
        <p:txBody>
          <a:bodyPr anchor="b"/>
          <a:lstStyle>
            <a:lvl1pPr algn="l">
              <a:defRPr sz="6000" b="1" baseline="0"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838" y="5202238"/>
            <a:ext cx="6580762" cy="1218017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1B84F-EA73-4FEA-B6A2-A2282747BB62}"/>
              </a:ext>
            </a:extLst>
          </p:cNvPr>
          <p:cNvSpPr/>
          <p:nvPr userDrawn="1"/>
        </p:nvSpPr>
        <p:spPr>
          <a:xfrm>
            <a:off x="431024" y="6396335"/>
            <a:ext cx="58700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THE OVERALL CLASSIFICATION OF THIS PRESENTATION IS: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UNCLASSIFIED/FOR OFFICIAL USE ONLY//LAW ENFORCMENT SENSITIVE (U/FOUO//LES)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79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288" y="188691"/>
            <a:ext cx="8806543" cy="6458857"/>
          </a:xfrm>
          <a:prstGeom prst="rect">
            <a:avLst/>
          </a:prstGeom>
          <a:solidFill>
            <a:srgbClr val="1E3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46114" y="1724297"/>
            <a:ext cx="8440890" cy="146304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ctr">
              <a:lnSpc>
                <a:spcPct val="100000"/>
              </a:lnSpc>
              <a:defRPr sz="4950" b="1" spc="225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559" y="3418118"/>
            <a:ext cx="6858000" cy="547914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012069D-8499-4D68-863D-5600B95EA5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95542" y="4417789"/>
            <a:ext cx="2942034" cy="88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A81F46-2DCC-4D6E-86A2-46A78BFDA622}"/>
              </a:ext>
            </a:extLst>
          </p:cNvPr>
          <p:cNvSpPr/>
          <p:nvPr userDrawn="1"/>
        </p:nvSpPr>
        <p:spPr>
          <a:xfrm>
            <a:off x="7278516" y="6402653"/>
            <a:ext cx="1073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U/FOUO//LES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71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9508" y="6416172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A6D101-3ABB-4368-810F-A424A16B8373}"/>
              </a:ext>
            </a:extLst>
          </p:cNvPr>
          <p:cNvCxnSpPr/>
          <p:nvPr userDrawn="1"/>
        </p:nvCxnSpPr>
        <p:spPr>
          <a:xfrm>
            <a:off x="353583" y="2892155"/>
            <a:ext cx="0" cy="3251967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FD3BA9-630D-4626-8036-B7C17FE2FDA7}"/>
              </a:ext>
            </a:extLst>
          </p:cNvPr>
          <p:cNvCxnSpPr/>
          <p:nvPr userDrawn="1"/>
        </p:nvCxnSpPr>
        <p:spPr>
          <a:xfrm>
            <a:off x="3169622" y="2892155"/>
            <a:ext cx="0" cy="3251967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FC82F8-7562-40A8-B73C-426D5B61C4A4}"/>
              </a:ext>
            </a:extLst>
          </p:cNvPr>
          <p:cNvCxnSpPr/>
          <p:nvPr userDrawn="1"/>
        </p:nvCxnSpPr>
        <p:spPr>
          <a:xfrm>
            <a:off x="5985660" y="2892155"/>
            <a:ext cx="0" cy="3251967"/>
          </a:xfrm>
          <a:prstGeom prst="line">
            <a:avLst/>
          </a:prstGeom>
          <a:ln w="12700">
            <a:solidFill>
              <a:srgbClr val="1E3A7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6BB9AE06-F806-4577-A36F-841E591F7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2872" y="3845864"/>
            <a:ext cx="2537460" cy="745191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1350" b="1" cap="all" spc="225" baseline="0">
                <a:solidFill>
                  <a:srgbClr val="1E3F75"/>
                </a:solidFill>
                <a:latin typeface="+mn-lt"/>
              </a:defRPr>
            </a:lvl1pPr>
            <a:lvl2pPr marL="342900" indent="0">
              <a:buNone/>
              <a:defRPr sz="1350" b="1" cap="all" baseline="0">
                <a:solidFill>
                  <a:srgbClr val="E77324"/>
                </a:solidFill>
              </a:defRPr>
            </a:lvl2pPr>
            <a:lvl3pPr marL="685800" indent="0">
              <a:buNone/>
              <a:defRPr sz="1350" b="1" cap="all" baseline="0">
                <a:solidFill>
                  <a:srgbClr val="E77324"/>
                </a:solidFill>
              </a:defRPr>
            </a:lvl3pPr>
            <a:lvl4pPr marL="1028700" indent="0">
              <a:buNone/>
              <a:defRPr sz="1350" b="1" cap="all" baseline="0">
                <a:solidFill>
                  <a:srgbClr val="E77324"/>
                </a:solidFill>
              </a:defRPr>
            </a:lvl4pPr>
            <a:lvl5pPr marL="1371600" indent="0">
              <a:buNone/>
              <a:defRPr sz="1350" b="1" cap="all" baseline="0">
                <a:solidFill>
                  <a:srgbClr val="E77324"/>
                </a:solidFill>
              </a:defRPr>
            </a:lvl5pPr>
          </a:lstStyle>
          <a:p>
            <a:pPr lvl="0"/>
            <a:r>
              <a:rPr lang="en-US" dirty="0"/>
              <a:t>Section </a:t>
            </a:r>
            <a:r>
              <a:rPr lang="en-US" dirty="0" err="1"/>
              <a:t>HEader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26DD713D-827A-49D1-AB97-8425D82521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08909" y="3845864"/>
            <a:ext cx="2537460" cy="745191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1350" b="1" cap="all" spc="225" baseline="0">
                <a:solidFill>
                  <a:srgbClr val="1E3F75"/>
                </a:solidFill>
                <a:latin typeface="+mn-lt"/>
              </a:defRPr>
            </a:lvl1pPr>
            <a:lvl2pPr marL="342900" indent="0">
              <a:buNone/>
              <a:defRPr sz="1350" b="1" cap="all" baseline="0">
                <a:solidFill>
                  <a:srgbClr val="E77324"/>
                </a:solidFill>
              </a:defRPr>
            </a:lvl2pPr>
            <a:lvl3pPr marL="685800" indent="0">
              <a:buNone/>
              <a:defRPr sz="1350" b="1" cap="all" baseline="0">
                <a:solidFill>
                  <a:srgbClr val="E77324"/>
                </a:solidFill>
              </a:defRPr>
            </a:lvl3pPr>
            <a:lvl4pPr marL="1028700" indent="0">
              <a:buNone/>
              <a:defRPr sz="1350" b="1" cap="all" baseline="0">
                <a:solidFill>
                  <a:srgbClr val="E77324"/>
                </a:solidFill>
              </a:defRPr>
            </a:lvl4pPr>
            <a:lvl5pPr marL="1371600" indent="0">
              <a:buNone/>
              <a:defRPr sz="1350" b="1" cap="all" baseline="0">
                <a:solidFill>
                  <a:srgbClr val="E77324"/>
                </a:solidFill>
              </a:defRPr>
            </a:lvl5pPr>
          </a:lstStyle>
          <a:p>
            <a:pPr lvl="0"/>
            <a:r>
              <a:rPr lang="en-US" dirty="0"/>
              <a:t>Section </a:t>
            </a:r>
            <a:r>
              <a:rPr lang="en-US" dirty="0" err="1"/>
              <a:t>HEader</a:t>
            </a:r>
            <a:endParaRPr lang="en-US" dirty="0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1BDC6547-7D66-4391-8B4F-9E845059D3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4949" y="3850242"/>
            <a:ext cx="2537460" cy="745191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1350" b="1" cap="all" spc="225" baseline="0">
                <a:solidFill>
                  <a:srgbClr val="1E3F75"/>
                </a:solidFill>
                <a:latin typeface="+mn-lt"/>
              </a:defRPr>
            </a:lvl1pPr>
            <a:lvl2pPr marL="342900" indent="0">
              <a:buNone/>
              <a:defRPr sz="1350" b="1" cap="all" baseline="0">
                <a:solidFill>
                  <a:srgbClr val="E77324"/>
                </a:solidFill>
              </a:defRPr>
            </a:lvl2pPr>
            <a:lvl3pPr marL="685800" indent="0">
              <a:buNone/>
              <a:defRPr sz="1350" b="1" cap="all" baseline="0">
                <a:solidFill>
                  <a:srgbClr val="E77324"/>
                </a:solidFill>
              </a:defRPr>
            </a:lvl3pPr>
            <a:lvl4pPr marL="1028700" indent="0">
              <a:buNone/>
              <a:defRPr sz="1350" b="1" cap="all" baseline="0">
                <a:solidFill>
                  <a:srgbClr val="E77324"/>
                </a:solidFill>
              </a:defRPr>
            </a:lvl4pPr>
            <a:lvl5pPr marL="1371600" indent="0">
              <a:buNone/>
              <a:defRPr sz="1350" b="1" cap="all" baseline="0">
                <a:solidFill>
                  <a:srgbClr val="E77324"/>
                </a:solidFill>
              </a:defRPr>
            </a:lvl5pPr>
          </a:lstStyle>
          <a:p>
            <a:pPr lvl="0"/>
            <a:r>
              <a:rPr lang="en-US" dirty="0"/>
              <a:t>Section </a:t>
            </a:r>
            <a:r>
              <a:rPr lang="en-US" dirty="0" err="1"/>
              <a:t>HEader</a:t>
            </a:r>
            <a:endParaRPr lang="en-US" dirty="0"/>
          </a:p>
        </p:txBody>
      </p:sp>
      <p:sp>
        <p:nvSpPr>
          <p:cNvPr id="31" name="Text Placeholder 34">
            <a:extLst>
              <a:ext uri="{FF2B5EF4-FFF2-40B4-BE49-F238E27FC236}">
                <a16:creationId xmlns:a16="http://schemas.microsoft.com/office/drawing/2014/main" id="{24DCDC95-EB0A-4B34-958D-C9E2CBD8B3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874" y="2979868"/>
            <a:ext cx="2537460" cy="8003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650" b="1">
                <a:solidFill>
                  <a:schemeClr val="accent4"/>
                </a:solidFill>
                <a:latin typeface="Modern No. 20" panose="02070704070505020303" pitchFamily="18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2" name="Text Placeholder 34">
            <a:extLst>
              <a:ext uri="{FF2B5EF4-FFF2-40B4-BE49-F238E27FC236}">
                <a16:creationId xmlns:a16="http://schemas.microsoft.com/office/drawing/2014/main" id="{8EB02873-6E83-4188-9DD0-8F72BA41AB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08911" y="2979868"/>
            <a:ext cx="2537460" cy="8003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650" b="1">
                <a:solidFill>
                  <a:schemeClr val="accent4"/>
                </a:solidFill>
                <a:latin typeface="Modern No. 20" panose="02070704070505020303" pitchFamily="18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33" name="Text Placeholder 34">
            <a:extLst>
              <a:ext uri="{FF2B5EF4-FFF2-40B4-BE49-F238E27FC236}">
                <a16:creationId xmlns:a16="http://schemas.microsoft.com/office/drawing/2014/main" id="{19C892A1-AC4C-464D-8966-F29E53C289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24949" y="2979868"/>
            <a:ext cx="2537460" cy="8003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650" b="1">
                <a:solidFill>
                  <a:schemeClr val="accent4"/>
                </a:solidFill>
                <a:latin typeface="Modern No. 20" panose="02070704070505020303" pitchFamily="18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16" name="Text Placeholder 22">
            <a:extLst>
              <a:ext uri="{FF2B5EF4-FFF2-40B4-BE49-F238E27FC236}">
                <a16:creationId xmlns:a16="http://schemas.microsoft.com/office/drawing/2014/main" id="{1BDC6547-7D66-4391-8B4F-9E845059D3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4949" y="4665462"/>
            <a:ext cx="2537460" cy="74519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350" b="1" cap="none" spc="225" baseline="0">
                <a:solidFill>
                  <a:srgbClr val="1E3F75"/>
                </a:solidFill>
                <a:latin typeface="+mn-lt"/>
              </a:defRPr>
            </a:lvl1pPr>
            <a:lvl2pPr marL="342900" indent="0">
              <a:buNone/>
              <a:defRPr sz="1350" b="1" cap="all" baseline="0">
                <a:solidFill>
                  <a:srgbClr val="E77324"/>
                </a:solidFill>
              </a:defRPr>
            </a:lvl2pPr>
            <a:lvl3pPr marL="685800" indent="0">
              <a:buNone/>
              <a:defRPr sz="1350" b="1" cap="all" baseline="0">
                <a:solidFill>
                  <a:srgbClr val="E77324"/>
                </a:solidFill>
              </a:defRPr>
            </a:lvl3pPr>
            <a:lvl4pPr marL="1028700" indent="0">
              <a:buNone/>
              <a:defRPr sz="1350" b="1" cap="all" baseline="0">
                <a:solidFill>
                  <a:srgbClr val="E77324"/>
                </a:solidFill>
              </a:defRPr>
            </a:lvl4pPr>
            <a:lvl5pPr marL="1371600" indent="0">
              <a:buNone/>
              <a:defRPr sz="1350" b="1" cap="all" baseline="0">
                <a:solidFill>
                  <a:srgbClr val="E77324"/>
                </a:solidFill>
              </a:defRPr>
            </a:lvl5pPr>
          </a:lstStyle>
          <a:p>
            <a:pPr lvl="0"/>
            <a:r>
              <a:rPr lang="en-US" dirty="0"/>
              <a:t>Subsection Title</a:t>
            </a:r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1BDC6547-7D66-4391-8B4F-9E845059D3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08909" y="4665462"/>
            <a:ext cx="2537460" cy="74519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350" b="1" cap="none" spc="225" baseline="0">
                <a:solidFill>
                  <a:srgbClr val="1E3F75"/>
                </a:solidFill>
                <a:latin typeface="+mn-lt"/>
              </a:defRPr>
            </a:lvl1pPr>
            <a:lvl2pPr marL="342900" indent="0">
              <a:buNone/>
              <a:defRPr sz="1350" b="1" cap="all" baseline="0">
                <a:solidFill>
                  <a:srgbClr val="E77324"/>
                </a:solidFill>
              </a:defRPr>
            </a:lvl2pPr>
            <a:lvl3pPr marL="685800" indent="0">
              <a:buNone/>
              <a:defRPr sz="1350" b="1" cap="all" baseline="0">
                <a:solidFill>
                  <a:srgbClr val="E77324"/>
                </a:solidFill>
              </a:defRPr>
            </a:lvl3pPr>
            <a:lvl4pPr marL="1028700" indent="0">
              <a:buNone/>
              <a:defRPr sz="1350" b="1" cap="all" baseline="0">
                <a:solidFill>
                  <a:srgbClr val="E77324"/>
                </a:solidFill>
              </a:defRPr>
            </a:lvl4pPr>
            <a:lvl5pPr marL="1371600" indent="0">
              <a:buNone/>
              <a:defRPr sz="1350" b="1" cap="all" baseline="0">
                <a:solidFill>
                  <a:srgbClr val="E77324"/>
                </a:solidFill>
              </a:defRPr>
            </a:lvl5pPr>
          </a:lstStyle>
          <a:p>
            <a:pPr lvl="0"/>
            <a:r>
              <a:rPr lang="en-US" dirty="0"/>
              <a:t>Subsection Title</a:t>
            </a:r>
          </a:p>
        </p:txBody>
      </p:sp>
      <p:sp>
        <p:nvSpPr>
          <p:cNvPr id="18" name="Text Placeholder 22">
            <a:extLst>
              <a:ext uri="{FF2B5EF4-FFF2-40B4-BE49-F238E27FC236}">
                <a16:creationId xmlns:a16="http://schemas.microsoft.com/office/drawing/2014/main" id="{1BDC6547-7D66-4391-8B4F-9E845059D3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2872" y="4665462"/>
            <a:ext cx="2537460" cy="74519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350" b="1" cap="none" spc="225" baseline="0">
                <a:solidFill>
                  <a:srgbClr val="1E3F75"/>
                </a:solidFill>
                <a:latin typeface="+mn-lt"/>
              </a:defRPr>
            </a:lvl1pPr>
            <a:lvl2pPr marL="342900" indent="0">
              <a:buNone/>
              <a:defRPr sz="1350" b="1" cap="all" baseline="0">
                <a:solidFill>
                  <a:srgbClr val="E77324"/>
                </a:solidFill>
              </a:defRPr>
            </a:lvl2pPr>
            <a:lvl3pPr marL="685800" indent="0">
              <a:buNone/>
              <a:defRPr sz="1350" b="1" cap="all" baseline="0">
                <a:solidFill>
                  <a:srgbClr val="E77324"/>
                </a:solidFill>
              </a:defRPr>
            </a:lvl3pPr>
            <a:lvl4pPr marL="1028700" indent="0">
              <a:buNone/>
              <a:defRPr sz="1350" b="1" cap="all" baseline="0">
                <a:solidFill>
                  <a:srgbClr val="E77324"/>
                </a:solidFill>
              </a:defRPr>
            </a:lvl4pPr>
            <a:lvl5pPr marL="1371600" indent="0">
              <a:buNone/>
              <a:defRPr sz="1350" b="1" cap="all" baseline="0">
                <a:solidFill>
                  <a:srgbClr val="E77324"/>
                </a:solidFill>
              </a:defRPr>
            </a:lvl5pPr>
          </a:lstStyle>
          <a:p>
            <a:pPr lvl="0"/>
            <a:r>
              <a:rPr lang="en-US" dirty="0"/>
              <a:t>Subsection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8891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288" y="188691"/>
            <a:ext cx="8806543" cy="6458857"/>
          </a:xfrm>
          <a:prstGeom prst="rect">
            <a:avLst/>
          </a:prstGeom>
          <a:solidFill>
            <a:srgbClr val="1D3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2EB127C8-06AA-469B-9A91-2E0C590140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210" y="318031"/>
            <a:ext cx="8440890" cy="3175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200" b="1" i="0" spc="225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342900" indent="0">
              <a:lnSpc>
                <a:spcPct val="100000"/>
              </a:lnSpc>
              <a:buNone/>
              <a:defRPr sz="1050" b="1" i="0" spc="225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2pPr>
            <a:lvl3pPr marL="685800" indent="0">
              <a:lnSpc>
                <a:spcPct val="100000"/>
              </a:lnSpc>
              <a:buNone/>
              <a:defRPr sz="1050" b="1" i="0" spc="225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3pPr>
            <a:lvl4pPr marL="1028700" indent="0">
              <a:lnSpc>
                <a:spcPct val="100000"/>
              </a:lnSpc>
              <a:buNone/>
              <a:defRPr sz="1050" b="1" i="0" spc="225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0">
              <a:lnSpc>
                <a:spcPct val="100000"/>
              </a:lnSpc>
              <a:buNone/>
              <a:defRPr sz="1050" b="1" i="0" spc="225">
                <a:solidFill>
                  <a:srgbClr val="1E3A7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HEADER: CALIBRI BOLD 16PT, WHITE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60210" y="2173015"/>
            <a:ext cx="8440890" cy="4095810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algn="l">
              <a:lnSpc>
                <a:spcPct val="100000"/>
              </a:lnSpc>
              <a:defRPr sz="3300" b="1" spc="225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FA29CD-A59C-4718-8BC5-2DF65C9802B7}"/>
              </a:ext>
            </a:extLst>
          </p:cNvPr>
          <p:cNvSpPr/>
          <p:nvPr userDrawn="1"/>
        </p:nvSpPr>
        <p:spPr>
          <a:xfrm>
            <a:off x="7278516" y="6402653"/>
            <a:ext cx="1073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U/FOUO//LES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63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69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9" r:id="rId2"/>
    <p:sldLayoutId id="2147483705" r:id="rId3"/>
    <p:sldLayoutId id="2147483706" r:id="rId4"/>
    <p:sldLayoutId id="2147483708" r:id="rId5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400" i="1" kern="1200">
          <a:solidFill>
            <a:srgbClr val="1F4E79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ctr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i="1" kern="1200">
          <a:solidFill>
            <a:srgbClr val="1F4E7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508" y="155643"/>
            <a:ext cx="8757394" cy="8365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508" y="992221"/>
            <a:ext cx="8757394" cy="5184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5E595-A8FE-4DDF-909D-B6B8411866FE}"/>
              </a:ext>
            </a:extLst>
          </p:cNvPr>
          <p:cNvSpPr/>
          <p:nvPr userDrawn="1"/>
        </p:nvSpPr>
        <p:spPr>
          <a:xfrm>
            <a:off x="7278516" y="6519035"/>
            <a:ext cx="1073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U/FOUO//LES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69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508" y="155643"/>
            <a:ext cx="8757394" cy="8365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508" y="992221"/>
            <a:ext cx="8757394" cy="5184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5E595-A8FE-4DDF-909D-B6B8411866FE}"/>
              </a:ext>
            </a:extLst>
          </p:cNvPr>
          <p:cNvSpPr/>
          <p:nvPr userDrawn="1"/>
        </p:nvSpPr>
        <p:spPr>
          <a:xfrm>
            <a:off x="7278516" y="6519035"/>
            <a:ext cx="1073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U/FOUO//LES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8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EQ_1aFbkMLM" TargetMode="Externa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9H-V4226Gb0" TargetMode="Externa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qc2Qm8dXjuw" TargetMode="Externa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SbmvGShd6j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PUgEMBiG1EQ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838" y="1133131"/>
            <a:ext cx="7495162" cy="1966119"/>
          </a:xfrm>
        </p:spPr>
        <p:txBody>
          <a:bodyPr/>
          <a:lstStyle/>
          <a:p>
            <a:r>
              <a:rPr lang="en-US" dirty="0" smtClean="0"/>
              <a:t>Mac Acquisitions</a:t>
            </a:r>
            <a:endParaRPr lang="en-US" dirty="0"/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430E16D2-BDF3-D7A7-2436-002BDB499833}"/>
              </a:ext>
            </a:extLst>
          </p:cNvPr>
          <p:cNvSpPr>
            <a:spLocks noGrp="1"/>
          </p:cNvSpPr>
          <p:nvPr/>
        </p:nvSpPr>
        <p:spPr>
          <a:xfrm>
            <a:off x="505838" y="5029710"/>
            <a:ext cx="6580762" cy="1218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Investigations of Computers and Electronic Crimes Program (BICEP)</a:t>
            </a:r>
          </a:p>
        </p:txBody>
      </p:sp>
    </p:spTree>
    <p:extLst>
      <p:ext uri="{BB962C8B-B14F-4D97-AF65-F5344CB8AC3E}">
        <p14:creationId xmlns:p14="http://schemas.microsoft.com/office/powerpoint/2010/main" val="32730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93842" y="155643"/>
            <a:ext cx="6875059" cy="836578"/>
          </a:xfrm>
        </p:spPr>
        <p:txBody>
          <a:bodyPr/>
          <a:lstStyle/>
          <a:p>
            <a:r>
              <a:rPr lang="en-US" dirty="0" err="1" smtClean="0"/>
              <a:t>Sumuri</a:t>
            </a:r>
            <a:r>
              <a:rPr lang="en-US" dirty="0" smtClean="0"/>
              <a:t> Recon ITR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dirty="0"/>
          </a:p>
        </p:txBody>
      </p:sp>
      <p:pic>
        <p:nvPicPr>
          <p:cNvPr id="2" name="EQ_1aFbkMLM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54992" y="1113183"/>
            <a:ext cx="8245796" cy="46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93842" y="155643"/>
            <a:ext cx="6875059" cy="836578"/>
          </a:xfrm>
        </p:spPr>
        <p:txBody>
          <a:bodyPr/>
          <a:lstStyle/>
          <a:p>
            <a:r>
              <a:rPr lang="en-US" dirty="0" err="1" smtClean="0"/>
              <a:t>Sumuri</a:t>
            </a:r>
            <a:r>
              <a:rPr lang="en-US" dirty="0" smtClean="0"/>
              <a:t> Recon Imager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dirty="0"/>
          </a:p>
        </p:txBody>
      </p:sp>
      <p:pic>
        <p:nvPicPr>
          <p:cNvPr id="5" name="9H-V4226Gb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31304" y="1043608"/>
            <a:ext cx="8534401" cy="48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93842" y="155643"/>
            <a:ext cx="6875059" cy="836578"/>
          </a:xfrm>
        </p:spPr>
        <p:txBody>
          <a:bodyPr/>
          <a:lstStyle/>
          <a:p>
            <a:r>
              <a:rPr lang="en-US" dirty="0" err="1" smtClean="0"/>
              <a:t>Sumuri</a:t>
            </a:r>
            <a:r>
              <a:rPr lang="en-US" dirty="0" smtClean="0"/>
              <a:t> Recon ITR – T2 Mac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dirty="0"/>
          </a:p>
        </p:txBody>
      </p:sp>
      <p:pic>
        <p:nvPicPr>
          <p:cNvPr id="2" name="qc2Qm8dXjuw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1508" y="976223"/>
            <a:ext cx="8795553" cy="494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9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216" y="155643"/>
            <a:ext cx="7643685" cy="836578"/>
          </a:xfrm>
        </p:spPr>
        <p:txBody>
          <a:bodyPr/>
          <a:lstStyle/>
          <a:p>
            <a:r>
              <a:rPr lang="en-US" dirty="0" err="1" smtClean="0"/>
              <a:t>Cellebrite</a:t>
            </a:r>
            <a:r>
              <a:rPr lang="en-US" dirty="0" smtClean="0"/>
              <a:t> Digital Collector</a:t>
            </a:r>
            <a:endParaRPr lang="en-US" dirty="0"/>
          </a:p>
        </p:txBody>
      </p:sp>
      <p:pic>
        <p:nvPicPr>
          <p:cNvPr id="5" name="SbmvGShd6j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2035" y="1098239"/>
            <a:ext cx="8559470" cy="48147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00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66" y="155643"/>
            <a:ext cx="8571336" cy="836578"/>
          </a:xfrm>
        </p:spPr>
        <p:txBody>
          <a:bodyPr>
            <a:normAutofit/>
          </a:bodyPr>
          <a:lstStyle/>
          <a:p>
            <a:r>
              <a:rPr lang="en-US" dirty="0" err="1" smtClean="0"/>
              <a:t>Cellebrite</a:t>
            </a:r>
            <a:r>
              <a:rPr lang="en-US" dirty="0" smtClean="0"/>
              <a:t> Digital Collector – Silicon Mac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56B32-B186-4870-A856-1543D54AE4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UgEMBiG1EQ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8539" y="1137180"/>
            <a:ext cx="8462287" cy="476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0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7756109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 Template.potx" id="{3A23F1FB-CB25-4FC4-A5FE-26CF32CB1BDB}" vid="{C4069059-D21F-499B-AA83-98FA38DA3E40}"/>
    </a:ext>
  </a:extLst>
</a:theme>
</file>

<file path=ppt/theme/theme2.xml><?xml version="1.0" encoding="utf-8"?>
<a:theme xmlns:a="http://schemas.openxmlformats.org/drawingml/2006/main" name="Liam">
  <a:themeElements>
    <a:clrScheme name="USSS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C4981"/>
      </a:accent1>
      <a:accent2>
        <a:srgbClr val="C00000"/>
      </a:accent2>
      <a:accent3>
        <a:srgbClr val="FB9A2D"/>
      </a:accent3>
      <a:accent4>
        <a:srgbClr val="FFC000"/>
      </a:accent4>
      <a:accent5>
        <a:srgbClr val="78B0E9"/>
      </a:accent5>
      <a:accent6>
        <a:srgbClr val="333333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Liam">
  <a:themeElements>
    <a:clrScheme name="USSS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C4981"/>
      </a:accent1>
      <a:accent2>
        <a:srgbClr val="C00000"/>
      </a:accent2>
      <a:accent3>
        <a:srgbClr val="FB9A2D"/>
      </a:accent3>
      <a:accent4>
        <a:srgbClr val="FFC000"/>
      </a:accent4>
      <a:accent5>
        <a:srgbClr val="78B0E9"/>
      </a:accent5>
      <a:accent6>
        <a:srgbClr val="333333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AFB55A680E4AB6A6FD68A48250B3" ma:contentTypeVersion="8" ma:contentTypeDescription="Create a new document." ma:contentTypeScope="" ma:versionID="8483465f1aac2b3e1926a4b74ce8e2b0">
  <xsd:schema xmlns:xsd="http://www.w3.org/2001/XMLSchema" xmlns:xs="http://www.w3.org/2001/XMLSchema" xmlns:p="http://schemas.microsoft.com/office/2006/metadata/properties" xmlns:ns2="ec9be520-7e08-4729-8efb-6c59668332cc" targetNamespace="http://schemas.microsoft.com/office/2006/metadata/properties" ma:root="true" ma:fieldsID="5225489e11c2a849c88a586f2a7daf9b" ns2:_="">
    <xsd:import namespace="ec9be520-7e08-4729-8efb-6c5966833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be520-7e08-4729-8efb-6c5966833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5C5096-AD1A-4B2B-BA15-1D7BF25DE8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9be520-7e08-4729-8efb-6c59668332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AB4D1A-E237-4631-876D-7BFB899D1757}">
  <ds:schemaRefs>
    <ds:schemaRef ds:uri="http://purl.org/dc/dcmitype/"/>
    <ds:schemaRef ds:uri="ec9be520-7e08-4729-8efb-6c59668332cc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9105682-B611-4ABA-8E55-37AC10F078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Template 2018</Template>
  <TotalTime>1735</TotalTime>
  <Words>41</Words>
  <Application>Microsoft Office PowerPoint</Application>
  <PresentationFormat>On-screen Show (4:3)</PresentationFormat>
  <Paragraphs>13</Paragraphs>
  <Slides>7</Slides>
  <Notes>3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Modern No. 20</vt:lpstr>
      <vt:lpstr>Times New Roman</vt:lpstr>
      <vt:lpstr>TITLE SLIDE</vt:lpstr>
      <vt:lpstr>Liam</vt:lpstr>
      <vt:lpstr>1_Liam</vt:lpstr>
      <vt:lpstr>Mac Acquisitions</vt:lpstr>
      <vt:lpstr>Sumuri Recon ITR</vt:lpstr>
      <vt:lpstr>Sumuri Recon Imager</vt:lpstr>
      <vt:lpstr>Sumuri Recon ITR – T2 Mac</vt:lpstr>
      <vt:lpstr>Cellebrite Digital Collector</vt:lpstr>
      <vt:lpstr>Cellebrite Digital Collector – Silicon Mac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Judges Privacy in Cyberspace</dc:title>
  <dc:creator>John McHenry</dc:creator>
  <dc:description/>
  <cp:lastModifiedBy>Orlando DEFL</cp:lastModifiedBy>
  <cp:revision>51</cp:revision>
  <dcterms:created xsi:type="dcterms:W3CDTF">2018-02-25T18:52:16Z</dcterms:created>
  <dcterms:modified xsi:type="dcterms:W3CDTF">2025-07-10T09:30:25Z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0x0101002EABAFB55A680E4AB6A6FD68A48250B3</vt:lpwstr>
  </property>
</Properties>
</file>